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2" r:id="rId5"/>
    <p:sldId id="263" r:id="rId6"/>
    <p:sldId id="264" r:id="rId7"/>
    <p:sldId id="282" r:id="rId8"/>
    <p:sldId id="266" r:id="rId9"/>
    <p:sldId id="277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31" autoAdjust="0"/>
  </p:normalViewPr>
  <p:slideViewPr>
    <p:cSldViewPr>
      <p:cViewPr>
        <p:scale>
          <a:sx n="100" d="100"/>
          <a:sy n="100" d="100"/>
        </p:scale>
        <p:origin x="-194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FDF230-E653-4CFB-BC22-DA76B7FC9723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5F87F87-6D67-4B77-8EB3-60F426748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7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532E24-6713-4E5B-88DC-358F7769696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d@houstontx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3429000" cy="1955800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Setting Designations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257800"/>
            <a:ext cx="3309803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Mark Wooten, MPA</a:t>
            </a:r>
            <a:endParaRPr lang="en-US" dirty="0" smtClean="0"/>
          </a:p>
          <a:p>
            <a:r>
              <a:rPr lang="en-US" dirty="0" smtClean="0"/>
              <a:t>Program </a:t>
            </a:r>
            <a:r>
              <a:rPr lang="en-US" dirty="0" smtClean="0"/>
              <a:t>Coordinator</a:t>
            </a:r>
            <a:endParaRPr lang="en-US" dirty="0"/>
          </a:p>
        </p:txBody>
      </p:sp>
      <p:pic>
        <p:nvPicPr>
          <p:cNvPr id="5" name="Picture 4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5641478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8" y="1905000"/>
            <a:ext cx="4359581" cy="26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0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7208810" cy="377522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b="1" u="sng" dirty="0">
                <a:solidFill>
                  <a:schemeClr val="tx1"/>
                </a:solidFill>
              </a:rPr>
              <a:t>voluntary</a:t>
            </a:r>
            <a:r>
              <a:rPr lang="en-US" sz="2800" dirty="0">
                <a:solidFill>
                  <a:schemeClr val="tx1"/>
                </a:solidFill>
              </a:rPr>
              <a:t> deed restriction that prohibits the use of impaired groundwater as potable </a:t>
            </a:r>
            <a:r>
              <a:rPr lang="en-US" sz="2800" dirty="0" smtClean="0">
                <a:solidFill>
                  <a:schemeClr val="tx1"/>
                </a:solidFill>
              </a:rPr>
              <a:t>water</a:t>
            </a:r>
          </a:p>
          <a:p>
            <a:pPr lvl="2">
              <a:buClrTx/>
              <a:buSzPct val="50000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tool property owners can use to address environmental impairments to groundwater</a:t>
            </a:r>
          </a:p>
          <a:p>
            <a:pPr lvl="2">
              <a:spcAft>
                <a:spcPts val="600"/>
              </a:spcAft>
              <a:buClrTx/>
              <a:buSzPct val="50000"/>
            </a:pPr>
            <a:r>
              <a:rPr lang="en-US" sz="2600" dirty="0">
                <a:solidFill>
                  <a:schemeClr val="tx1"/>
                </a:solidFill>
              </a:rPr>
              <a:t>Allows reinvestment and redevelopment of impaired properties</a:t>
            </a:r>
          </a:p>
          <a:p>
            <a:pPr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public health protection</a:t>
            </a:r>
          </a:p>
          <a:p>
            <a:endParaRPr lang="en-US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78422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1227558" y="838199"/>
            <a:ext cx="7024744" cy="838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3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Depiction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97" t="43301" r="7922" b="24123"/>
          <a:stretch>
            <a:fillRect/>
          </a:stretch>
        </p:blipFill>
        <p:spPr bwMode="auto">
          <a:xfrm>
            <a:off x="1066800" y="1600200"/>
            <a:ext cx="7329318" cy="4297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7471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620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5673146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57201" y="1981200"/>
            <a:ext cx="52577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 smtClean="0">
                <a:solidFill>
                  <a:schemeClr val="tx1"/>
                </a:solidFill>
              </a:rPr>
              <a:t>It is a State Program</a:t>
            </a:r>
          </a:p>
          <a:p>
            <a:pPr lvl="2">
              <a:buClrTx/>
              <a:buSzPct val="50000"/>
            </a:pPr>
            <a:r>
              <a:rPr lang="en-US" sz="2400" dirty="0" smtClean="0">
                <a:solidFill>
                  <a:schemeClr val="tx1"/>
                </a:solidFill>
              </a:rPr>
              <a:t>Administered by the Texas Commission on Environmental Quality (TCEQ)</a:t>
            </a:r>
          </a:p>
          <a:p>
            <a:pPr lvl="2">
              <a:buClrTx/>
              <a:buSzPct val="50000"/>
            </a:pPr>
            <a:r>
              <a:rPr lang="en-US" sz="2400" dirty="0" smtClean="0">
                <a:solidFill>
                  <a:schemeClr val="tx1"/>
                </a:solidFill>
              </a:rPr>
              <a:t>Requires Local Support</a:t>
            </a:r>
          </a:p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 smtClean="0">
                <a:solidFill>
                  <a:schemeClr val="tx1"/>
                </a:solidFill>
              </a:rPr>
              <a:t>Article 13 of Chapter 47</a:t>
            </a:r>
          </a:p>
          <a:p>
            <a:pPr lvl="2">
              <a:buClrTx/>
              <a:buSzPct val="50000"/>
            </a:pPr>
            <a:r>
              <a:rPr lang="en-US" sz="2400" dirty="0" smtClean="0">
                <a:solidFill>
                  <a:schemeClr val="tx1"/>
                </a:solidFill>
              </a:rPr>
              <a:t>Public Hearing Required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4" descr="https://encrypted-tbn1.gstatic.com/images?q=tbn:ANd9GcQa5l6_4Ph_WwCquYnLdGckjy-2BJ1jX-BY4uXoYzsW_-Ca_HbV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14305" cy="24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2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349 West 24</a:t>
            </a:r>
            <a:r>
              <a:rPr lang="en-US" b="1" u="sng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Street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565335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9272" r="2141" b="21353"/>
          <a:stretch/>
        </p:blipFill>
        <p:spPr>
          <a:xfrm>
            <a:off x="609600" y="1803349"/>
            <a:ext cx="8017844" cy="3840480"/>
          </a:xfrm>
        </p:spPr>
      </p:pic>
    </p:spTree>
    <p:extLst>
      <p:ext uri="{BB962C8B-B14F-4D97-AF65-F5344CB8AC3E}">
        <p14:creationId xmlns:p14="http://schemas.microsoft.com/office/powerpoint/2010/main" val="195391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90599"/>
            <a:ext cx="7024744" cy="1295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NFF Realty, LLC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1676400"/>
            <a:ext cx="73914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b="1" dirty="0"/>
          </a:p>
          <a:p>
            <a:pPr marL="365760" lvl="1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The Site has historically been a machining and forging facility – used for industrial purposes from at least 1938 to 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2010</a:t>
            </a: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ClrTx/>
              <a:buSzPct val="50000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Former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chrome plating operations have been identified as the groundwater contaminant </a:t>
            </a: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source</a:t>
            </a:r>
          </a:p>
          <a:p>
            <a:pPr>
              <a:buClrTx/>
              <a:buSzPct val="50000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The site is currently vacant and located in a residential area of the Houston Heights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Impacts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1771" r="13438" b="2443"/>
          <a:stretch/>
        </p:blipFill>
        <p:spPr>
          <a:xfrm>
            <a:off x="1428750" y="1738312"/>
            <a:ext cx="63009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0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1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Notice Letters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561120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 l="30750" t="15079" r="28667" b="13007"/>
          <a:stretch>
            <a:fillRect/>
          </a:stretch>
        </p:blipFill>
        <p:spPr bwMode="auto">
          <a:xfrm>
            <a:off x="381000" y="1846834"/>
            <a:ext cx="2930400" cy="3758429"/>
          </a:xfrm>
          <a:prstGeom prst="rect">
            <a:avLst/>
          </a:prstGeom>
          <a:noFill/>
          <a:ln w="12700" algn="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375433" y="2603814"/>
            <a:ext cx="1792586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 smtClean="0"/>
              <a:t>Property Owners</a:t>
            </a:r>
          </a:p>
          <a:p>
            <a:pPr algn="ctr"/>
            <a:r>
              <a:rPr lang="en-US" sz="1300" dirty="0" smtClean="0"/>
              <a:t>First-Class Mail</a:t>
            </a:r>
          </a:p>
          <a:p>
            <a:pPr algn="ctr"/>
            <a:r>
              <a:rPr lang="en-US" sz="1300" dirty="0" smtClean="0"/>
              <a:t>½-Mile Radius</a:t>
            </a:r>
          </a:p>
          <a:p>
            <a:pPr algn="ctr"/>
            <a:r>
              <a:rPr lang="en-US" sz="1300" i="1" dirty="0" smtClean="0"/>
              <a:t>City Requirement</a:t>
            </a:r>
            <a:endParaRPr lang="en-US" sz="1300" i="1" dirty="0"/>
          </a:p>
        </p:txBody>
      </p:sp>
      <p:pic>
        <p:nvPicPr>
          <p:cNvPr id="11" name="Picture 10" descr="Mailing Radius Map 2015-085-NFF.pdf - Adobe Acrobat Pro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22452" r="40400" b="15211"/>
          <a:stretch/>
        </p:blipFill>
        <p:spPr>
          <a:xfrm>
            <a:off x="5410200" y="1846834"/>
            <a:ext cx="3497495" cy="347472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5168020" y="3346818"/>
            <a:ext cx="1766180" cy="29672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375433" y="4063496"/>
            <a:ext cx="179258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 smtClean="0"/>
              <a:t>Water Well Owners</a:t>
            </a:r>
          </a:p>
          <a:p>
            <a:pPr algn="ctr"/>
            <a:r>
              <a:rPr lang="en-US" sz="1300" dirty="0" smtClean="0"/>
              <a:t>Certified Mail</a:t>
            </a:r>
          </a:p>
          <a:p>
            <a:pPr algn="ctr"/>
            <a:r>
              <a:rPr lang="en-US" sz="1300" dirty="0" smtClean="0"/>
              <a:t>5-Mile Radius</a:t>
            </a:r>
          </a:p>
          <a:p>
            <a:pPr algn="ctr"/>
            <a:r>
              <a:rPr lang="en-US" sz="1300" i="1" dirty="0" smtClean="0"/>
              <a:t>State Requirement</a:t>
            </a:r>
            <a:endParaRPr lang="en-US" sz="1300" i="1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68019" y="4593053"/>
            <a:ext cx="699381" cy="5514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2566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22864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1148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Mark Wooten, MPA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Program </a:t>
            </a:r>
            <a:r>
              <a:rPr lang="en-US" sz="2000" b="1" dirty="0" smtClean="0">
                <a:solidFill>
                  <a:schemeClr val="tx1"/>
                </a:solidFill>
              </a:rPr>
              <a:t>Coordinator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 Works &amp; Engineering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City of Houston,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1002 Washington, 3</a:t>
            </a:r>
            <a:r>
              <a:rPr lang="en-US" b="1" baseline="30000" dirty="0" smtClean="0">
                <a:solidFill>
                  <a:schemeClr val="tx1"/>
                </a:solidFill>
              </a:rPr>
              <a:t>rd</a:t>
            </a:r>
            <a:r>
              <a:rPr lang="en-US" b="1" dirty="0" smtClean="0">
                <a:solidFill>
                  <a:schemeClr val="tx1"/>
                </a:solidFill>
              </a:rPr>
              <a:t> Floor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Houston, Texas 77002</a:t>
            </a:r>
          </a:p>
          <a:p>
            <a:pPr marL="68580" indent="0" algn="ctr">
              <a:buNone/>
            </a:pPr>
            <a:endParaRPr lang="en-US" sz="1000" dirty="0"/>
          </a:p>
          <a:p>
            <a:pPr marL="68580" indent="0" algn="ctr">
              <a:buNone/>
            </a:pPr>
            <a:r>
              <a:rPr lang="en-US" dirty="0" smtClean="0">
                <a:hlinkClick r:id="rId3"/>
              </a:rPr>
              <a:t>msd@houstontx.gov</a:t>
            </a:r>
            <a:endParaRPr lang="en-US" dirty="0" smtClean="0"/>
          </a:p>
          <a:p>
            <a:pPr marL="6858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(832) </a:t>
            </a:r>
            <a:r>
              <a:rPr lang="en-US" b="1" dirty="0" smtClean="0">
                <a:solidFill>
                  <a:schemeClr val="tx1"/>
                </a:solidFill>
              </a:rPr>
              <a:t>394-9003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4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2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54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3662</TotalTime>
  <Words>203</Words>
  <Application>Microsoft Office PowerPoint</Application>
  <PresentationFormat>On-screen Show (4:3)</PresentationFormat>
  <Paragraphs>52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Municipal Setting Designations</vt:lpstr>
      <vt:lpstr> </vt:lpstr>
      <vt:lpstr>MSD Depiction</vt:lpstr>
      <vt:lpstr>What is an MSD?</vt:lpstr>
      <vt:lpstr>349 West 24th Street</vt:lpstr>
      <vt:lpstr>NFF Realty, LLC </vt:lpstr>
      <vt:lpstr>Groundwater Impacts</vt:lpstr>
      <vt:lpstr>MSD Notice Letters</vt:lpstr>
      <vt:lpstr>Contact Information</vt:lpstr>
    </vt:vector>
  </TitlesOfParts>
  <Company>City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Redeveloping the City of Houston</dc:title>
  <dc:creator>Clancey, Jennifer - HPC-PWE</dc:creator>
  <cp:lastModifiedBy>Wooten Jr., Mark - HPC-PWE</cp:lastModifiedBy>
  <cp:revision>65</cp:revision>
  <cp:lastPrinted>2014-08-20T21:00:23Z</cp:lastPrinted>
  <dcterms:created xsi:type="dcterms:W3CDTF">2014-08-18T17:34:35Z</dcterms:created>
  <dcterms:modified xsi:type="dcterms:W3CDTF">2016-10-06T20:18:25Z</dcterms:modified>
</cp:coreProperties>
</file>