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5" r:id="rId3"/>
    <p:sldId id="274" r:id="rId4"/>
    <p:sldId id="275" r:id="rId5"/>
    <p:sldId id="264" r:id="rId6"/>
    <p:sldId id="279" r:id="rId7"/>
    <p:sldId id="276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8" autoAdjust="0"/>
  </p:normalViewPr>
  <p:slideViewPr>
    <p:cSldViewPr>
      <p:cViewPr varScale="1">
        <p:scale>
          <a:sx n="88" d="100"/>
          <a:sy n="88" d="100"/>
        </p:scale>
        <p:origin x="66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CC57DA-9964-45D7-BD5F-6DA1D9F55EC0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C994A3-0CA3-40B4-BEF3-9EE049F6D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951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BF115CF-9083-4BE6-9171-992B611DF41A}" type="datetime1">
              <a:rPr lang="en-US" smtClean="0"/>
              <a:t>9/15/2016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0524DC-D73E-4C1F-82EF-0842B334E1F8}" type="datetime1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661B0B-BD53-4BEC-A1F1-C6A082C45BA0}" type="datetime1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1C8CDD-131A-4F1F-BC93-0A1622633B53}" type="datetime1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EF9341-5B42-4725-8E8E-2678E48CFFDF}" type="datetime1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3CB4D2-7761-4D78-94F9-02B76EE09E3D}" type="datetime1">
              <a:rPr lang="en-US" smtClean="0"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E3EC6-458C-4F79-B021-D1D3020547A6}" type="datetime1">
              <a:rPr lang="en-US" smtClean="0"/>
              <a:t>9/15/2016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FED846-CDB6-4127-B15E-099830D1C151}" type="datetime1">
              <a:rPr lang="en-US" smtClean="0"/>
              <a:t>9/15/2016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E8BE95-C1C6-488A-AE4A-86CA51A90709}" type="datetime1">
              <a:rPr lang="en-US" smtClean="0"/>
              <a:t>9/15/2016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88808DA-63F8-4AAC-9644-08E766948BE0}" type="datetime1">
              <a:rPr lang="en-US" smtClean="0"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30231BA-3276-47AA-98C2-9294A79C5C47}" type="datetime1">
              <a:rPr lang="en-US" smtClean="0"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8DD577D-5A3F-41F3-ABF5-6DAD8126C593}" type="datetime1">
              <a:rPr lang="en-US" smtClean="0"/>
              <a:t>9/15/2016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extBox 1"/>
          <p:cNvSpPr txBox="1"/>
          <p:nvPr userDrawn="1"/>
        </p:nvSpPr>
        <p:spPr>
          <a:xfrm rot="20044532">
            <a:off x="3144819" y="3199375"/>
            <a:ext cx="42237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chemeClr val="bg1">
                    <a:lumMod val="85000"/>
                  </a:schemeClr>
                </a:solidFill>
                <a:latin typeface="Bernard MT Condensed" panose="02050806060905020404" pitchFamily="18" charset="0"/>
              </a:rPr>
              <a:t>DRAFT</a:t>
            </a:r>
            <a:endParaRPr lang="en-US" sz="6000" dirty="0">
              <a:solidFill>
                <a:schemeClr val="bg1">
                  <a:lumMod val="85000"/>
                </a:schemeClr>
              </a:solidFill>
              <a:latin typeface="Bernard MT Condensed" panose="020508060609050204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5249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City of Houston</a:t>
            </a:r>
            <a:br>
              <a:rPr lang="en-US" sz="4000" dirty="0" smtClean="0"/>
            </a:br>
            <a:r>
              <a:rPr lang="en-US" sz="4000" dirty="0" smtClean="0"/>
              <a:t>National Flood Insurance Program</a:t>
            </a:r>
            <a:br>
              <a:rPr lang="en-US" sz="4000" dirty="0" smtClean="0"/>
            </a:br>
            <a:r>
              <a:rPr lang="en-US" sz="4000" dirty="0" smtClean="0"/>
              <a:t>Floodplain Management Plan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191000"/>
            <a:ext cx="7772400" cy="1199704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Transportation, Technology &amp; Infrastructure Committee</a:t>
            </a:r>
          </a:p>
          <a:p>
            <a:r>
              <a:rPr lang="en-US" sz="2000" dirty="0" smtClean="0"/>
              <a:t>September 19, 2016</a:t>
            </a:r>
            <a:endParaRPr lang="en-US" sz="2000" dirty="0"/>
          </a:p>
        </p:txBody>
      </p:sp>
      <p:pic>
        <p:nvPicPr>
          <p:cNvPr id="4" name="Picture 3" descr="citylogocol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28600"/>
            <a:ext cx="1600200" cy="154858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CC5F-EDD0-46E3-97D4-73D82DAED46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534400" cy="4525963"/>
          </a:xfrm>
        </p:spPr>
        <p:txBody>
          <a:bodyPr>
            <a:normAutofit/>
          </a:bodyPr>
          <a:lstStyle/>
          <a:p>
            <a:r>
              <a:rPr lang="en-US" dirty="0"/>
              <a:t>Summary of City Floodplain Processes/Actions</a:t>
            </a:r>
          </a:p>
          <a:p>
            <a:endParaRPr lang="en-US" u="sng" dirty="0" smtClean="0"/>
          </a:p>
          <a:p>
            <a:r>
              <a:rPr lang="en-US" dirty="0"/>
              <a:t>Documentary Evidence of Houston </a:t>
            </a:r>
            <a:r>
              <a:rPr lang="en-US" dirty="0" smtClean="0"/>
              <a:t>Strategies</a:t>
            </a:r>
          </a:p>
          <a:p>
            <a:pPr marL="109728" indent="0">
              <a:buNone/>
            </a:pPr>
            <a:endParaRPr lang="en-US" dirty="0"/>
          </a:p>
          <a:p>
            <a:r>
              <a:rPr lang="en-US" dirty="0"/>
              <a:t>Changes </a:t>
            </a:r>
            <a:r>
              <a:rPr lang="en-US" u="sng" dirty="0"/>
              <a:t>no</a:t>
            </a:r>
            <a:r>
              <a:rPr lang="en-US" dirty="0"/>
              <a:t> Regulatory </a:t>
            </a:r>
            <a:r>
              <a:rPr lang="en-US" dirty="0" smtClean="0"/>
              <a:t>Requirements</a:t>
            </a:r>
          </a:p>
          <a:p>
            <a:pPr marL="109728" indent="0">
              <a:buNone/>
            </a:pPr>
            <a:endParaRPr lang="en-US" dirty="0"/>
          </a:p>
          <a:p>
            <a:r>
              <a:rPr lang="en-US" u="sng" dirty="0" smtClean="0"/>
              <a:t>Required</a:t>
            </a:r>
            <a:r>
              <a:rPr lang="en-US" dirty="0" smtClean="0"/>
              <a:t> to Maintain City’s CRS Rating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/>
              <a:t>CRS Rating = Insurance Premium Discounts</a:t>
            </a:r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Floodplain Management Plan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CC5F-EDD0-46E3-97D4-73D82DAED46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686800" cy="4525963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Updated version of 2012 FMP </a:t>
            </a:r>
          </a:p>
          <a:p>
            <a:pPr lvl="0"/>
            <a:r>
              <a:rPr lang="en-US" dirty="0" smtClean="0"/>
              <a:t>Update needed to maintain City’s CRS rating</a:t>
            </a:r>
          </a:p>
          <a:p>
            <a:pPr lvl="0"/>
            <a:r>
              <a:rPr lang="en-US" dirty="0" smtClean="0"/>
              <a:t>Identifies strategies to reduce flood losses and impacts from flooding</a:t>
            </a:r>
          </a:p>
          <a:p>
            <a:pPr lvl="1"/>
            <a:r>
              <a:rPr lang="en-US" dirty="0" smtClean="0"/>
              <a:t>Protection of the floodplain’s natural/beneficial functions</a:t>
            </a:r>
          </a:p>
          <a:p>
            <a:pPr lvl="1"/>
            <a:r>
              <a:rPr lang="en-US" dirty="0" smtClean="0"/>
              <a:t>Flood mitigation activities (</a:t>
            </a:r>
            <a:r>
              <a:rPr lang="en-US" dirty="0" err="1" smtClean="0"/>
              <a:t>Floodproofing</a:t>
            </a:r>
            <a:r>
              <a:rPr lang="en-US" dirty="0" smtClean="0"/>
              <a:t>, buyouts, etc.)</a:t>
            </a:r>
          </a:p>
          <a:p>
            <a:pPr lvl="0"/>
            <a:r>
              <a:rPr lang="en-US" dirty="0" smtClean="0"/>
              <a:t>2016 FMP fulfills CRS requirements for 5 years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2016 Floodplain Management Plan (FMP)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CC5F-EDD0-46E3-97D4-73D82DAED46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5344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FMP Reports on Existing Public Forums/Actions  on Drainage/Flood Mitigation:</a:t>
            </a:r>
          </a:p>
          <a:p>
            <a:pPr lvl="1"/>
            <a:r>
              <a:rPr lang="en-US" dirty="0" smtClean="0"/>
              <a:t>Annual District CIP Meetings</a:t>
            </a:r>
          </a:p>
          <a:p>
            <a:pPr lvl="1"/>
            <a:r>
              <a:rPr lang="en-US" dirty="0" smtClean="0"/>
              <a:t>Rebuild Houston Advisory Committee Meetings</a:t>
            </a:r>
          </a:p>
          <a:p>
            <a:pPr lvl="1"/>
            <a:r>
              <a:rPr lang="en-US" dirty="0" smtClean="0"/>
              <a:t>TTI Committee Presentations</a:t>
            </a:r>
          </a:p>
          <a:p>
            <a:pPr lvl="1"/>
            <a:r>
              <a:rPr lang="en-US" dirty="0" smtClean="0"/>
              <a:t>Quarterly Meetings of Regional Flood Management Council (HGAC)</a:t>
            </a:r>
          </a:p>
          <a:p>
            <a:pPr lvl="1"/>
            <a:r>
              <a:rPr lang="en-US" dirty="0" smtClean="0"/>
              <a:t>Monthly meetings between PWE &amp; HCFCD</a:t>
            </a:r>
          </a:p>
          <a:p>
            <a:pPr lvl="1"/>
            <a:r>
              <a:rPr lang="en-US" dirty="0" smtClean="0"/>
              <a:t>Annual FMP Committee Meeting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FMP Summarizes Activities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CC5F-EDD0-46E3-97D4-73D82DAED46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Hazard Mitigation Action Plan(HMAP) covers all potential City Hazards</a:t>
            </a:r>
          </a:p>
          <a:p>
            <a:pPr lvl="1"/>
            <a:r>
              <a:rPr lang="en-US" dirty="0" smtClean="0"/>
              <a:t>HMAP administered via the OEM</a:t>
            </a:r>
          </a:p>
          <a:p>
            <a:r>
              <a:rPr lang="en-US" dirty="0" smtClean="0"/>
              <a:t>Floodplain Mitigation Plan (FMP) focuses only on Flooding/Flood Mitigation</a:t>
            </a:r>
          </a:p>
          <a:p>
            <a:pPr lvl="1"/>
            <a:r>
              <a:rPr lang="en-US" dirty="0"/>
              <a:t>Opportunities for greater credit under CRS</a:t>
            </a:r>
          </a:p>
          <a:p>
            <a:pPr lvl="1"/>
            <a:r>
              <a:rPr lang="en-US" dirty="0" smtClean="0"/>
              <a:t>Updates on Predictable Schedule </a:t>
            </a:r>
          </a:p>
          <a:p>
            <a:pPr lvl="1"/>
            <a:r>
              <a:rPr lang="en-US" dirty="0" smtClean="0"/>
              <a:t>Lessens demands from OEM schedule</a:t>
            </a:r>
          </a:p>
          <a:p>
            <a:pPr lvl="1"/>
            <a:r>
              <a:rPr lang="en-US" dirty="0" smtClean="0"/>
              <a:t>Allows for public engagement in future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Why FMP and not HMAP?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CC5F-EDD0-46E3-97D4-73D82DAED46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TTI Committee review/comment of FMP</a:t>
            </a:r>
          </a:p>
          <a:p>
            <a:r>
              <a:rPr lang="en-US" dirty="0" smtClean="0"/>
              <a:t>Motion for Council consideration in support of FMP</a:t>
            </a:r>
          </a:p>
          <a:p>
            <a:r>
              <a:rPr lang="en-US" dirty="0" smtClean="0"/>
              <a:t>Submit FMP with other Documentation to complete CRS Submittal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CC5F-EDD0-46E3-97D4-73D82DAED46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5" name="Picture 4" descr="citylogocol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28600"/>
            <a:ext cx="1600200" cy="154858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15" descr="pwe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48600" y="5791200"/>
            <a:ext cx="92765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CC5F-EDD0-46E3-97D4-73D82DAED46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937</TotalTime>
  <Words>225</Words>
  <Application>Microsoft Office PowerPoint</Application>
  <PresentationFormat>On-screen Show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Bernard MT Condensed</vt:lpstr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City of Houston National Flood Insurance Program Floodplain Management Plan</vt:lpstr>
      <vt:lpstr>Floodplain Management Plan</vt:lpstr>
      <vt:lpstr>2016 Floodplain Management Plan (FMP)</vt:lpstr>
      <vt:lpstr>FMP Summarizes Activities</vt:lpstr>
      <vt:lpstr>Why FMP and not HMAP?</vt:lpstr>
      <vt:lpstr>Actions</vt:lpstr>
      <vt:lpstr>Questions?</vt:lpstr>
    </vt:vector>
  </TitlesOfParts>
  <Company>City of Houston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Floodplains, FEMA and National Flood Insurance Program (NFIP)</dc:title>
  <dc:creator>Loethen, Mark L.</dc:creator>
  <cp:lastModifiedBy>Carter, Laurie - PWE</cp:lastModifiedBy>
  <cp:revision>59</cp:revision>
  <dcterms:created xsi:type="dcterms:W3CDTF">2011-04-19T16:53:51Z</dcterms:created>
  <dcterms:modified xsi:type="dcterms:W3CDTF">2016-09-15T15:15:22Z</dcterms:modified>
</cp:coreProperties>
</file>