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61" r:id="rId1"/>
    <p:sldMasterId id="2147483663" r:id="rId2"/>
  </p:sldMasterIdLst>
  <p:notesMasterIdLst>
    <p:notesMasterId r:id="rId14"/>
  </p:notesMasterIdLst>
  <p:sldIdLst>
    <p:sldId id="314" r:id="rId3"/>
    <p:sldId id="296" r:id="rId4"/>
    <p:sldId id="378" r:id="rId5"/>
    <p:sldId id="365" r:id="rId6"/>
    <p:sldId id="377" r:id="rId7"/>
    <p:sldId id="379" r:id="rId8"/>
    <p:sldId id="383" r:id="rId9"/>
    <p:sldId id="380" r:id="rId10"/>
    <p:sldId id="382" r:id="rId11"/>
    <p:sldId id="375" r:id="rId12"/>
    <p:sldId id="280" r:id="rId13"/>
  </p:sldIdLst>
  <p:sldSz cx="9144000" cy="5143500" type="screen16x9"/>
  <p:notesSz cx="7010400" cy="9296400"/>
  <p:embeddedFontLst>
    <p:embeddedFont>
      <p:font typeface="Titillium Web" panose="020B0604020202020204" charset="0"/>
      <p:regular r:id="rId15"/>
      <p:bold r:id="rId16"/>
      <p:italic r:id="rId17"/>
      <p:boldItalic r:id="rId18"/>
    </p:embeddedFont>
    <p:embeddedFont>
      <p:font typeface="Arial Black" panose="020B0A04020102020204" pitchFamily="34" charset="0"/>
      <p:bold r:id="rId19"/>
    </p:embeddedFont>
    <p:embeddedFont>
      <p:font typeface="Lato Medium" panose="020F0502020204030203" pitchFamily="34" charset="0"/>
      <p:regular r:id="rId2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58ED5"/>
    <a:srgbClr val="FF6600"/>
    <a:srgbClr val="7AE0FC"/>
    <a:srgbClr val="005BE7"/>
    <a:srgbClr val="E4EDF8"/>
    <a:srgbClr val="404040"/>
    <a:srgbClr val="A40101"/>
    <a:srgbClr val="0D405A"/>
    <a:srgbClr val="184153"/>
    <a:srgbClr val="10204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D1A3A9F2-C519-4DEE-808B-E84F761DDDFF}">
  <a:tblStyle styleId="{D1A3A9F2-C519-4DEE-808B-E84F761DDDFF}" styleName="Table_0">
    <a:wholeTbl>
      <a:tcStyle>
        <a:tcBdr>
          <a:left>
            <a:ln w="9525" cap="flat" cmpd="sng">
              <a:solidFill>
                <a:srgbClr val="000000"/>
              </a:solidFill>
              <a:prstDash val="solid"/>
              <a:round/>
              <a:headEnd type="none" w="med" len="med"/>
              <a:tailEnd type="none" w="med" len="med"/>
            </a:ln>
          </a:left>
          <a:right>
            <a:ln w="9525" cap="flat" cmpd="sng">
              <a:solidFill>
                <a:srgbClr val="000000"/>
              </a:solidFill>
              <a:prstDash val="solid"/>
              <a:round/>
              <a:headEnd type="none" w="med" len="med"/>
              <a:tailEnd type="none" w="med" len="med"/>
            </a:ln>
          </a:right>
          <a:top>
            <a:ln w="9525" cap="flat" cmpd="sng">
              <a:solidFill>
                <a:srgbClr val="000000"/>
              </a:solidFill>
              <a:prstDash val="solid"/>
              <a:round/>
              <a:headEnd type="none" w="med" len="med"/>
              <a:tailEnd type="none" w="med" len="med"/>
            </a:ln>
          </a:top>
          <a:bottom>
            <a:ln w="9525" cap="flat" cmpd="sng">
              <a:solidFill>
                <a:srgbClr val="000000"/>
              </a:solidFill>
              <a:prstDash val="solid"/>
              <a:round/>
              <a:headEnd type="none" w="med" len="med"/>
              <a:tailEnd type="none" w="med" len="med"/>
            </a:ln>
          </a:bottom>
          <a:insideH>
            <a:ln w="9525" cap="flat" cmpd="sng">
              <a:solidFill>
                <a:srgbClr val="000000"/>
              </a:solidFill>
              <a:prstDash val="solid"/>
              <a:round/>
              <a:headEnd type="none" w="med" len="med"/>
              <a:tailEnd type="none" w="med" len="med"/>
            </a:ln>
          </a:insideH>
          <a:insideV>
            <a:ln w="9525" cap="flat" cmpd="sng">
              <a:solidFill>
                <a:srgbClr val="000000"/>
              </a:solidFill>
              <a:prstDash val="solid"/>
              <a:round/>
              <a:headEnd type="none" w="med" len="med"/>
              <a:tailEnd type="none" w="med" len="med"/>
            </a:ln>
          </a:insideV>
        </a:tcBdr>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004" autoAdjust="0"/>
    <p:restoredTop sz="71033" autoAdjust="0"/>
  </p:normalViewPr>
  <p:slideViewPr>
    <p:cSldViewPr snapToGrid="0" snapToObjects="1">
      <p:cViewPr varScale="1">
        <p:scale>
          <a:sx n="103" d="100"/>
          <a:sy n="103" d="100"/>
        </p:scale>
        <p:origin x="1176" y="72"/>
      </p:cViewPr>
      <p:guideLst>
        <p:guide orient="horz" pos="1620"/>
        <p:guide pos="2880"/>
      </p:guideLst>
    </p:cSldViewPr>
  </p:slideViewPr>
  <p:notesTextViewPr>
    <p:cViewPr>
      <p:scale>
        <a:sx n="3" d="2"/>
        <a:sy n="3" d="2"/>
      </p:scale>
      <p:origin x="0" y="-1008"/>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font" Target="fonts/font4.fntdata"/><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font" Target="fonts/font3.fntdata"/><Relationship Id="rId25" Type="http://schemas.microsoft.com/office/2015/10/relationships/revisionInfo" Target="revisionInfo.xml"/><Relationship Id="rId2" Type="http://schemas.openxmlformats.org/officeDocument/2006/relationships/slideMaster" Target="slideMasters/slideMaster2.xml"/><Relationship Id="rId16" Type="http://schemas.openxmlformats.org/officeDocument/2006/relationships/font" Target="fonts/font2.fntdata"/><Relationship Id="rId20" Type="http://schemas.openxmlformats.org/officeDocument/2006/relationships/font" Target="fonts/font6.fntdata"/><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font" Target="fonts/font1.fntdata"/><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font" Target="fonts/font5.fntdata"/><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406400" y="696913"/>
            <a:ext cx="6197600" cy="34861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701041" y="4415790"/>
            <a:ext cx="5608319" cy="4183380"/>
          </a:xfrm>
          <a:prstGeom prst="rect">
            <a:avLst/>
          </a:prstGeom>
          <a:noFill/>
          <a:ln>
            <a:noFill/>
          </a:ln>
        </p:spPr>
        <p:txBody>
          <a:bodyPr lIns="93162" tIns="93162" rIns="93162" bIns="93162" anchor="t" anchorCtr="0"/>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a:endParaRPr/>
          </a:p>
        </p:txBody>
      </p:sp>
    </p:spTree>
    <p:extLst>
      <p:ext uri="{BB962C8B-B14F-4D97-AF65-F5344CB8AC3E}">
        <p14:creationId xmlns:p14="http://schemas.microsoft.com/office/powerpoint/2010/main" val="4017299141"/>
      </p:ext>
    </p:extLst>
  </p:cSld>
  <p:clrMap bg1="lt1" tx1="dk1" bg2="dk2" tx2="lt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texreg.sos.state.tx.us/public/readtac$ext.ViewTAC?tac_view=5&amp;ti=30&amp;pt=1&amp;ch=293&amp;sch=B&amp;rl=Y"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Shape 68"/>
          <p:cNvSpPr>
            <a:spLocks noGrp="1" noRot="1" noChangeAspect="1"/>
          </p:cNvSpPr>
          <p:nvPr>
            <p:ph type="sldImg" idx="2"/>
          </p:nvPr>
        </p:nvSpPr>
        <p:spPr>
          <a:xfrm>
            <a:off x="406400" y="696913"/>
            <a:ext cx="6197600" cy="348615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9" name="Shape 69"/>
          <p:cNvSpPr txBox="1">
            <a:spLocks noGrp="1"/>
          </p:cNvSpPr>
          <p:nvPr>
            <p:ph type="body" idx="1"/>
          </p:nvPr>
        </p:nvSpPr>
        <p:spPr>
          <a:xfrm>
            <a:off x="701041" y="4415790"/>
            <a:ext cx="5608319" cy="4183380"/>
          </a:xfrm>
          <a:prstGeom prst="rect">
            <a:avLst/>
          </a:prstGeom>
        </p:spPr>
        <p:txBody>
          <a:bodyPr lIns="93162" tIns="93162" rIns="93162" bIns="93162" anchor="t" anchorCtr="0">
            <a:noAutofit/>
          </a:bodyPr>
          <a:lstStyle/>
          <a:p>
            <a:pPr>
              <a:lnSpc>
                <a:spcPct val="150000"/>
              </a:lnSpc>
            </a:pPr>
            <a:endParaRPr lang="en-US" sz="1400" dirty="0"/>
          </a:p>
        </p:txBody>
      </p:sp>
    </p:spTree>
    <p:extLst>
      <p:ext uri="{BB962C8B-B14F-4D97-AF65-F5344CB8AC3E}">
        <p14:creationId xmlns:p14="http://schemas.microsoft.com/office/powerpoint/2010/main" val="304474186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Shape 143"/>
          <p:cNvSpPr>
            <a:spLocks noGrp="1" noRot="1" noChangeAspect="1"/>
          </p:cNvSpPr>
          <p:nvPr>
            <p:ph type="sldImg" idx="2"/>
          </p:nvPr>
        </p:nvSpPr>
        <p:spPr>
          <a:xfrm>
            <a:off x="406400" y="696913"/>
            <a:ext cx="6197600" cy="348615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44" name="Shape 144"/>
          <p:cNvSpPr txBox="1">
            <a:spLocks noGrp="1"/>
          </p:cNvSpPr>
          <p:nvPr>
            <p:ph type="body" idx="1"/>
          </p:nvPr>
        </p:nvSpPr>
        <p:spPr>
          <a:xfrm>
            <a:off x="701041" y="4415791"/>
            <a:ext cx="5608319" cy="4183380"/>
          </a:xfrm>
          <a:prstGeom prst="rect">
            <a:avLst/>
          </a:prstGeom>
        </p:spPr>
        <p:txBody>
          <a:bodyPr lIns="93159" tIns="93159" rIns="93159" bIns="93159" anchor="t" anchorCtr="0">
            <a:noAutofit/>
          </a:bodyPr>
          <a:lstStyle/>
          <a:p>
            <a:pPr marL="0" indent="0">
              <a:buFontTx/>
              <a:buNone/>
            </a:pPr>
            <a:r>
              <a:rPr lang="en-US" sz="1400" dirty="0"/>
              <a:t>Drainage and Detention Plans –  provide a status of drainage plans and copy if they are available.  A description of drainage/detention if plans is requested if plans are not yet available.</a:t>
            </a:r>
          </a:p>
          <a:p>
            <a:pPr>
              <a:buFontTx/>
              <a:buNone/>
            </a:pPr>
            <a:endParaRPr lang="en-US" sz="1400" b="1" dirty="0"/>
          </a:p>
          <a:p>
            <a:pPr marL="0" indent="0">
              <a:buFontTx/>
              <a:buNone/>
            </a:pPr>
            <a:r>
              <a:rPr lang="en-US" sz="1400" dirty="0"/>
              <a:t>FEMA Flood Insurance Rate Map showing the Flood Zone of the proposed acreage</a:t>
            </a:r>
          </a:p>
          <a:p>
            <a:pPr>
              <a:buFontTx/>
              <a:buNone/>
            </a:pPr>
            <a:endParaRPr lang="en-US" sz="1400" dirty="0"/>
          </a:p>
          <a:p>
            <a:pPr marL="0" indent="0">
              <a:buFontTx/>
              <a:buNone/>
            </a:pPr>
            <a:r>
              <a:rPr lang="en-US" sz="1400" dirty="0"/>
              <a:t>Shapefiles are to be submitted with the application to expedite updating maps.</a:t>
            </a:r>
          </a:p>
          <a:p>
            <a:pPr>
              <a:buFontTx/>
              <a:buNone/>
            </a:pPr>
            <a:endParaRPr lang="en-US" sz="1400" dirty="0"/>
          </a:p>
          <a:p>
            <a:pPr marL="0" indent="0">
              <a:buFontTx/>
              <a:buNone/>
            </a:pPr>
            <a:r>
              <a:rPr lang="en-US" sz="1400" dirty="0"/>
              <a:t>Detailed information of what is existing and what is to be developed</a:t>
            </a:r>
          </a:p>
          <a:p>
            <a:pPr defTabSz="465871">
              <a:defRPr/>
            </a:pPr>
            <a:endParaRPr lang="en-US" sz="1400" dirty="0"/>
          </a:p>
        </p:txBody>
      </p:sp>
    </p:spTree>
    <p:extLst>
      <p:ext uri="{BB962C8B-B14F-4D97-AF65-F5344CB8AC3E}">
        <p14:creationId xmlns:p14="http://schemas.microsoft.com/office/powerpoint/2010/main" val="23348250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0"/>
        <p:cNvGrpSpPr/>
        <p:nvPr/>
      </p:nvGrpSpPr>
      <p:grpSpPr>
        <a:xfrm>
          <a:off x="0" y="0"/>
          <a:ext cx="0" cy="0"/>
          <a:chOff x="0" y="0"/>
          <a:chExt cx="0" cy="0"/>
        </a:xfrm>
      </p:grpSpPr>
      <p:sp>
        <p:nvSpPr>
          <p:cNvPr id="291" name="Shape 291"/>
          <p:cNvSpPr>
            <a:spLocks noGrp="1" noRot="1" noChangeAspect="1"/>
          </p:cNvSpPr>
          <p:nvPr>
            <p:ph type="sldImg" idx="2"/>
          </p:nvPr>
        </p:nvSpPr>
        <p:spPr>
          <a:xfrm>
            <a:off x="406400" y="696913"/>
            <a:ext cx="6197600" cy="348615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92" name="Shape 292"/>
          <p:cNvSpPr txBox="1">
            <a:spLocks noGrp="1"/>
          </p:cNvSpPr>
          <p:nvPr>
            <p:ph type="body" idx="1"/>
          </p:nvPr>
        </p:nvSpPr>
        <p:spPr>
          <a:xfrm>
            <a:off x="701041" y="4415790"/>
            <a:ext cx="5608319" cy="4183380"/>
          </a:xfrm>
          <a:prstGeom prst="rect">
            <a:avLst/>
          </a:prstGeom>
        </p:spPr>
        <p:txBody>
          <a:bodyPr lIns="93162" tIns="93162" rIns="93162" bIns="93162" anchor="t" anchorCtr="0">
            <a:noAutofit/>
          </a:bodyPr>
          <a:lstStyle/>
          <a:p>
            <a:endParaRPr dirty="0"/>
          </a:p>
        </p:txBody>
      </p:sp>
    </p:spTree>
    <p:extLst>
      <p:ext uri="{BB962C8B-B14F-4D97-AF65-F5344CB8AC3E}">
        <p14:creationId xmlns:p14="http://schemas.microsoft.com/office/powerpoint/2010/main" val="37193008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Shape 77"/>
          <p:cNvSpPr>
            <a:spLocks noGrp="1" noRot="1" noChangeAspect="1"/>
          </p:cNvSpPr>
          <p:nvPr>
            <p:ph type="sldImg" idx="2"/>
          </p:nvPr>
        </p:nvSpPr>
        <p:spPr>
          <a:xfrm>
            <a:off x="406400" y="696913"/>
            <a:ext cx="6197600" cy="348615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8" name="Shape 78"/>
          <p:cNvSpPr txBox="1">
            <a:spLocks noGrp="1"/>
          </p:cNvSpPr>
          <p:nvPr>
            <p:ph type="body" idx="1"/>
          </p:nvPr>
        </p:nvSpPr>
        <p:spPr>
          <a:xfrm>
            <a:off x="701041" y="4415790"/>
            <a:ext cx="5608319" cy="4183380"/>
          </a:xfrm>
          <a:prstGeom prst="rect">
            <a:avLst/>
          </a:prstGeom>
        </p:spPr>
        <p:txBody>
          <a:bodyPr lIns="93162" tIns="93162" rIns="93162" bIns="93162" anchor="t" anchorCtr="0">
            <a:noAutofit/>
          </a:bodyPr>
          <a:lstStyle/>
          <a:p>
            <a:r>
              <a:rPr lang="en-US" sz="1400" b="0" i="0" kern="1200" dirty="0">
                <a:solidFill>
                  <a:schemeClr val="tx1"/>
                </a:solidFill>
                <a:effectLst/>
                <a:latin typeface="+mn-lt"/>
                <a:ea typeface="+mn-ea"/>
                <a:cs typeface="+mn-cs"/>
              </a:rPr>
              <a:t>A </a:t>
            </a:r>
            <a:r>
              <a:rPr lang="en-US" sz="1400" b="1" i="0" kern="1200" dirty="0">
                <a:solidFill>
                  <a:schemeClr val="tx1"/>
                </a:solidFill>
                <a:effectLst/>
                <a:latin typeface="+mn-lt"/>
                <a:ea typeface="+mn-ea"/>
                <a:cs typeface="+mn-cs"/>
              </a:rPr>
              <a:t>water district</a:t>
            </a:r>
            <a:r>
              <a:rPr lang="en-US" sz="1400" b="0" i="0" kern="1200" dirty="0">
                <a:solidFill>
                  <a:schemeClr val="tx1"/>
                </a:solidFill>
                <a:effectLst/>
                <a:latin typeface="+mn-lt"/>
                <a:ea typeface="+mn-ea"/>
                <a:cs typeface="+mn-cs"/>
              </a:rPr>
              <a:t> is a local, governmental entity that provides limited services to its customers and residents. The Texas Commission on Environmental Quality (TCEQ) is responsible for general supervision and oversight of water districts.</a:t>
            </a:r>
            <a:endParaRPr sz="1400" dirty="0"/>
          </a:p>
        </p:txBody>
      </p:sp>
    </p:spTree>
    <p:extLst>
      <p:ext uri="{BB962C8B-B14F-4D97-AF65-F5344CB8AC3E}">
        <p14:creationId xmlns:p14="http://schemas.microsoft.com/office/powerpoint/2010/main" val="6240418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Shape 143"/>
          <p:cNvSpPr>
            <a:spLocks noGrp="1" noRot="1" noChangeAspect="1"/>
          </p:cNvSpPr>
          <p:nvPr>
            <p:ph type="sldImg" idx="2"/>
          </p:nvPr>
        </p:nvSpPr>
        <p:spPr>
          <a:xfrm>
            <a:off x="431800" y="708025"/>
            <a:ext cx="6302375" cy="3544888"/>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 name="Notes Placeholder 1"/>
          <p:cNvSpPr>
            <a:spLocks noGrp="1"/>
          </p:cNvSpPr>
          <p:nvPr>
            <p:ph type="body" sz="quarter" idx="10"/>
          </p:nvPr>
        </p:nvSpPr>
        <p:spPr/>
        <p:txBody>
          <a:bodyPr/>
          <a:lstStyle/>
          <a:p>
            <a:pPr lvl="0"/>
            <a:r>
              <a:rPr lang="en-US" sz="1400" b="0" i="0" kern="1200" dirty="0">
                <a:solidFill>
                  <a:schemeClr val="tx1"/>
                </a:solidFill>
                <a:effectLst/>
                <a:latin typeface="+mn-lt"/>
                <a:ea typeface="+mn-ea"/>
                <a:cs typeface="+mn-cs"/>
              </a:rPr>
              <a:t>Examples of water districts include municipal utility, utility districts, water control and improvement districts, special utility districts, and river authorities, just to name a few. What a district does depends on the type of district and the needs of the community. </a:t>
            </a:r>
            <a:r>
              <a:rPr lang="en-US" altLang="en-US" sz="1400" dirty="0">
                <a:latin typeface="+mn-lt"/>
              </a:rPr>
              <a:t>A water district has the functions, powers, authority , rights and duties that will permit accomplishment of the purposes for which it was created.</a:t>
            </a:r>
            <a:endParaRPr lang="en-US" sz="1400" b="0" dirty="0">
              <a:latin typeface="+mn-lt"/>
            </a:endParaRPr>
          </a:p>
        </p:txBody>
      </p:sp>
    </p:spTree>
    <p:extLst>
      <p:ext uri="{BB962C8B-B14F-4D97-AF65-F5344CB8AC3E}">
        <p14:creationId xmlns:p14="http://schemas.microsoft.com/office/powerpoint/2010/main" val="28108179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Shape 143"/>
          <p:cNvSpPr>
            <a:spLocks noGrp="1" noRot="1" noChangeAspect="1"/>
          </p:cNvSpPr>
          <p:nvPr>
            <p:ph type="sldImg" idx="2"/>
          </p:nvPr>
        </p:nvSpPr>
        <p:spPr>
          <a:xfrm>
            <a:off x="406400" y="696913"/>
            <a:ext cx="6197600" cy="348615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44" name="Shape 144"/>
          <p:cNvSpPr txBox="1">
            <a:spLocks noGrp="1"/>
          </p:cNvSpPr>
          <p:nvPr>
            <p:ph type="body" idx="1"/>
          </p:nvPr>
        </p:nvSpPr>
        <p:spPr>
          <a:xfrm>
            <a:off x="701041" y="4415791"/>
            <a:ext cx="5608319" cy="4183380"/>
          </a:xfrm>
          <a:prstGeom prst="rect">
            <a:avLst/>
          </a:prstGeom>
        </p:spPr>
        <p:txBody>
          <a:bodyPr lIns="93159" tIns="93159" rIns="93159" bIns="93159" anchor="t" anchorCtr="0">
            <a:noAutofit/>
          </a:bodyPr>
          <a:lstStyle/>
          <a:p>
            <a:pPr marL="0" marR="0" lvl="0" indent="0" algn="l" defTabSz="465871" rtl="0" eaLnBrk="1" fontAlgn="auto" latinLnBrk="0" hangingPunct="1">
              <a:lnSpc>
                <a:spcPct val="100000"/>
              </a:lnSpc>
              <a:spcBef>
                <a:spcPts val="0"/>
              </a:spcBef>
              <a:spcAft>
                <a:spcPts val="0"/>
              </a:spcAft>
              <a:buClrTx/>
              <a:buSzTx/>
              <a:buFontTx/>
              <a:buNone/>
              <a:tabLst/>
              <a:defRPr/>
            </a:pPr>
            <a:r>
              <a:rPr lang="en-US" sz="1400" b="0" i="0" kern="1200" dirty="0">
                <a:solidFill>
                  <a:schemeClr val="tx1"/>
                </a:solidFill>
                <a:effectLst/>
                <a:latin typeface="+mn-lt"/>
                <a:ea typeface="+mn-ea"/>
                <a:cs typeface="+mn-cs"/>
              </a:rPr>
              <a:t>Rules governing water districts are contained in </a:t>
            </a:r>
            <a:r>
              <a:rPr lang="en-US" sz="1400" b="0" i="0" kern="1200" dirty="0">
                <a:solidFill>
                  <a:schemeClr val="tx1"/>
                </a:solidFill>
                <a:effectLst/>
                <a:latin typeface="+mn-lt"/>
                <a:ea typeface="+mn-ea"/>
                <a:cs typeface="+mn-cs"/>
                <a:hlinkClick r:id="rId3"/>
              </a:rPr>
              <a:t>Chapter 293</a:t>
            </a:r>
            <a:r>
              <a:rPr lang="en-US" sz="1400" b="0" i="0" kern="1200" dirty="0">
                <a:solidFill>
                  <a:schemeClr val="tx1"/>
                </a:solidFill>
                <a:effectLst/>
                <a:latin typeface="+mn-lt"/>
                <a:ea typeface="+mn-ea"/>
                <a:cs typeface="+mn-cs"/>
              </a:rPr>
              <a:t>  of the Texas Administrative Code.</a:t>
            </a:r>
          </a:p>
          <a:p>
            <a:pPr marL="0" marR="0" lvl="0" indent="0" algn="l" defTabSz="465871" rtl="0" eaLnBrk="1" fontAlgn="auto" latinLnBrk="0" hangingPunct="1">
              <a:lnSpc>
                <a:spcPct val="100000"/>
              </a:lnSpc>
              <a:spcBef>
                <a:spcPts val="0"/>
              </a:spcBef>
              <a:spcAft>
                <a:spcPts val="0"/>
              </a:spcAft>
              <a:buClrTx/>
              <a:buSzTx/>
              <a:buFontTx/>
              <a:buNone/>
              <a:tabLst/>
              <a:defRPr/>
            </a:pPr>
            <a:r>
              <a:rPr lang="en-US" sz="1400" b="0" i="0" kern="1200" dirty="0">
                <a:solidFill>
                  <a:schemeClr val="tx1"/>
                </a:solidFill>
                <a:effectLst/>
                <a:latin typeface="+mn-lt"/>
                <a:ea typeface="+mn-ea"/>
                <a:cs typeface="+mn-cs"/>
              </a:rPr>
              <a:t>Water Districts are:</a:t>
            </a:r>
          </a:p>
          <a:p>
            <a:pPr marL="0" marR="0" lvl="0" indent="0" algn="l" defTabSz="465871" rtl="0" eaLnBrk="1" fontAlgn="auto" latinLnBrk="0" hangingPunct="1">
              <a:lnSpc>
                <a:spcPct val="100000"/>
              </a:lnSpc>
              <a:spcBef>
                <a:spcPts val="0"/>
              </a:spcBef>
              <a:spcAft>
                <a:spcPts val="0"/>
              </a:spcAft>
              <a:buClrTx/>
              <a:buSzTx/>
              <a:buFontTx/>
              <a:buNone/>
              <a:tabLst/>
              <a:defRPr/>
            </a:pPr>
            <a:r>
              <a:rPr lang="en-US" sz="1400" dirty="0"/>
              <a:t> - Subject to Open Meetings Act- have to post meeting notices detailing time, location, and the agenda</a:t>
            </a:r>
          </a:p>
          <a:p>
            <a:r>
              <a:rPr lang="en-US" sz="1400" dirty="0"/>
              <a:t> - represented by an elected board</a:t>
            </a:r>
          </a:p>
          <a:p>
            <a:r>
              <a:rPr lang="en-US" sz="1400" dirty="0"/>
              <a:t> - operate pursuant to provisions of the Texas Water Code</a:t>
            </a:r>
          </a:p>
          <a:p>
            <a:pPr defTabSz="465871">
              <a:defRPr/>
            </a:pPr>
            <a:endParaRPr lang="en-US" sz="1400" dirty="0"/>
          </a:p>
        </p:txBody>
      </p:sp>
    </p:spTree>
    <p:extLst>
      <p:ext uri="{BB962C8B-B14F-4D97-AF65-F5344CB8AC3E}">
        <p14:creationId xmlns:p14="http://schemas.microsoft.com/office/powerpoint/2010/main" val="31606773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Shape 143"/>
          <p:cNvSpPr>
            <a:spLocks noGrp="1" noRot="1" noChangeAspect="1"/>
          </p:cNvSpPr>
          <p:nvPr>
            <p:ph type="sldImg" idx="2"/>
          </p:nvPr>
        </p:nvSpPr>
        <p:spPr>
          <a:xfrm>
            <a:off x="406400" y="696913"/>
            <a:ext cx="6197600" cy="348615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44" name="Shape 144"/>
          <p:cNvSpPr txBox="1">
            <a:spLocks noGrp="1"/>
          </p:cNvSpPr>
          <p:nvPr>
            <p:ph type="body" idx="1"/>
          </p:nvPr>
        </p:nvSpPr>
        <p:spPr>
          <a:xfrm>
            <a:off x="701041" y="4415791"/>
            <a:ext cx="5608319" cy="4183380"/>
          </a:xfrm>
          <a:prstGeom prst="rect">
            <a:avLst/>
          </a:prstGeom>
        </p:spPr>
        <p:txBody>
          <a:bodyPr lIns="93159" tIns="93159" rIns="93159" bIns="93159" anchor="t" anchorCtr="0">
            <a:noAutofit/>
          </a:bodyPr>
          <a:lstStyle/>
          <a:p>
            <a:pPr defTabSz="465871">
              <a:defRPr/>
            </a:pPr>
            <a:r>
              <a:rPr lang="en-US" sz="1400" dirty="0"/>
              <a:t>Powers of a water district differ according to the type of water district. Water districts may be a</a:t>
            </a:r>
            <a:r>
              <a:rPr lang="en-US" altLang="en-US" sz="1400" dirty="0"/>
              <a:t>uthorized to purchase, construct, acquire, own, operate, maintain, repair, improve, or extend inside and outside its boundaries any and all land, works, improvements, facilities, plants, equipment and appliances necessary to accomplish the purposes of its creation or purposes authorized by law.</a:t>
            </a:r>
          </a:p>
          <a:p>
            <a:pPr defTabSz="465871">
              <a:defRPr/>
            </a:pPr>
            <a:endParaRPr lang="en-US" sz="1400" dirty="0"/>
          </a:p>
        </p:txBody>
      </p:sp>
    </p:spTree>
    <p:extLst>
      <p:ext uri="{BB962C8B-B14F-4D97-AF65-F5344CB8AC3E}">
        <p14:creationId xmlns:p14="http://schemas.microsoft.com/office/powerpoint/2010/main" val="37801911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Shape 77"/>
          <p:cNvSpPr>
            <a:spLocks noGrp="1" noRot="1" noChangeAspect="1"/>
          </p:cNvSpPr>
          <p:nvPr>
            <p:ph type="sldImg" idx="2"/>
          </p:nvPr>
        </p:nvSpPr>
        <p:spPr>
          <a:xfrm>
            <a:off x="406400" y="696913"/>
            <a:ext cx="6197600" cy="348615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8" name="Shape 78"/>
          <p:cNvSpPr txBox="1">
            <a:spLocks noGrp="1"/>
          </p:cNvSpPr>
          <p:nvPr>
            <p:ph type="body" idx="1"/>
          </p:nvPr>
        </p:nvSpPr>
        <p:spPr>
          <a:xfrm>
            <a:off x="701041" y="4415790"/>
            <a:ext cx="5608319" cy="4183380"/>
          </a:xfrm>
          <a:prstGeom prst="rect">
            <a:avLst/>
          </a:prstGeom>
        </p:spPr>
        <p:txBody>
          <a:bodyPr lIns="93162" tIns="93162" rIns="93162" bIns="93162" anchor="t" anchorCtr="0">
            <a:noAutofit/>
          </a:bodyPr>
          <a:lstStyle/>
          <a:p>
            <a:pPr marL="0" marR="0" lvl="0" indent="0" algn="l" defTabSz="465871" rtl="0" eaLnBrk="1" fontAlgn="auto" latinLnBrk="0" hangingPunct="1">
              <a:lnSpc>
                <a:spcPct val="100000"/>
              </a:lnSpc>
              <a:spcBef>
                <a:spcPts val="0"/>
              </a:spcBef>
              <a:spcAft>
                <a:spcPts val="0"/>
              </a:spcAft>
              <a:buClrTx/>
              <a:buSzTx/>
              <a:buFontTx/>
              <a:buNone/>
              <a:tabLst/>
              <a:defRPr/>
            </a:pPr>
            <a:r>
              <a:rPr lang="en-US" sz="1400" dirty="0"/>
              <a:t>A water district may be created through Application/Petition to the TCEQ or legislation. Both forms of creation require consent of the City if it is within the city’s corporate boundaries or within its extra territorial jurisdiction</a:t>
            </a:r>
            <a:r>
              <a:rPr lang="en-US" sz="1400" kern="1200" dirty="0">
                <a:solidFill>
                  <a:schemeClr val="tx1"/>
                </a:solidFill>
                <a:latin typeface="+mn-lt"/>
                <a:ea typeface="+mn-ea"/>
                <a:cs typeface="+mn-cs"/>
              </a:rPr>
              <a:t>. The Texas Water Code and Texas Local Government Code provide that no land located within the corporate limit of a city or within the extraterritorial jurisdiction (ETJ) of a city shall be included in a district unless the city grants its written consent to the inclusion of the land in said district. This provision applies at the time of creation of the district and when land is proposed to be added to the district. </a:t>
            </a:r>
            <a:r>
              <a:rPr lang="en-US" altLang="en-US" sz="1400" dirty="0"/>
              <a:t>The petition or application to the City must </a:t>
            </a:r>
            <a:r>
              <a:rPr lang="en-US" sz="1400" b="1" dirty="0">
                <a:latin typeface="Arial" panose="020B0604020202020204" pitchFamily="34" charset="0"/>
                <a:cs typeface="Arial" panose="020B0604020202020204" pitchFamily="34" charset="0"/>
              </a:rPr>
              <a:t>request the consent of the City to the creation of the district and must agree and covenant to abide by</a:t>
            </a:r>
            <a:r>
              <a:rPr lang="en-US" sz="1400" b="1" i="1" dirty="0">
                <a:latin typeface="Arial" panose="020B0604020202020204" pitchFamily="34" charset="0"/>
                <a:cs typeface="Arial" panose="020B0604020202020204" pitchFamily="34" charset="0"/>
              </a:rPr>
              <a:t> </a:t>
            </a:r>
            <a:r>
              <a:rPr lang="en-US" sz="1400" b="1" dirty="0">
                <a:latin typeface="Arial" panose="020B0604020202020204" pitchFamily="34" charset="0"/>
                <a:cs typeface="Arial" panose="020B0604020202020204" pitchFamily="34" charset="0"/>
              </a:rPr>
              <a:t>the City’s standard conditions for creation of utility districts which conditions must be incorporated into the petition by reference or by setting forth the conditions in the body of the petition.</a:t>
            </a:r>
          </a:p>
          <a:p>
            <a:pPr marL="0" marR="0" lvl="0" indent="0" algn="l" defTabSz="465871" rtl="0" eaLnBrk="1" fontAlgn="auto" latinLnBrk="0" hangingPunct="1">
              <a:lnSpc>
                <a:spcPct val="100000"/>
              </a:lnSpc>
              <a:spcBef>
                <a:spcPts val="0"/>
              </a:spcBef>
              <a:spcAft>
                <a:spcPts val="0"/>
              </a:spcAft>
              <a:buClrTx/>
              <a:buSzTx/>
              <a:buFontTx/>
              <a:buNone/>
              <a:tabLst/>
              <a:defRPr/>
            </a:pPr>
            <a:endParaRPr lang="en" sz="1400" kern="1200" dirty="0">
              <a:solidFill>
                <a:schemeClr val="tx1"/>
              </a:solidFill>
              <a:latin typeface="+mn-lt"/>
              <a:ea typeface="+mn-ea"/>
              <a:cs typeface="+mn-cs"/>
            </a:endParaRPr>
          </a:p>
        </p:txBody>
      </p:sp>
    </p:spTree>
    <p:extLst>
      <p:ext uri="{BB962C8B-B14F-4D97-AF65-F5344CB8AC3E}">
        <p14:creationId xmlns:p14="http://schemas.microsoft.com/office/powerpoint/2010/main" val="13890583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Shape 143"/>
          <p:cNvSpPr>
            <a:spLocks noGrp="1" noRot="1" noChangeAspect="1"/>
          </p:cNvSpPr>
          <p:nvPr>
            <p:ph type="sldImg" idx="2"/>
          </p:nvPr>
        </p:nvSpPr>
        <p:spPr>
          <a:xfrm>
            <a:off x="406400" y="696913"/>
            <a:ext cx="6197600" cy="348615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44" name="Shape 144"/>
          <p:cNvSpPr txBox="1">
            <a:spLocks noGrp="1"/>
          </p:cNvSpPr>
          <p:nvPr>
            <p:ph type="body" idx="1"/>
          </p:nvPr>
        </p:nvSpPr>
        <p:spPr>
          <a:xfrm>
            <a:off x="701041" y="4415791"/>
            <a:ext cx="5608319" cy="4183380"/>
          </a:xfrm>
          <a:prstGeom prst="rect">
            <a:avLst/>
          </a:prstGeom>
        </p:spPr>
        <p:txBody>
          <a:bodyPr lIns="93159" tIns="93159" rIns="93159" bIns="93159" anchor="t" anchorCtr="0">
            <a:noAutofit/>
          </a:bodyPr>
          <a:lstStyle/>
          <a:p>
            <a:pPr marL="0" marR="0" lvl="0" indent="0" algn="l" defTabSz="465871" rtl="0" eaLnBrk="1" fontAlgn="auto" latinLnBrk="0" hangingPunct="1">
              <a:lnSpc>
                <a:spcPct val="100000"/>
              </a:lnSpc>
              <a:spcBef>
                <a:spcPts val="0"/>
              </a:spcBef>
              <a:spcAft>
                <a:spcPts val="0"/>
              </a:spcAft>
              <a:buClrTx/>
              <a:buSzTx/>
              <a:buFontTx/>
              <a:buNone/>
              <a:tabLst/>
              <a:defRPr/>
            </a:pPr>
            <a:r>
              <a:rPr lang="en-US" sz="1400" dirty="0">
                <a:latin typeface="+mn-lt"/>
              </a:rPr>
              <a:t>Failure or refusal of a city to consent to the creation or enlargement of a MUD in its ETJ does not stop the creation or enlargement, but triggers a  process designed ultimately to lead to the creation/enlargement or the provision by the city of the services that the MUD would otherwise provide.</a:t>
            </a:r>
          </a:p>
          <a:p>
            <a:pPr marL="0" marR="0" lvl="0" indent="0" algn="l" defTabSz="465871" rtl="0" eaLnBrk="1" fontAlgn="auto" latinLnBrk="0" hangingPunct="1">
              <a:lnSpc>
                <a:spcPct val="100000"/>
              </a:lnSpc>
              <a:spcBef>
                <a:spcPts val="0"/>
              </a:spcBef>
              <a:spcAft>
                <a:spcPts val="0"/>
              </a:spcAft>
              <a:buClrTx/>
              <a:buSzTx/>
              <a:buFontTx/>
              <a:buNone/>
              <a:tabLst/>
              <a:defRPr/>
            </a:pPr>
            <a:endParaRPr lang="en-US" sz="1400" dirty="0">
              <a:latin typeface="+mn-lt"/>
            </a:endParaRPr>
          </a:p>
          <a:p>
            <a:pPr marL="0" marR="0" lvl="0" indent="0" algn="l" defTabSz="465871" rtl="0" eaLnBrk="1" fontAlgn="auto" latinLnBrk="0" hangingPunct="1">
              <a:lnSpc>
                <a:spcPct val="100000"/>
              </a:lnSpc>
              <a:spcBef>
                <a:spcPts val="0"/>
              </a:spcBef>
              <a:spcAft>
                <a:spcPts val="0"/>
              </a:spcAft>
              <a:buClrTx/>
              <a:buSzTx/>
              <a:buFontTx/>
              <a:buNone/>
              <a:tabLst/>
              <a:defRPr/>
            </a:pPr>
            <a:r>
              <a:rPr lang="en-US" sz="1400" dirty="0">
                <a:latin typeface="+mn-lt"/>
              </a:rPr>
              <a:t>If a city “fails or refuses” to consent to the creation/enlargement of a MUD within 90 days of receiving the request, the owners of 50 percent or more of the land may petition the city to make available the water and sewer services that the MUD would provide.</a:t>
            </a:r>
          </a:p>
          <a:p>
            <a:pPr algn="just"/>
            <a:endParaRPr lang="en-US" sz="1400" dirty="0">
              <a:latin typeface="+mn-lt"/>
            </a:endParaRPr>
          </a:p>
          <a:p>
            <a:pPr algn="just"/>
            <a:r>
              <a:rPr lang="en-US" sz="1400" dirty="0">
                <a:latin typeface="+mn-lt"/>
              </a:rPr>
              <a:t>The petition begins a 120-day period in which the city and the petitioners can negotiate a “mutually agreeable contract” for the provision of the requested water and sewer services. Failure to enter into a such a contract “shall constitute authorization for the inclusion of land” in the MUD, which means that it is “authorization to initiate proceedings to include the land in the district.” This allows the applicant to petition the Texas Commission on Environmental Quality (“TCEQ”) for the creation/enlargement of the MUD.</a:t>
            </a:r>
          </a:p>
          <a:p>
            <a:pPr algn="just"/>
            <a:endParaRPr lang="en-US" sz="1400" dirty="0">
              <a:latin typeface="+mn-lt"/>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lang="en-US" sz="1400" dirty="0"/>
              <a:t>The TCEQ must allow for the creation or enlargement if it finds that the city either does not have the reasonable ability to serve or has failed to make a legally binding commitment with sufficient funds available to provide water and wastewater service adequate to serve the proposed development at a reasonable cost to the landowner. The commitment shall provide that construction of the facilities necessary to serve the land shall be commenced within two years, and shall be substantially complete within four and one-half years from the date the petition was filed with the city.</a:t>
            </a:r>
          </a:p>
          <a:p>
            <a:pPr algn="just"/>
            <a:endParaRPr lang="en-US" sz="1400" dirty="0">
              <a:latin typeface="+mn-lt"/>
            </a:endParaRPr>
          </a:p>
          <a:p>
            <a:pPr marL="0" marR="0" lvl="0" indent="0" algn="l" defTabSz="465871" rtl="0" eaLnBrk="1" fontAlgn="auto" latinLnBrk="0" hangingPunct="1">
              <a:lnSpc>
                <a:spcPct val="100000"/>
              </a:lnSpc>
              <a:spcBef>
                <a:spcPts val="0"/>
              </a:spcBef>
              <a:spcAft>
                <a:spcPts val="0"/>
              </a:spcAft>
              <a:buClrTx/>
              <a:buSzTx/>
              <a:buFontTx/>
              <a:buNone/>
              <a:tabLst/>
              <a:defRPr/>
            </a:pPr>
            <a:endParaRPr lang="en-US" sz="1400" dirty="0">
              <a:latin typeface="+mn-lt"/>
            </a:endParaRPr>
          </a:p>
          <a:p>
            <a:pPr marL="0" marR="0" lvl="0" indent="0" algn="l" defTabSz="465871" rtl="0" eaLnBrk="1" fontAlgn="auto" latinLnBrk="0" hangingPunct="1">
              <a:lnSpc>
                <a:spcPct val="100000"/>
              </a:lnSpc>
              <a:spcBef>
                <a:spcPts val="0"/>
              </a:spcBef>
              <a:spcAft>
                <a:spcPts val="0"/>
              </a:spcAft>
              <a:buClrTx/>
              <a:buSzTx/>
              <a:buFontTx/>
              <a:buNone/>
              <a:tabLst/>
              <a:defRPr/>
            </a:pPr>
            <a:endParaRPr lang="en-US" sz="1400" dirty="0">
              <a:latin typeface="+mn-lt"/>
            </a:endParaRPr>
          </a:p>
          <a:p>
            <a:pPr defTabSz="465871">
              <a:defRPr/>
            </a:pPr>
            <a:endParaRPr lang="en-US" sz="1400" dirty="0"/>
          </a:p>
        </p:txBody>
      </p:sp>
    </p:spTree>
    <p:extLst>
      <p:ext uri="{BB962C8B-B14F-4D97-AF65-F5344CB8AC3E}">
        <p14:creationId xmlns:p14="http://schemas.microsoft.com/office/powerpoint/2010/main" val="25513204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Shape 143"/>
          <p:cNvSpPr>
            <a:spLocks noGrp="1" noRot="1" noChangeAspect="1"/>
          </p:cNvSpPr>
          <p:nvPr>
            <p:ph type="sldImg" idx="2"/>
          </p:nvPr>
        </p:nvSpPr>
        <p:spPr>
          <a:xfrm>
            <a:off x="406400" y="696913"/>
            <a:ext cx="6197600" cy="348615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44" name="Shape 144"/>
          <p:cNvSpPr txBox="1">
            <a:spLocks noGrp="1"/>
          </p:cNvSpPr>
          <p:nvPr>
            <p:ph type="body" idx="1"/>
          </p:nvPr>
        </p:nvSpPr>
        <p:spPr>
          <a:xfrm>
            <a:off x="701041" y="4415791"/>
            <a:ext cx="5608319" cy="4183380"/>
          </a:xfrm>
          <a:prstGeom prst="rect">
            <a:avLst/>
          </a:prstGeom>
        </p:spPr>
        <p:txBody>
          <a:bodyPr lIns="93159" tIns="93159" rIns="93159" bIns="93159" anchor="t" anchorCtr="0">
            <a:noAutofit/>
          </a:bodyPr>
          <a:lstStyle/>
          <a:p>
            <a:pPr defTabSz="465871">
              <a:defRPr/>
            </a:pPr>
            <a:r>
              <a:rPr lang="en-US" sz="1400" dirty="0">
                <a:latin typeface="+mn-lt"/>
              </a:rPr>
              <a:t>1. Application Submitted</a:t>
            </a:r>
          </a:p>
          <a:p>
            <a:pPr defTabSz="465871">
              <a:defRPr/>
            </a:pPr>
            <a:r>
              <a:rPr lang="en-US" sz="1400" dirty="0">
                <a:latin typeface="+mn-lt"/>
              </a:rPr>
              <a:t>2. COH conducts review of application and petition</a:t>
            </a:r>
          </a:p>
          <a:p>
            <a:pPr lvl="1"/>
            <a:r>
              <a:rPr lang="en-US" sz="1400" b="0" u="none" dirty="0"/>
              <a:t>Legal department  - reviews petition for legal accuracy and will prepare the consent ordinance if the petition moves forward for council consideration</a:t>
            </a:r>
          </a:p>
          <a:p>
            <a:pPr lvl="1"/>
            <a:endParaRPr lang="en-US" sz="1400" b="0" u="none" dirty="0"/>
          </a:p>
          <a:p>
            <a:pPr lvl="1"/>
            <a:r>
              <a:rPr lang="en-US" sz="1400" b="0" u="none" dirty="0"/>
              <a:t>Houston public works - Houston water reviews for redundant water or wastewater treatment facilities, encourages participation in regional facilities, reviews water sources, regional plans and agreements.  Also coordinates with the office of the city engineer.</a:t>
            </a:r>
          </a:p>
          <a:p>
            <a:pPr lvl="1">
              <a:tabLst>
                <a:tab pos="914400" algn="l"/>
              </a:tabLst>
            </a:pPr>
            <a:r>
              <a:rPr lang="en-US" sz="1400" b="0" u="none" dirty="0"/>
              <a:t>	</a:t>
            </a:r>
          </a:p>
          <a:p>
            <a:pPr marL="1371600" lvl="1" indent="-914400">
              <a:tabLst>
                <a:tab pos="914400" algn="l"/>
              </a:tabLst>
            </a:pPr>
            <a:r>
              <a:rPr lang="en-US" sz="1400" b="0" u="none" dirty="0"/>
              <a:t>Houston airport system– reviews to determine areas that may be affected by building height and noise restrictions.</a:t>
            </a:r>
          </a:p>
          <a:p>
            <a:pPr lvl="1">
              <a:tabLst>
                <a:tab pos="914400" algn="l"/>
              </a:tabLst>
            </a:pPr>
            <a:endParaRPr lang="en-US" sz="1400" b="0" u="none" dirty="0"/>
          </a:p>
          <a:p>
            <a:pPr lvl="1">
              <a:tabLst>
                <a:tab pos="914400" algn="l"/>
              </a:tabLst>
            </a:pPr>
            <a:r>
              <a:rPr lang="en-US" sz="1400" b="0" u="none" dirty="0"/>
              <a:t>Planning department – reviews for future annexation whether complete or limited and impacts.  Also retains information for GIS mapping.</a:t>
            </a:r>
          </a:p>
          <a:p>
            <a:pPr defTabSz="465871">
              <a:defRPr/>
            </a:pPr>
            <a:endParaRPr lang="en-US" sz="1400" dirty="0"/>
          </a:p>
        </p:txBody>
      </p:sp>
    </p:spTree>
    <p:extLst>
      <p:ext uri="{BB962C8B-B14F-4D97-AF65-F5344CB8AC3E}">
        <p14:creationId xmlns:p14="http://schemas.microsoft.com/office/powerpoint/2010/main" val="16692112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Shape 143"/>
          <p:cNvSpPr>
            <a:spLocks noGrp="1" noRot="1" noChangeAspect="1"/>
          </p:cNvSpPr>
          <p:nvPr>
            <p:ph type="sldImg" idx="2"/>
          </p:nvPr>
        </p:nvSpPr>
        <p:spPr>
          <a:xfrm>
            <a:off x="406400" y="696913"/>
            <a:ext cx="6197600" cy="348615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44" name="Shape 144"/>
          <p:cNvSpPr txBox="1">
            <a:spLocks noGrp="1"/>
          </p:cNvSpPr>
          <p:nvPr>
            <p:ph type="body" idx="1"/>
          </p:nvPr>
        </p:nvSpPr>
        <p:spPr>
          <a:xfrm>
            <a:off x="701041" y="4415791"/>
            <a:ext cx="5608319" cy="4183380"/>
          </a:xfrm>
          <a:prstGeom prst="rect">
            <a:avLst/>
          </a:prstGeom>
        </p:spPr>
        <p:txBody>
          <a:bodyPr lIns="93159" tIns="93159" rIns="93159" bIns="93159" anchor="t" anchorCtr="0">
            <a:noAutofit/>
          </a:bodyPr>
          <a:lstStyle/>
          <a:p>
            <a:pPr defTabSz="465871">
              <a:defRPr/>
            </a:pPr>
            <a:r>
              <a:rPr lang="en-US" sz="1400" dirty="0">
                <a:latin typeface="+mn-lt"/>
              </a:rPr>
              <a:t>3. If Council grants consent then application is made to the TCEQ for creation</a:t>
            </a:r>
          </a:p>
          <a:p>
            <a:pPr defTabSz="465871">
              <a:defRPr/>
            </a:pPr>
            <a:r>
              <a:rPr lang="en-US" sz="1400" dirty="0">
                <a:latin typeface="+mn-lt"/>
              </a:rPr>
              <a:t>4. TCEQ conducts review and if proposed district is feasible than TCEQ prepares a memorandum of their findings and set a hearing date</a:t>
            </a:r>
          </a:p>
          <a:p>
            <a:pPr defTabSz="465871">
              <a:defRPr/>
            </a:pPr>
            <a:r>
              <a:rPr lang="en-US" sz="1400" dirty="0">
                <a:latin typeface="+mn-lt"/>
              </a:rPr>
              <a:t>5. TCEQ publishes notice of the proposed district creation, once a week for two consecutive weeks.  1</a:t>
            </a:r>
            <a:r>
              <a:rPr lang="en-US" sz="1400" baseline="30000" dirty="0">
                <a:latin typeface="+mn-lt"/>
              </a:rPr>
              <a:t>st</a:t>
            </a:r>
            <a:r>
              <a:rPr lang="en-US" sz="1400" dirty="0">
                <a:latin typeface="+mn-lt"/>
              </a:rPr>
              <a:t> publication is 30 days prior to hearing.  Notice is also mailed to all landowners within the proposed district</a:t>
            </a:r>
          </a:p>
          <a:p>
            <a:pPr defTabSz="465871">
              <a:defRPr/>
            </a:pPr>
            <a:r>
              <a:rPr lang="en-US" sz="1400" dirty="0">
                <a:latin typeface="+mn-lt"/>
              </a:rPr>
              <a:t>6. If there are no objections or requests for a hearing by interested parties or landowners within the district, TCEQ will execute an order creating the district.</a:t>
            </a:r>
          </a:p>
          <a:p>
            <a:pPr defTabSz="465871">
              <a:defRPr/>
            </a:pPr>
            <a:endParaRPr lang="en-US" sz="1400" dirty="0">
              <a:latin typeface="+mn-lt"/>
            </a:endParaRPr>
          </a:p>
          <a:p>
            <a:pPr defTabSz="465871">
              <a:defRPr/>
            </a:pPr>
            <a:r>
              <a:rPr lang="en-US" sz="1400" dirty="0">
                <a:latin typeface="+mn-lt"/>
              </a:rPr>
              <a:t>*After TCEQ executes the order creating the district it appoints a 5 member board of qualified landowners within the district</a:t>
            </a:r>
          </a:p>
          <a:p>
            <a:pPr defTabSz="465871">
              <a:defRPr/>
            </a:pPr>
            <a:endParaRPr lang="en-US" sz="1400" dirty="0">
              <a:latin typeface="+mn-lt"/>
            </a:endParaRPr>
          </a:p>
          <a:p>
            <a:pPr defTabSz="465871">
              <a:defRPr/>
            </a:pPr>
            <a:r>
              <a:rPr lang="en-US" sz="1400" dirty="0"/>
              <a:t>Board holds an organizational meeting within the district. Temporary Directors are sworn in. Consultants are hired – Engineer, Attorney, Financial Advisor, </a:t>
            </a:r>
            <a:endParaRPr lang="en-US" sz="1400" dirty="0">
              <a:latin typeface="+mn-lt"/>
            </a:endParaRPr>
          </a:p>
          <a:p>
            <a:pPr defTabSz="465871">
              <a:defRPr/>
            </a:pPr>
            <a:endParaRPr lang="en-US" sz="1400" dirty="0"/>
          </a:p>
        </p:txBody>
      </p:sp>
    </p:spTree>
    <p:extLst>
      <p:ext uri="{BB962C8B-B14F-4D97-AF65-F5344CB8AC3E}">
        <p14:creationId xmlns:p14="http://schemas.microsoft.com/office/powerpoint/2010/main" val="2285208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woColTx">
  <p:cSld name="Title + 2 columns">
    <p:spTree>
      <p:nvGrpSpPr>
        <p:cNvPr id="1" name="Shape 26"/>
        <p:cNvGrpSpPr/>
        <p:nvPr/>
      </p:nvGrpSpPr>
      <p:grpSpPr>
        <a:xfrm>
          <a:off x="0" y="0"/>
          <a:ext cx="0" cy="0"/>
          <a:chOff x="0" y="0"/>
          <a:chExt cx="0" cy="0"/>
        </a:xfrm>
      </p:grpSpPr>
      <p:sp>
        <p:nvSpPr>
          <p:cNvPr id="27" name="Shape 27"/>
          <p:cNvSpPr txBox="1">
            <a:spLocks noGrp="1"/>
          </p:cNvSpPr>
          <p:nvPr>
            <p:ph type="title"/>
          </p:nvPr>
        </p:nvSpPr>
        <p:spPr>
          <a:xfrm>
            <a:off x="844425" y="422500"/>
            <a:ext cx="3226800" cy="857400"/>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28" name="Shape 28"/>
          <p:cNvSpPr txBox="1">
            <a:spLocks noGrp="1"/>
          </p:cNvSpPr>
          <p:nvPr>
            <p:ph type="body" idx="1"/>
          </p:nvPr>
        </p:nvSpPr>
        <p:spPr>
          <a:xfrm>
            <a:off x="844424" y="1584700"/>
            <a:ext cx="3267300" cy="3218999"/>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29" name="Shape 29"/>
          <p:cNvSpPr txBox="1">
            <a:spLocks noGrp="1"/>
          </p:cNvSpPr>
          <p:nvPr>
            <p:ph type="body" idx="2"/>
          </p:nvPr>
        </p:nvSpPr>
        <p:spPr>
          <a:xfrm>
            <a:off x="4308498" y="1584700"/>
            <a:ext cx="3267300" cy="3218999"/>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30" name="Shape 30"/>
          <p:cNvSpPr/>
          <p:nvPr/>
        </p:nvSpPr>
        <p:spPr>
          <a:xfrm>
            <a:off x="579000" y="579000"/>
            <a:ext cx="54300" cy="675599"/>
          </a:xfrm>
          <a:prstGeom prst="rect">
            <a:avLst/>
          </a:prstGeom>
          <a:solidFill>
            <a:srgbClr val="7F7F7F"/>
          </a:solidFill>
          <a:ln>
            <a:noFill/>
          </a:ln>
        </p:spPr>
        <p:txBody>
          <a:bodyPr lIns="91425" tIns="91425" rIns="91425" bIns="91425" anchor="ctr" anchorCtr="0">
            <a:noAutofit/>
          </a:bodyPr>
          <a:lstStyle/>
          <a:p>
            <a:pPr lvl="0">
              <a:spcBef>
                <a:spcPts val="0"/>
              </a:spcBef>
              <a:buNone/>
            </a:pPr>
            <a:endParaRPr dirty="0"/>
          </a:p>
        </p:txBody>
      </p:sp>
      <p:sp>
        <p:nvSpPr>
          <p:cNvPr id="31" name="Shape 31"/>
          <p:cNvSpPr/>
          <p:nvPr/>
        </p:nvSpPr>
        <p:spPr>
          <a:xfrm>
            <a:off x="9089700" y="0"/>
            <a:ext cx="54300" cy="5143499"/>
          </a:xfrm>
          <a:prstGeom prst="rect">
            <a:avLst/>
          </a:prstGeom>
          <a:solidFill>
            <a:schemeClr val="bg2">
              <a:lumMod val="60000"/>
              <a:lumOff val="40000"/>
            </a:schemeClr>
          </a:solidFill>
          <a:ln>
            <a:noFill/>
          </a:ln>
        </p:spPr>
        <p:txBody>
          <a:bodyPr lIns="91425" tIns="91425" rIns="91425" bIns="91425" anchor="ctr" anchorCtr="0">
            <a:noAutofit/>
          </a:bodyPr>
          <a:lstStyle/>
          <a:p>
            <a:pPr lvl="0">
              <a:spcBef>
                <a:spcPts val="0"/>
              </a:spcBef>
              <a:buNone/>
            </a:pPr>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39"/>
        <p:cNvGrpSpPr/>
        <p:nvPr/>
      </p:nvGrpSpPr>
      <p:grpSpPr>
        <a:xfrm>
          <a:off x="0" y="0"/>
          <a:ext cx="0" cy="0"/>
          <a:chOff x="0" y="0"/>
          <a:chExt cx="0" cy="0"/>
        </a:xfrm>
      </p:grpSpPr>
      <p:sp>
        <p:nvSpPr>
          <p:cNvPr id="40" name="Shape 40"/>
          <p:cNvSpPr txBox="1">
            <a:spLocks noGrp="1"/>
          </p:cNvSpPr>
          <p:nvPr>
            <p:ph type="title"/>
          </p:nvPr>
        </p:nvSpPr>
        <p:spPr>
          <a:xfrm>
            <a:off x="844425" y="422500"/>
            <a:ext cx="3226800" cy="857400"/>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41" name="Shape 41"/>
          <p:cNvSpPr/>
          <p:nvPr/>
        </p:nvSpPr>
        <p:spPr>
          <a:xfrm>
            <a:off x="579000" y="579000"/>
            <a:ext cx="54300" cy="675599"/>
          </a:xfrm>
          <a:prstGeom prst="rect">
            <a:avLst/>
          </a:prstGeom>
          <a:solidFill>
            <a:srgbClr val="7F7F7F"/>
          </a:solidFill>
          <a:ln>
            <a:noFill/>
          </a:ln>
        </p:spPr>
        <p:txBody>
          <a:bodyPr lIns="91425" tIns="91425" rIns="91425" bIns="91425" anchor="ctr" anchorCtr="0">
            <a:noAutofit/>
          </a:bodyPr>
          <a:lstStyle/>
          <a:p>
            <a:pPr lvl="0">
              <a:spcBef>
                <a:spcPts val="0"/>
              </a:spcBef>
              <a:buNone/>
            </a:pPr>
            <a:endParaRPr dirty="0"/>
          </a:p>
        </p:txBody>
      </p:sp>
      <p:sp>
        <p:nvSpPr>
          <p:cNvPr id="42" name="Shape 42"/>
          <p:cNvSpPr/>
          <p:nvPr/>
        </p:nvSpPr>
        <p:spPr>
          <a:xfrm>
            <a:off x="9089700" y="0"/>
            <a:ext cx="54300" cy="5143499"/>
          </a:xfrm>
          <a:prstGeom prst="rect">
            <a:avLst/>
          </a:prstGeom>
          <a:solidFill>
            <a:schemeClr val="bg2">
              <a:lumMod val="60000"/>
              <a:lumOff val="40000"/>
            </a:schemeClr>
          </a:solidFill>
          <a:ln>
            <a:noFill/>
          </a:ln>
        </p:spPr>
        <p:txBody>
          <a:bodyPr lIns="91425" tIns="91425" rIns="91425" bIns="91425" anchor="ctr" anchorCtr="0">
            <a:noAutofit/>
          </a:bodyPr>
          <a:lstStyle/>
          <a:p>
            <a:pPr lvl="0">
              <a:spcBef>
                <a:spcPts val="0"/>
              </a:spcBef>
              <a:buNone/>
            </a:pPr>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only color">
    <p:spTree>
      <p:nvGrpSpPr>
        <p:cNvPr id="1" name="Shape 43"/>
        <p:cNvGrpSpPr/>
        <p:nvPr/>
      </p:nvGrpSpPr>
      <p:grpSpPr>
        <a:xfrm>
          <a:off x="0" y="0"/>
          <a:ext cx="0" cy="0"/>
          <a:chOff x="0" y="0"/>
          <a:chExt cx="0" cy="0"/>
        </a:xfrm>
      </p:grpSpPr>
      <p:sp>
        <p:nvSpPr>
          <p:cNvPr id="44" name="Shape 44"/>
          <p:cNvSpPr/>
          <p:nvPr/>
        </p:nvSpPr>
        <p:spPr>
          <a:xfrm>
            <a:off x="0" y="0"/>
            <a:ext cx="9144000" cy="3745800"/>
          </a:xfrm>
          <a:prstGeom prst="rect">
            <a:avLst/>
          </a:prstGeom>
          <a:solidFill>
            <a:schemeClr val="bg2">
              <a:lumMod val="60000"/>
              <a:lumOff val="40000"/>
            </a:schemeClr>
          </a:solidFill>
          <a:ln>
            <a:noFill/>
          </a:ln>
        </p:spPr>
        <p:txBody>
          <a:bodyPr lIns="91425" tIns="91425" rIns="91425" bIns="91425" anchor="ctr" anchorCtr="0">
            <a:noAutofit/>
          </a:bodyPr>
          <a:lstStyle/>
          <a:p>
            <a:pPr lvl="0">
              <a:spcBef>
                <a:spcPts val="0"/>
              </a:spcBef>
              <a:buNone/>
            </a:pPr>
            <a:endParaRPr dirty="0"/>
          </a:p>
        </p:txBody>
      </p:sp>
      <p:sp>
        <p:nvSpPr>
          <p:cNvPr id="45" name="Shape 45"/>
          <p:cNvSpPr txBox="1">
            <a:spLocks noGrp="1"/>
          </p:cNvSpPr>
          <p:nvPr>
            <p:ph type="title"/>
          </p:nvPr>
        </p:nvSpPr>
        <p:spPr>
          <a:xfrm>
            <a:off x="844425" y="422500"/>
            <a:ext cx="3226800" cy="857400"/>
          </a:xfrm>
          <a:prstGeom prst="rect">
            <a:avLst/>
          </a:prstGeom>
        </p:spPr>
        <p:txBody>
          <a:bodyPr lIns="91425" tIns="91425" rIns="91425" bIns="91425" anchor="t" anchorCtr="0"/>
          <a:lstStyle>
            <a:lvl1pPr lvl="0" rtl="0">
              <a:spcBef>
                <a:spcPts val="0"/>
              </a:spcBef>
              <a:buClr>
                <a:srgbClr val="FFFFFF"/>
              </a:buClr>
              <a:defRPr>
                <a:solidFill>
                  <a:srgbClr val="FFFFFF"/>
                </a:solidFill>
              </a:defRPr>
            </a:lvl1pPr>
            <a:lvl2pPr lvl="1" rtl="0">
              <a:spcBef>
                <a:spcPts val="0"/>
              </a:spcBef>
              <a:buClr>
                <a:srgbClr val="FFFFFF"/>
              </a:buClr>
              <a:defRPr>
                <a:solidFill>
                  <a:srgbClr val="FFFFFF"/>
                </a:solidFill>
              </a:defRPr>
            </a:lvl2pPr>
            <a:lvl3pPr lvl="2" rtl="0">
              <a:spcBef>
                <a:spcPts val="0"/>
              </a:spcBef>
              <a:buClr>
                <a:srgbClr val="FFFFFF"/>
              </a:buClr>
              <a:defRPr>
                <a:solidFill>
                  <a:srgbClr val="FFFFFF"/>
                </a:solidFill>
              </a:defRPr>
            </a:lvl3pPr>
            <a:lvl4pPr lvl="3" rtl="0">
              <a:spcBef>
                <a:spcPts val="0"/>
              </a:spcBef>
              <a:buClr>
                <a:srgbClr val="FFFFFF"/>
              </a:buClr>
              <a:defRPr>
                <a:solidFill>
                  <a:srgbClr val="FFFFFF"/>
                </a:solidFill>
              </a:defRPr>
            </a:lvl4pPr>
            <a:lvl5pPr lvl="4" rtl="0">
              <a:spcBef>
                <a:spcPts val="0"/>
              </a:spcBef>
              <a:buClr>
                <a:srgbClr val="FFFFFF"/>
              </a:buClr>
              <a:defRPr>
                <a:solidFill>
                  <a:srgbClr val="FFFFFF"/>
                </a:solidFill>
              </a:defRPr>
            </a:lvl5pPr>
            <a:lvl6pPr lvl="5" rtl="0">
              <a:spcBef>
                <a:spcPts val="0"/>
              </a:spcBef>
              <a:buClr>
                <a:srgbClr val="FFFFFF"/>
              </a:buClr>
              <a:defRPr>
                <a:solidFill>
                  <a:srgbClr val="FFFFFF"/>
                </a:solidFill>
              </a:defRPr>
            </a:lvl6pPr>
            <a:lvl7pPr lvl="6" rtl="0">
              <a:spcBef>
                <a:spcPts val="0"/>
              </a:spcBef>
              <a:buClr>
                <a:srgbClr val="FFFFFF"/>
              </a:buClr>
              <a:defRPr>
                <a:solidFill>
                  <a:srgbClr val="FFFFFF"/>
                </a:solidFill>
              </a:defRPr>
            </a:lvl7pPr>
            <a:lvl8pPr lvl="7" rtl="0">
              <a:spcBef>
                <a:spcPts val="0"/>
              </a:spcBef>
              <a:buClr>
                <a:srgbClr val="FFFFFF"/>
              </a:buClr>
              <a:defRPr>
                <a:solidFill>
                  <a:srgbClr val="FFFFFF"/>
                </a:solidFill>
              </a:defRPr>
            </a:lvl8pPr>
            <a:lvl9pPr lvl="8" rtl="0">
              <a:spcBef>
                <a:spcPts val="0"/>
              </a:spcBef>
              <a:buClr>
                <a:srgbClr val="FFFFFF"/>
              </a:buClr>
              <a:defRPr>
                <a:solidFill>
                  <a:srgbClr val="FFFFFF"/>
                </a:solidFill>
              </a:defRPr>
            </a:lvl9pPr>
          </a:lstStyle>
          <a:p>
            <a:endParaRPr/>
          </a:p>
        </p:txBody>
      </p:sp>
      <p:sp>
        <p:nvSpPr>
          <p:cNvPr id="46" name="Shape 46"/>
          <p:cNvSpPr/>
          <p:nvPr/>
        </p:nvSpPr>
        <p:spPr>
          <a:xfrm>
            <a:off x="579000" y="579000"/>
            <a:ext cx="54300" cy="675599"/>
          </a:xfrm>
          <a:prstGeom prst="rect">
            <a:avLst/>
          </a:prstGeom>
          <a:solidFill>
            <a:srgbClr val="FFFFFF"/>
          </a:solidFill>
          <a:ln>
            <a:noFill/>
          </a:ln>
        </p:spPr>
        <p:txBody>
          <a:bodyPr lIns="91425" tIns="91425" rIns="91425" bIns="91425" anchor="ctr" anchorCtr="0">
            <a:noAutofit/>
          </a:bodyPr>
          <a:lstStyle/>
          <a:p>
            <a:pPr lvl="0">
              <a:spcBef>
                <a:spcPts val="0"/>
              </a:spcBef>
              <a:buNone/>
            </a:pPr>
            <a:endParaRPr dirty="0">
              <a:solidFill>
                <a:srgbClr val="FFFFFF"/>
              </a:solidFill>
            </a:endParaRPr>
          </a:p>
        </p:txBody>
      </p:sp>
    </p:spTree>
    <p:extLst>
      <p:ext uri="{BB962C8B-B14F-4D97-AF65-F5344CB8AC3E}">
        <p14:creationId xmlns:p14="http://schemas.microsoft.com/office/powerpoint/2010/main" val="17851432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cSld name="Blank color">
    <p:spTree>
      <p:nvGrpSpPr>
        <p:cNvPr id="1" name="Shape 60"/>
        <p:cNvGrpSpPr/>
        <p:nvPr/>
      </p:nvGrpSpPr>
      <p:grpSpPr>
        <a:xfrm>
          <a:off x="0" y="0"/>
          <a:ext cx="0" cy="0"/>
          <a:chOff x="0" y="0"/>
          <a:chExt cx="0" cy="0"/>
        </a:xfrm>
      </p:grpSpPr>
      <p:sp>
        <p:nvSpPr>
          <p:cNvPr id="61" name="Shape 61"/>
          <p:cNvSpPr/>
          <p:nvPr/>
        </p:nvSpPr>
        <p:spPr>
          <a:xfrm>
            <a:off x="0" y="0"/>
            <a:ext cx="9144000" cy="2593499"/>
          </a:xfrm>
          <a:prstGeom prst="rect">
            <a:avLst/>
          </a:prstGeom>
          <a:solidFill>
            <a:srgbClr val="404040"/>
          </a:solidFill>
          <a:ln>
            <a:noFill/>
          </a:ln>
        </p:spPr>
        <p:txBody>
          <a:bodyPr lIns="91425" tIns="91425" rIns="91425" bIns="91425" anchor="ctr" anchorCtr="0">
            <a:noAutofit/>
          </a:bodyPr>
          <a:lstStyle/>
          <a:p>
            <a:pPr lvl="0">
              <a:spcBef>
                <a:spcPts val="0"/>
              </a:spcBef>
              <a:buNone/>
            </a:pPr>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ColTx">
  <p:cSld name="Title + 2 columns">
    <p:spTree>
      <p:nvGrpSpPr>
        <p:cNvPr id="1" name="Shape 26"/>
        <p:cNvGrpSpPr/>
        <p:nvPr/>
      </p:nvGrpSpPr>
      <p:grpSpPr>
        <a:xfrm>
          <a:off x="0" y="0"/>
          <a:ext cx="0" cy="0"/>
          <a:chOff x="0" y="0"/>
          <a:chExt cx="0" cy="0"/>
        </a:xfrm>
      </p:grpSpPr>
      <p:sp>
        <p:nvSpPr>
          <p:cNvPr id="27" name="Shape 27"/>
          <p:cNvSpPr txBox="1">
            <a:spLocks noGrp="1"/>
          </p:cNvSpPr>
          <p:nvPr>
            <p:ph type="title"/>
          </p:nvPr>
        </p:nvSpPr>
        <p:spPr>
          <a:xfrm>
            <a:off x="844425" y="422500"/>
            <a:ext cx="3226800" cy="857400"/>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28" name="Shape 28"/>
          <p:cNvSpPr txBox="1">
            <a:spLocks noGrp="1"/>
          </p:cNvSpPr>
          <p:nvPr>
            <p:ph type="body" idx="1"/>
          </p:nvPr>
        </p:nvSpPr>
        <p:spPr>
          <a:xfrm>
            <a:off x="844424" y="1584701"/>
            <a:ext cx="3267300" cy="3218999"/>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29" name="Shape 29"/>
          <p:cNvSpPr txBox="1">
            <a:spLocks noGrp="1"/>
          </p:cNvSpPr>
          <p:nvPr>
            <p:ph type="body" idx="2"/>
          </p:nvPr>
        </p:nvSpPr>
        <p:spPr>
          <a:xfrm>
            <a:off x="4308498" y="1584701"/>
            <a:ext cx="3267300" cy="3218999"/>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30" name="Shape 30"/>
          <p:cNvSpPr/>
          <p:nvPr/>
        </p:nvSpPr>
        <p:spPr>
          <a:xfrm>
            <a:off x="579000" y="579001"/>
            <a:ext cx="54300" cy="675599"/>
          </a:xfrm>
          <a:prstGeom prst="rect">
            <a:avLst/>
          </a:prstGeom>
          <a:solidFill>
            <a:srgbClr val="7F7F7F"/>
          </a:solidFill>
          <a:ln>
            <a:noFill/>
          </a:ln>
        </p:spPr>
        <p:txBody>
          <a:bodyPr lIns="91425" tIns="91425" rIns="91425" bIns="91425" anchor="ctr" anchorCtr="0">
            <a:noAutofit/>
          </a:bodyPr>
          <a:lstStyle/>
          <a:p>
            <a:pPr lvl="0">
              <a:spcBef>
                <a:spcPts val="0"/>
              </a:spcBef>
              <a:buNone/>
            </a:pPr>
            <a:endParaRPr sz="1800" dirty="0"/>
          </a:p>
        </p:txBody>
      </p:sp>
      <p:sp>
        <p:nvSpPr>
          <p:cNvPr id="31" name="Shape 31"/>
          <p:cNvSpPr/>
          <p:nvPr/>
        </p:nvSpPr>
        <p:spPr>
          <a:xfrm>
            <a:off x="9089700" y="1"/>
            <a:ext cx="54300" cy="5143499"/>
          </a:xfrm>
          <a:prstGeom prst="rect">
            <a:avLst/>
          </a:prstGeom>
          <a:solidFill>
            <a:schemeClr val="bg2">
              <a:lumMod val="60000"/>
              <a:lumOff val="40000"/>
            </a:schemeClr>
          </a:solidFill>
          <a:ln>
            <a:noFill/>
          </a:ln>
        </p:spPr>
        <p:txBody>
          <a:bodyPr lIns="91425" tIns="91425" rIns="91425" bIns="91425" anchor="ctr" anchorCtr="0">
            <a:noAutofit/>
          </a:bodyPr>
          <a:lstStyle/>
          <a:p>
            <a:pPr lvl="0">
              <a:spcBef>
                <a:spcPts val="0"/>
              </a:spcBef>
              <a:buNone/>
            </a:pPr>
            <a:endParaRPr sz="1800" dirty="0"/>
          </a:p>
        </p:txBody>
      </p:sp>
    </p:spTree>
    <p:extLst>
      <p:ext uri="{BB962C8B-B14F-4D97-AF65-F5344CB8AC3E}">
        <p14:creationId xmlns:p14="http://schemas.microsoft.com/office/powerpoint/2010/main" val="2508568748"/>
      </p:ext>
    </p:extLst>
  </p:cSld>
  <p:clrMapOvr>
    <a:masterClrMapping/>
  </p:clrMapOvr>
  <p:transition spd="slow">
    <p:push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39"/>
        <p:cNvGrpSpPr/>
        <p:nvPr/>
      </p:nvGrpSpPr>
      <p:grpSpPr>
        <a:xfrm>
          <a:off x="0" y="0"/>
          <a:ext cx="0" cy="0"/>
          <a:chOff x="0" y="0"/>
          <a:chExt cx="0" cy="0"/>
        </a:xfrm>
      </p:grpSpPr>
      <p:sp>
        <p:nvSpPr>
          <p:cNvPr id="40" name="Shape 40"/>
          <p:cNvSpPr txBox="1">
            <a:spLocks noGrp="1"/>
          </p:cNvSpPr>
          <p:nvPr>
            <p:ph type="title"/>
          </p:nvPr>
        </p:nvSpPr>
        <p:spPr>
          <a:xfrm>
            <a:off x="844425" y="422500"/>
            <a:ext cx="3226800" cy="857400"/>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41" name="Shape 41"/>
          <p:cNvSpPr/>
          <p:nvPr/>
        </p:nvSpPr>
        <p:spPr>
          <a:xfrm>
            <a:off x="579000" y="579001"/>
            <a:ext cx="54300" cy="675599"/>
          </a:xfrm>
          <a:prstGeom prst="rect">
            <a:avLst/>
          </a:prstGeom>
          <a:solidFill>
            <a:srgbClr val="7F7F7F"/>
          </a:solidFill>
          <a:ln>
            <a:noFill/>
          </a:ln>
        </p:spPr>
        <p:txBody>
          <a:bodyPr lIns="91425" tIns="91425" rIns="91425" bIns="91425" anchor="ctr" anchorCtr="0">
            <a:noAutofit/>
          </a:bodyPr>
          <a:lstStyle/>
          <a:p>
            <a:pPr lvl="0">
              <a:spcBef>
                <a:spcPts val="0"/>
              </a:spcBef>
              <a:buNone/>
            </a:pPr>
            <a:endParaRPr sz="1800" dirty="0"/>
          </a:p>
        </p:txBody>
      </p:sp>
      <p:sp>
        <p:nvSpPr>
          <p:cNvPr id="42" name="Shape 42"/>
          <p:cNvSpPr/>
          <p:nvPr/>
        </p:nvSpPr>
        <p:spPr>
          <a:xfrm>
            <a:off x="9089700" y="1"/>
            <a:ext cx="54300" cy="5143499"/>
          </a:xfrm>
          <a:prstGeom prst="rect">
            <a:avLst/>
          </a:prstGeom>
          <a:solidFill>
            <a:schemeClr val="bg2">
              <a:lumMod val="60000"/>
              <a:lumOff val="40000"/>
            </a:schemeClr>
          </a:solidFill>
          <a:ln>
            <a:noFill/>
          </a:ln>
        </p:spPr>
        <p:txBody>
          <a:bodyPr lIns="91425" tIns="91425" rIns="91425" bIns="91425" anchor="ctr" anchorCtr="0">
            <a:noAutofit/>
          </a:bodyPr>
          <a:lstStyle/>
          <a:p>
            <a:pPr lvl="0">
              <a:spcBef>
                <a:spcPts val="0"/>
              </a:spcBef>
              <a:buNone/>
            </a:pPr>
            <a:endParaRPr sz="1800" dirty="0"/>
          </a:p>
        </p:txBody>
      </p:sp>
    </p:spTree>
    <p:extLst>
      <p:ext uri="{BB962C8B-B14F-4D97-AF65-F5344CB8AC3E}">
        <p14:creationId xmlns:p14="http://schemas.microsoft.com/office/powerpoint/2010/main" val="431229507"/>
      </p:ext>
    </p:extLst>
  </p:cSld>
  <p:clrMapOvr>
    <a:masterClrMapping/>
  </p:clrMapOvr>
  <p:transition spd="slow">
    <p:push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1_Title only color">
    <p:spTree>
      <p:nvGrpSpPr>
        <p:cNvPr id="1" name="Shape 43"/>
        <p:cNvGrpSpPr/>
        <p:nvPr/>
      </p:nvGrpSpPr>
      <p:grpSpPr>
        <a:xfrm>
          <a:off x="0" y="0"/>
          <a:ext cx="0" cy="0"/>
          <a:chOff x="0" y="0"/>
          <a:chExt cx="0" cy="0"/>
        </a:xfrm>
      </p:grpSpPr>
      <p:sp>
        <p:nvSpPr>
          <p:cNvPr id="44" name="Shape 44"/>
          <p:cNvSpPr/>
          <p:nvPr/>
        </p:nvSpPr>
        <p:spPr>
          <a:xfrm>
            <a:off x="0" y="0"/>
            <a:ext cx="9144000" cy="3745800"/>
          </a:xfrm>
          <a:prstGeom prst="rect">
            <a:avLst/>
          </a:prstGeom>
          <a:solidFill>
            <a:schemeClr val="bg2">
              <a:lumMod val="60000"/>
              <a:lumOff val="40000"/>
            </a:schemeClr>
          </a:solidFill>
          <a:ln>
            <a:noFill/>
          </a:ln>
        </p:spPr>
        <p:txBody>
          <a:bodyPr lIns="91425" tIns="91425" rIns="91425" bIns="91425" anchor="ctr" anchorCtr="0">
            <a:noAutofit/>
          </a:bodyPr>
          <a:lstStyle/>
          <a:p>
            <a:pPr lvl="0">
              <a:spcBef>
                <a:spcPts val="0"/>
              </a:spcBef>
              <a:buNone/>
            </a:pPr>
            <a:endParaRPr sz="1800" dirty="0"/>
          </a:p>
        </p:txBody>
      </p:sp>
      <p:sp>
        <p:nvSpPr>
          <p:cNvPr id="45" name="Shape 45"/>
          <p:cNvSpPr txBox="1">
            <a:spLocks noGrp="1"/>
          </p:cNvSpPr>
          <p:nvPr>
            <p:ph type="title"/>
          </p:nvPr>
        </p:nvSpPr>
        <p:spPr>
          <a:xfrm>
            <a:off x="844425" y="422500"/>
            <a:ext cx="3226800" cy="857400"/>
          </a:xfrm>
          <a:prstGeom prst="rect">
            <a:avLst/>
          </a:prstGeom>
        </p:spPr>
        <p:txBody>
          <a:bodyPr lIns="91425" tIns="91425" rIns="91425" bIns="91425" anchor="t" anchorCtr="0"/>
          <a:lstStyle>
            <a:lvl1pPr lvl="0" rtl="0">
              <a:spcBef>
                <a:spcPts val="0"/>
              </a:spcBef>
              <a:buClr>
                <a:srgbClr val="FFFFFF"/>
              </a:buClr>
              <a:defRPr>
                <a:solidFill>
                  <a:srgbClr val="FFFFFF"/>
                </a:solidFill>
              </a:defRPr>
            </a:lvl1pPr>
            <a:lvl2pPr lvl="1" rtl="0">
              <a:spcBef>
                <a:spcPts val="0"/>
              </a:spcBef>
              <a:buClr>
                <a:srgbClr val="FFFFFF"/>
              </a:buClr>
              <a:defRPr>
                <a:solidFill>
                  <a:srgbClr val="FFFFFF"/>
                </a:solidFill>
              </a:defRPr>
            </a:lvl2pPr>
            <a:lvl3pPr lvl="2" rtl="0">
              <a:spcBef>
                <a:spcPts val="0"/>
              </a:spcBef>
              <a:buClr>
                <a:srgbClr val="FFFFFF"/>
              </a:buClr>
              <a:defRPr>
                <a:solidFill>
                  <a:srgbClr val="FFFFFF"/>
                </a:solidFill>
              </a:defRPr>
            </a:lvl3pPr>
            <a:lvl4pPr lvl="3" rtl="0">
              <a:spcBef>
                <a:spcPts val="0"/>
              </a:spcBef>
              <a:buClr>
                <a:srgbClr val="FFFFFF"/>
              </a:buClr>
              <a:defRPr>
                <a:solidFill>
                  <a:srgbClr val="FFFFFF"/>
                </a:solidFill>
              </a:defRPr>
            </a:lvl4pPr>
            <a:lvl5pPr lvl="4" rtl="0">
              <a:spcBef>
                <a:spcPts val="0"/>
              </a:spcBef>
              <a:buClr>
                <a:srgbClr val="FFFFFF"/>
              </a:buClr>
              <a:defRPr>
                <a:solidFill>
                  <a:srgbClr val="FFFFFF"/>
                </a:solidFill>
              </a:defRPr>
            </a:lvl5pPr>
            <a:lvl6pPr lvl="5" rtl="0">
              <a:spcBef>
                <a:spcPts val="0"/>
              </a:spcBef>
              <a:buClr>
                <a:srgbClr val="FFFFFF"/>
              </a:buClr>
              <a:defRPr>
                <a:solidFill>
                  <a:srgbClr val="FFFFFF"/>
                </a:solidFill>
              </a:defRPr>
            </a:lvl6pPr>
            <a:lvl7pPr lvl="6" rtl="0">
              <a:spcBef>
                <a:spcPts val="0"/>
              </a:spcBef>
              <a:buClr>
                <a:srgbClr val="FFFFFF"/>
              </a:buClr>
              <a:defRPr>
                <a:solidFill>
                  <a:srgbClr val="FFFFFF"/>
                </a:solidFill>
              </a:defRPr>
            </a:lvl7pPr>
            <a:lvl8pPr lvl="7" rtl="0">
              <a:spcBef>
                <a:spcPts val="0"/>
              </a:spcBef>
              <a:buClr>
                <a:srgbClr val="FFFFFF"/>
              </a:buClr>
              <a:defRPr>
                <a:solidFill>
                  <a:srgbClr val="FFFFFF"/>
                </a:solidFill>
              </a:defRPr>
            </a:lvl8pPr>
            <a:lvl9pPr lvl="8" rtl="0">
              <a:spcBef>
                <a:spcPts val="0"/>
              </a:spcBef>
              <a:buClr>
                <a:srgbClr val="FFFFFF"/>
              </a:buClr>
              <a:defRPr>
                <a:solidFill>
                  <a:srgbClr val="FFFFFF"/>
                </a:solidFill>
              </a:defRPr>
            </a:lvl9pPr>
          </a:lstStyle>
          <a:p>
            <a:endParaRPr/>
          </a:p>
        </p:txBody>
      </p:sp>
      <p:sp>
        <p:nvSpPr>
          <p:cNvPr id="46" name="Shape 46"/>
          <p:cNvSpPr/>
          <p:nvPr/>
        </p:nvSpPr>
        <p:spPr>
          <a:xfrm>
            <a:off x="579000" y="579001"/>
            <a:ext cx="54300" cy="675599"/>
          </a:xfrm>
          <a:prstGeom prst="rect">
            <a:avLst/>
          </a:prstGeom>
          <a:solidFill>
            <a:srgbClr val="FFFFFF"/>
          </a:solidFill>
          <a:ln>
            <a:noFill/>
          </a:ln>
        </p:spPr>
        <p:txBody>
          <a:bodyPr lIns="91425" tIns="91425" rIns="91425" bIns="91425" anchor="ctr" anchorCtr="0">
            <a:noAutofit/>
          </a:bodyPr>
          <a:lstStyle/>
          <a:p>
            <a:pPr lvl="0">
              <a:spcBef>
                <a:spcPts val="0"/>
              </a:spcBef>
              <a:buNone/>
            </a:pPr>
            <a:endParaRPr sz="1800" dirty="0">
              <a:solidFill>
                <a:srgbClr val="FFFFFF"/>
              </a:solidFill>
            </a:endParaRPr>
          </a:p>
        </p:txBody>
      </p:sp>
    </p:spTree>
    <p:extLst>
      <p:ext uri="{BB962C8B-B14F-4D97-AF65-F5344CB8AC3E}">
        <p14:creationId xmlns:p14="http://schemas.microsoft.com/office/powerpoint/2010/main" val="9768794"/>
      </p:ext>
    </p:extLst>
  </p:cSld>
  <p:clrMapOvr>
    <a:masterClrMapping/>
  </p:clrMapOvr>
  <p:transition spd="slow">
    <p:push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cSld name="Blank color">
    <p:spTree>
      <p:nvGrpSpPr>
        <p:cNvPr id="1" name="Shape 60"/>
        <p:cNvGrpSpPr/>
        <p:nvPr/>
      </p:nvGrpSpPr>
      <p:grpSpPr>
        <a:xfrm>
          <a:off x="0" y="0"/>
          <a:ext cx="0" cy="0"/>
          <a:chOff x="0" y="0"/>
          <a:chExt cx="0" cy="0"/>
        </a:xfrm>
      </p:grpSpPr>
      <p:sp>
        <p:nvSpPr>
          <p:cNvPr id="61" name="Shape 61"/>
          <p:cNvSpPr/>
          <p:nvPr/>
        </p:nvSpPr>
        <p:spPr>
          <a:xfrm>
            <a:off x="0" y="1"/>
            <a:ext cx="9144000" cy="2593499"/>
          </a:xfrm>
          <a:prstGeom prst="rect">
            <a:avLst/>
          </a:prstGeom>
          <a:solidFill>
            <a:srgbClr val="404040"/>
          </a:solidFill>
          <a:ln>
            <a:noFill/>
          </a:ln>
        </p:spPr>
        <p:txBody>
          <a:bodyPr lIns="91425" tIns="91425" rIns="91425" bIns="91425" anchor="ctr" anchorCtr="0">
            <a:noAutofit/>
          </a:bodyPr>
          <a:lstStyle/>
          <a:p>
            <a:pPr lvl="0">
              <a:spcBef>
                <a:spcPts val="0"/>
              </a:spcBef>
              <a:buNone/>
            </a:pPr>
            <a:endParaRPr sz="1800" dirty="0"/>
          </a:p>
        </p:txBody>
      </p:sp>
    </p:spTree>
    <p:extLst>
      <p:ext uri="{BB962C8B-B14F-4D97-AF65-F5344CB8AC3E}">
        <p14:creationId xmlns:p14="http://schemas.microsoft.com/office/powerpoint/2010/main" val="2040619752"/>
      </p:ext>
    </p:extLst>
  </p:cSld>
  <p:clrMapOvr>
    <a:masterClrMapping/>
  </p:clrMapOvr>
  <p:transition spd="slow">
    <p:push dir="u"/>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slideLayout" Target="../slideLayouts/slideLayout6.xml"/><Relationship Id="rId1" Type="http://schemas.openxmlformats.org/officeDocument/2006/relationships/slideLayout" Target="../slideLayouts/slideLayout5.xml"/><Relationship Id="rId5" Type="http://schemas.openxmlformats.org/officeDocument/2006/relationships/theme" Target="../theme/theme2.xml"/><Relationship Id="rId4"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844425" y="422500"/>
            <a:ext cx="3226800" cy="857400"/>
          </a:xfrm>
          <a:prstGeom prst="rect">
            <a:avLst/>
          </a:prstGeom>
          <a:noFill/>
          <a:ln>
            <a:noFill/>
          </a:ln>
        </p:spPr>
        <p:txBody>
          <a:bodyPr lIns="91425" tIns="91425" rIns="91425" bIns="91425" anchor="t" anchorCtr="0"/>
          <a:lstStyle>
            <a:lvl1pPr lvl="0">
              <a:spcBef>
                <a:spcPts val="0"/>
              </a:spcBef>
              <a:buSzPct val="100000"/>
              <a:buFont typeface="Titillium Web"/>
              <a:buNone/>
              <a:defRPr sz="2600" b="1">
                <a:latin typeface="Titillium Web"/>
                <a:ea typeface="Titillium Web"/>
                <a:cs typeface="Titillium Web"/>
                <a:sym typeface="Titillium Web"/>
              </a:defRPr>
            </a:lvl1pPr>
            <a:lvl2pPr lvl="1">
              <a:spcBef>
                <a:spcPts val="0"/>
              </a:spcBef>
              <a:buSzPct val="100000"/>
              <a:buFont typeface="Titillium Web"/>
              <a:buNone/>
              <a:defRPr sz="2600" b="1">
                <a:latin typeface="Titillium Web"/>
                <a:ea typeface="Titillium Web"/>
                <a:cs typeface="Titillium Web"/>
                <a:sym typeface="Titillium Web"/>
              </a:defRPr>
            </a:lvl2pPr>
            <a:lvl3pPr lvl="2">
              <a:spcBef>
                <a:spcPts val="0"/>
              </a:spcBef>
              <a:buSzPct val="100000"/>
              <a:buFont typeface="Titillium Web"/>
              <a:buNone/>
              <a:defRPr sz="2600" b="1">
                <a:latin typeface="Titillium Web"/>
                <a:ea typeface="Titillium Web"/>
                <a:cs typeface="Titillium Web"/>
                <a:sym typeface="Titillium Web"/>
              </a:defRPr>
            </a:lvl3pPr>
            <a:lvl4pPr lvl="3">
              <a:spcBef>
                <a:spcPts val="0"/>
              </a:spcBef>
              <a:buSzPct val="100000"/>
              <a:buFont typeface="Titillium Web"/>
              <a:buNone/>
              <a:defRPr sz="2600" b="1">
                <a:latin typeface="Titillium Web"/>
                <a:ea typeface="Titillium Web"/>
                <a:cs typeface="Titillium Web"/>
                <a:sym typeface="Titillium Web"/>
              </a:defRPr>
            </a:lvl4pPr>
            <a:lvl5pPr lvl="4">
              <a:spcBef>
                <a:spcPts val="0"/>
              </a:spcBef>
              <a:buSzPct val="100000"/>
              <a:buFont typeface="Titillium Web"/>
              <a:buNone/>
              <a:defRPr sz="2600" b="1">
                <a:latin typeface="Titillium Web"/>
                <a:ea typeface="Titillium Web"/>
                <a:cs typeface="Titillium Web"/>
                <a:sym typeface="Titillium Web"/>
              </a:defRPr>
            </a:lvl5pPr>
            <a:lvl6pPr lvl="5">
              <a:spcBef>
                <a:spcPts val="0"/>
              </a:spcBef>
              <a:buSzPct val="100000"/>
              <a:buFont typeface="Titillium Web"/>
              <a:buNone/>
              <a:defRPr sz="2600" b="1">
                <a:latin typeface="Titillium Web"/>
                <a:ea typeface="Titillium Web"/>
                <a:cs typeface="Titillium Web"/>
                <a:sym typeface="Titillium Web"/>
              </a:defRPr>
            </a:lvl6pPr>
            <a:lvl7pPr lvl="6">
              <a:spcBef>
                <a:spcPts val="0"/>
              </a:spcBef>
              <a:buSzPct val="100000"/>
              <a:buFont typeface="Titillium Web"/>
              <a:buNone/>
              <a:defRPr sz="2600" b="1">
                <a:latin typeface="Titillium Web"/>
                <a:ea typeface="Titillium Web"/>
                <a:cs typeface="Titillium Web"/>
                <a:sym typeface="Titillium Web"/>
              </a:defRPr>
            </a:lvl7pPr>
            <a:lvl8pPr lvl="7">
              <a:spcBef>
                <a:spcPts val="0"/>
              </a:spcBef>
              <a:buSzPct val="100000"/>
              <a:buFont typeface="Titillium Web"/>
              <a:buNone/>
              <a:defRPr sz="2600" b="1">
                <a:latin typeface="Titillium Web"/>
                <a:ea typeface="Titillium Web"/>
                <a:cs typeface="Titillium Web"/>
                <a:sym typeface="Titillium Web"/>
              </a:defRPr>
            </a:lvl8pPr>
            <a:lvl9pPr lvl="8">
              <a:spcBef>
                <a:spcPts val="0"/>
              </a:spcBef>
              <a:buSzPct val="100000"/>
              <a:buFont typeface="Titillium Web"/>
              <a:buNone/>
              <a:defRPr sz="2600" b="1">
                <a:latin typeface="Titillium Web"/>
                <a:ea typeface="Titillium Web"/>
                <a:cs typeface="Titillium Web"/>
                <a:sym typeface="Titillium Web"/>
              </a:defRPr>
            </a:lvl9pPr>
          </a:lstStyle>
          <a:p>
            <a:endParaRPr/>
          </a:p>
        </p:txBody>
      </p:sp>
      <p:sp>
        <p:nvSpPr>
          <p:cNvPr id="7" name="Shape 7"/>
          <p:cNvSpPr txBox="1">
            <a:spLocks noGrp="1"/>
          </p:cNvSpPr>
          <p:nvPr>
            <p:ph type="body" idx="1"/>
          </p:nvPr>
        </p:nvSpPr>
        <p:spPr>
          <a:xfrm>
            <a:off x="723798" y="1586325"/>
            <a:ext cx="6092099" cy="3148499"/>
          </a:xfrm>
          <a:prstGeom prst="rect">
            <a:avLst/>
          </a:prstGeom>
          <a:noFill/>
          <a:ln>
            <a:noFill/>
          </a:ln>
        </p:spPr>
        <p:txBody>
          <a:bodyPr lIns="91425" tIns="91425" rIns="91425" bIns="91425" anchor="t" anchorCtr="0"/>
          <a:lstStyle>
            <a:lvl1pPr lvl="0">
              <a:spcBef>
                <a:spcPts val="600"/>
              </a:spcBef>
              <a:buClr>
                <a:srgbClr val="FF004E"/>
              </a:buClr>
              <a:buSzPct val="100000"/>
              <a:buFont typeface="Titillium Web"/>
              <a:buChar char="▪"/>
              <a:defRPr sz="1800">
                <a:solidFill>
                  <a:schemeClr val="dk1"/>
                </a:solidFill>
                <a:latin typeface="Titillium Web"/>
                <a:ea typeface="Titillium Web"/>
                <a:cs typeface="Titillium Web"/>
                <a:sym typeface="Titillium Web"/>
              </a:defRPr>
            </a:lvl1pPr>
            <a:lvl2pPr lvl="1">
              <a:spcBef>
                <a:spcPts val="480"/>
              </a:spcBef>
              <a:buClr>
                <a:srgbClr val="FF004E"/>
              </a:buClr>
              <a:buSzPct val="100000"/>
              <a:buFont typeface="Titillium Web"/>
              <a:buChar char="▫"/>
              <a:defRPr sz="1800">
                <a:solidFill>
                  <a:schemeClr val="dk1"/>
                </a:solidFill>
                <a:latin typeface="Titillium Web"/>
                <a:ea typeface="Titillium Web"/>
                <a:cs typeface="Titillium Web"/>
                <a:sym typeface="Titillium Web"/>
              </a:defRPr>
            </a:lvl2pPr>
            <a:lvl3pPr lvl="2">
              <a:spcBef>
                <a:spcPts val="480"/>
              </a:spcBef>
              <a:buClr>
                <a:srgbClr val="FF004E"/>
              </a:buClr>
              <a:buSzPct val="100000"/>
              <a:buFont typeface="Titillium Web"/>
              <a:buChar char="▸"/>
              <a:defRPr sz="1800">
                <a:solidFill>
                  <a:schemeClr val="dk1"/>
                </a:solidFill>
                <a:latin typeface="Titillium Web"/>
                <a:ea typeface="Titillium Web"/>
                <a:cs typeface="Titillium Web"/>
                <a:sym typeface="Titillium Web"/>
              </a:defRPr>
            </a:lvl3pPr>
            <a:lvl4pPr lvl="3">
              <a:spcBef>
                <a:spcPts val="360"/>
              </a:spcBef>
              <a:buClr>
                <a:srgbClr val="FF004E"/>
              </a:buClr>
              <a:buSzPct val="100000"/>
              <a:buFont typeface="Titillium Web"/>
              <a:buChar char="▹"/>
              <a:defRPr sz="1800">
                <a:solidFill>
                  <a:schemeClr val="dk1"/>
                </a:solidFill>
                <a:latin typeface="Titillium Web"/>
                <a:ea typeface="Titillium Web"/>
                <a:cs typeface="Titillium Web"/>
                <a:sym typeface="Titillium Web"/>
              </a:defRPr>
            </a:lvl4pPr>
            <a:lvl5pPr lvl="4">
              <a:spcBef>
                <a:spcPts val="360"/>
              </a:spcBef>
              <a:buClr>
                <a:srgbClr val="FF004E"/>
              </a:buClr>
              <a:buSzPct val="100000"/>
              <a:buFont typeface="Titillium Web"/>
              <a:buChar char="▹"/>
              <a:defRPr sz="1800">
                <a:solidFill>
                  <a:schemeClr val="dk1"/>
                </a:solidFill>
                <a:latin typeface="Titillium Web"/>
                <a:ea typeface="Titillium Web"/>
                <a:cs typeface="Titillium Web"/>
                <a:sym typeface="Titillium Web"/>
              </a:defRPr>
            </a:lvl5pPr>
            <a:lvl6pPr lvl="5">
              <a:spcBef>
                <a:spcPts val="360"/>
              </a:spcBef>
              <a:buClr>
                <a:srgbClr val="FF004E"/>
              </a:buClr>
              <a:buSzPct val="100000"/>
              <a:buFont typeface="Titillium Web"/>
              <a:buChar char="▹"/>
              <a:defRPr sz="1800">
                <a:solidFill>
                  <a:schemeClr val="dk1"/>
                </a:solidFill>
                <a:latin typeface="Titillium Web"/>
                <a:ea typeface="Titillium Web"/>
                <a:cs typeface="Titillium Web"/>
                <a:sym typeface="Titillium Web"/>
              </a:defRPr>
            </a:lvl6pPr>
            <a:lvl7pPr lvl="6">
              <a:spcBef>
                <a:spcPts val="360"/>
              </a:spcBef>
              <a:buClr>
                <a:srgbClr val="FF004E"/>
              </a:buClr>
              <a:buSzPct val="100000"/>
              <a:buFont typeface="Titillium Web"/>
              <a:buChar char="▹"/>
              <a:defRPr sz="1800">
                <a:solidFill>
                  <a:schemeClr val="dk1"/>
                </a:solidFill>
                <a:latin typeface="Titillium Web"/>
                <a:ea typeface="Titillium Web"/>
                <a:cs typeface="Titillium Web"/>
                <a:sym typeface="Titillium Web"/>
              </a:defRPr>
            </a:lvl7pPr>
            <a:lvl8pPr lvl="7">
              <a:spcBef>
                <a:spcPts val="360"/>
              </a:spcBef>
              <a:buClr>
                <a:srgbClr val="FF004E"/>
              </a:buClr>
              <a:buSzPct val="100000"/>
              <a:buFont typeface="Titillium Web"/>
              <a:buChar char="▹"/>
              <a:defRPr sz="1800">
                <a:solidFill>
                  <a:schemeClr val="dk1"/>
                </a:solidFill>
                <a:latin typeface="Titillium Web"/>
                <a:ea typeface="Titillium Web"/>
                <a:cs typeface="Titillium Web"/>
                <a:sym typeface="Titillium Web"/>
              </a:defRPr>
            </a:lvl8pPr>
            <a:lvl9pPr lvl="8">
              <a:spcBef>
                <a:spcPts val="360"/>
              </a:spcBef>
              <a:buClr>
                <a:srgbClr val="FF004E"/>
              </a:buClr>
              <a:buSzPct val="100000"/>
              <a:buFont typeface="Titillium Web"/>
              <a:buChar char="▹"/>
              <a:defRPr sz="1800">
                <a:solidFill>
                  <a:schemeClr val="dk1"/>
                </a:solidFill>
                <a:latin typeface="Titillium Web"/>
                <a:ea typeface="Titillium Web"/>
                <a:cs typeface="Titillium Web"/>
                <a:sym typeface="Titillium Web"/>
              </a:defRPr>
            </a:lvl9pPr>
          </a:lstStyle>
          <a:p>
            <a:endParaRPr dirty="0"/>
          </a:p>
        </p:txBody>
      </p:sp>
    </p:spTree>
  </p:cSld>
  <p:clrMap bg1="lt1" tx1="dk1" bg2="dk2" tx2="lt2" accent1="accent1" accent2="accent2" accent3="accent3" accent4="accent4" accent5="accent5" accent6="accent6" hlink="hlink" folHlink="folHlink"/>
  <p:sldLayoutIdLst>
    <p:sldLayoutId id="2147483652" r:id="rId1"/>
    <p:sldLayoutId id="2147483654" r:id="rId2"/>
    <p:sldLayoutId id="2147483662" r:id="rId3"/>
    <p:sldLayoutId id="2147483660" r:id="rId4"/>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L="285750" marR="0" lvl="0" indent="-285750" algn="l" rtl="0">
        <a:lnSpc>
          <a:spcPct val="100000"/>
        </a:lnSpc>
        <a:spcBef>
          <a:spcPts val="0"/>
        </a:spcBef>
        <a:spcAft>
          <a:spcPts val="0"/>
        </a:spcAft>
        <a:buClr>
          <a:schemeClr val="bg2">
            <a:lumMod val="60000"/>
            <a:lumOff val="40000"/>
          </a:schemeClr>
        </a:buClr>
        <a:buFont typeface="Wingdings" panose="05000000000000000000" pitchFamily="2" charset="2"/>
        <a:buChar char="§"/>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844425" y="422500"/>
            <a:ext cx="3226800" cy="857400"/>
          </a:xfrm>
          <a:prstGeom prst="rect">
            <a:avLst/>
          </a:prstGeom>
          <a:noFill/>
          <a:ln>
            <a:noFill/>
          </a:ln>
        </p:spPr>
        <p:txBody>
          <a:bodyPr lIns="91425" tIns="91425" rIns="91425" bIns="91425" anchor="t" anchorCtr="0"/>
          <a:lstStyle>
            <a:lvl1pPr lvl="0">
              <a:spcBef>
                <a:spcPts val="0"/>
              </a:spcBef>
              <a:buSzPct val="100000"/>
              <a:buFont typeface="Titillium Web"/>
              <a:buNone/>
              <a:defRPr sz="2600" b="1">
                <a:latin typeface="Titillium Web"/>
                <a:ea typeface="Titillium Web"/>
                <a:cs typeface="Titillium Web"/>
                <a:sym typeface="Titillium Web"/>
              </a:defRPr>
            </a:lvl1pPr>
            <a:lvl2pPr lvl="1">
              <a:spcBef>
                <a:spcPts val="0"/>
              </a:spcBef>
              <a:buSzPct val="100000"/>
              <a:buFont typeface="Titillium Web"/>
              <a:buNone/>
              <a:defRPr sz="2600" b="1">
                <a:latin typeface="Titillium Web"/>
                <a:ea typeface="Titillium Web"/>
                <a:cs typeface="Titillium Web"/>
                <a:sym typeface="Titillium Web"/>
              </a:defRPr>
            </a:lvl2pPr>
            <a:lvl3pPr lvl="2">
              <a:spcBef>
                <a:spcPts val="0"/>
              </a:spcBef>
              <a:buSzPct val="100000"/>
              <a:buFont typeface="Titillium Web"/>
              <a:buNone/>
              <a:defRPr sz="2600" b="1">
                <a:latin typeface="Titillium Web"/>
                <a:ea typeface="Titillium Web"/>
                <a:cs typeface="Titillium Web"/>
                <a:sym typeface="Titillium Web"/>
              </a:defRPr>
            </a:lvl3pPr>
            <a:lvl4pPr lvl="3">
              <a:spcBef>
                <a:spcPts val="0"/>
              </a:spcBef>
              <a:buSzPct val="100000"/>
              <a:buFont typeface="Titillium Web"/>
              <a:buNone/>
              <a:defRPr sz="2600" b="1">
                <a:latin typeface="Titillium Web"/>
                <a:ea typeface="Titillium Web"/>
                <a:cs typeface="Titillium Web"/>
                <a:sym typeface="Titillium Web"/>
              </a:defRPr>
            </a:lvl4pPr>
            <a:lvl5pPr lvl="4">
              <a:spcBef>
                <a:spcPts val="0"/>
              </a:spcBef>
              <a:buSzPct val="100000"/>
              <a:buFont typeface="Titillium Web"/>
              <a:buNone/>
              <a:defRPr sz="2600" b="1">
                <a:latin typeface="Titillium Web"/>
                <a:ea typeface="Titillium Web"/>
                <a:cs typeface="Titillium Web"/>
                <a:sym typeface="Titillium Web"/>
              </a:defRPr>
            </a:lvl5pPr>
            <a:lvl6pPr lvl="5">
              <a:spcBef>
                <a:spcPts val="0"/>
              </a:spcBef>
              <a:buSzPct val="100000"/>
              <a:buFont typeface="Titillium Web"/>
              <a:buNone/>
              <a:defRPr sz="2600" b="1">
                <a:latin typeface="Titillium Web"/>
                <a:ea typeface="Titillium Web"/>
                <a:cs typeface="Titillium Web"/>
                <a:sym typeface="Titillium Web"/>
              </a:defRPr>
            </a:lvl6pPr>
            <a:lvl7pPr lvl="6">
              <a:spcBef>
                <a:spcPts val="0"/>
              </a:spcBef>
              <a:buSzPct val="100000"/>
              <a:buFont typeface="Titillium Web"/>
              <a:buNone/>
              <a:defRPr sz="2600" b="1">
                <a:latin typeface="Titillium Web"/>
                <a:ea typeface="Titillium Web"/>
                <a:cs typeface="Titillium Web"/>
                <a:sym typeface="Titillium Web"/>
              </a:defRPr>
            </a:lvl7pPr>
            <a:lvl8pPr lvl="7">
              <a:spcBef>
                <a:spcPts val="0"/>
              </a:spcBef>
              <a:buSzPct val="100000"/>
              <a:buFont typeface="Titillium Web"/>
              <a:buNone/>
              <a:defRPr sz="2600" b="1">
                <a:latin typeface="Titillium Web"/>
                <a:ea typeface="Titillium Web"/>
                <a:cs typeface="Titillium Web"/>
                <a:sym typeface="Titillium Web"/>
              </a:defRPr>
            </a:lvl8pPr>
            <a:lvl9pPr lvl="8">
              <a:spcBef>
                <a:spcPts val="0"/>
              </a:spcBef>
              <a:buSzPct val="100000"/>
              <a:buFont typeface="Titillium Web"/>
              <a:buNone/>
              <a:defRPr sz="2600" b="1">
                <a:latin typeface="Titillium Web"/>
                <a:ea typeface="Titillium Web"/>
                <a:cs typeface="Titillium Web"/>
                <a:sym typeface="Titillium Web"/>
              </a:defRPr>
            </a:lvl9pPr>
          </a:lstStyle>
          <a:p>
            <a:endParaRPr/>
          </a:p>
        </p:txBody>
      </p:sp>
      <p:sp>
        <p:nvSpPr>
          <p:cNvPr id="7" name="Shape 7"/>
          <p:cNvSpPr txBox="1">
            <a:spLocks noGrp="1"/>
          </p:cNvSpPr>
          <p:nvPr>
            <p:ph type="body" idx="1"/>
          </p:nvPr>
        </p:nvSpPr>
        <p:spPr>
          <a:xfrm>
            <a:off x="723799" y="1586326"/>
            <a:ext cx="6092099" cy="3148499"/>
          </a:xfrm>
          <a:prstGeom prst="rect">
            <a:avLst/>
          </a:prstGeom>
          <a:noFill/>
          <a:ln>
            <a:noFill/>
          </a:ln>
        </p:spPr>
        <p:txBody>
          <a:bodyPr lIns="91425" tIns="91425" rIns="91425" bIns="91425" anchor="t" anchorCtr="0"/>
          <a:lstStyle>
            <a:lvl1pPr lvl="0">
              <a:spcBef>
                <a:spcPts val="600"/>
              </a:spcBef>
              <a:buClr>
                <a:srgbClr val="FF004E"/>
              </a:buClr>
              <a:buSzPct val="100000"/>
              <a:buFont typeface="Titillium Web"/>
              <a:buChar char="▪"/>
              <a:defRPr sz="1800">
                <a:solidFill>
                  <a:schemeClr val="dk1"/>
                </a:solidFill>
                <a:latin typeface="Titillium Web"/>
                <a:ea typeface="Titillium Web"/>
                <a:cs typeface="Titillium Web"/>
                <a:sym typeface="Titillium Web"/>
              </a:defRPr>
            </a:lvl1pPr>
            <a:lvl2pPr lvl="1">
              <a:spcBef>
                <a:spcPts val="480"/>
              </a:spcBef>
              <a:buClr>
                <a:srgbClr val="FF004E"/>
              </a:buClr>
              <a:buSzPct val="100000"/>
              <a:buFont typeface="Titillium Web"/>
              <a:buChar char="▫"/>
              <a:defRPr sz="1800">
                <a:solidFill>
                  <a:schemeClr val="dk1"/>
                </a:solidFill>
                <a:latin typeface="Titillium Web"/>
                <a:ea typeface="Titillium Web"/>
                <a:cs typeface="Titillium Web"/>
                <a:sym typeface="Titillium Web"/>
              </a:defRPr>
            </a:lvl2pPr>
            <a:lvl3pPr lvl="2">
              <a:spcBef>
                <a:spcPts val="480"/>
              </a:spcBef>
              <a:buClr>
                <a:srgbClr val="FF004E"/>
              </a:buClr>
              <a:buSzPct val="100000"/>
              <a:buFont typeface="Titillium Web"/>
              <a:buChar char="▸"/>
              <a:defRPr sz="1800">
                <a:solidFill>
                  <a:schemeClr val="dk1"/>
                </a:solidFill>
                <a:latin typeface="Titillium Web"/>
                <a:ea typeface="Titillium Web"/>
                <a:cs typeface="Titillium Web"/>
                <a:sym typeface="Titillium Web"/>
              </a:defRPr>
            </a:lvl3pPr>
            <a:lvl4pPr lvl="3">
              <a:spcBef>
                <a:spcPts val="360"/>
              </a:spcBef>
              <a:buClr>
                <a:srgbClr val="FF004E"/>
              </a:buClr>
              <a:buSzPct val="100000"/>
              <a:buFont typeface="Titillium Web"/>
              <a:buChar char="▹"/>
              <a:defRPr sz="1800">
                <a:solidFill>
                  <a:schemeClr val="dk1"/>
                </a:solidFill>
                <a:latin typeface="Titillium Web"/>
                <a:ea typeface="Titillium Web"/>
                <a:cs typeface="Titillium Web"/>
                <a:sym typeface="Titillium Web"/>
              </a:defRPr>
            </a:lvl4pPr>
            <a:lvl5pPr lvl="4">
              <a:spcBef>
                <a:spcPts val="360"/>
              </a:spcBef>
              <a:buClr>
                <a:srgbClr val="FF004E"/>
              </a:buClr>
              <a:buSzPct val="100000"/>
              <a:buFont typeface="Titillium Web"/>
              <a:buChar char="▹"/>
              <a:defRPr sz="1800">
                <a:solidFill>
                  <a:schemeClr val="dk1"/>
                </a:solidFill>
                <a:latin typeface="Titillium Web"/>
                <a:ea typeface="Titillium Web"/>
                <a:cs typeface="Titillium Web"/>
                <a:sym typeface="Titillium Web"/>
              </a:defRPr>
            </a:lvl5pPr>
            <a:lvl6pPr lvl="5">
              <a:spcBef>
                <a:spcPts val="360"/>
              </a:spcBef>
              <a:buClr>
                <a:srgbClr val="FF004E"/>
              </a:buClr>
              <a:buSzPct val="100000"/>
              <a:buFont typeface="Titillium Web"/>
              <a:buChar char="▹"/>
              <a:defRPr sz="1800">
                <a:solidFill>
                  <a:schemeClr val="dk1"/>
                </a:solidFill>
                <a:latin typeface="Titillium Web"/>
                <a:ea typeface="Titillium Web"/>
                <a:cs typeface="Titillium Web"/>
                <a:sym typeface="Titillium Web"/>
              </a:defRPr>
            </a:lvl6pPr>
            <a:lvl7pPr lvl="6">
              <a:spcBef>
                <a:spcPts val="360"/>
              </a:spcBef>
              <a:buClr>
                <a:srgbClr val="FF004E"/>
              </a:buClr>
              <a:buSzPct val="100000"/>
              <a:buFont typeface="Titillium Web"/>
              <a:buChar char="▹"/>
              <a:defRPr sz="1800">
                <a:solidFill>
                  <a:schemeClr val="dk1"/>
                </a:solidFill>
                <a:latin typeface="Titillium Web"/>
                <a:ea typeface="Titillium Web"/>
                <a:cs typeface="Titillium Web"/>
                <a:sym typeface="Titillium Web"/>
              </a:defRPr>
            </a:lvl7pPr>
            <a:lvl8pPr lvl="7">
              <a:spcBef>
                <a:spcPts val="360"/>
              </a:spcBef>
              <a:buClr>
                <a:srgbClr val="FF004E"/>
              </a:buClr>
              <a:buSzPct val="100000"/>
              <a:buFont typeface="Titillium Web"/>
              <a:buChar char="▹"/>
              <a:defRPr sz="1800">
                <a:solidFill>
                  <a:schemeClr val="dk1"/>
                </a:solidFill>
                <a:latin typeface="Titillium Web"/>
                <a:ea typeface="Titillium Web"/>
                <a:cs typeface="Titillium Web"/>
                <a:sym typeface="Titillium Web"/>
              </a:defRPr>
            </a:lvl8pPr>
            <a:lvl9pPr lvl="8">
              <a:spcBef>
                <a:spcPts val="360"/>
              </a:spcBef>
              <a:buClr>
                <a:srgbClr val="FF004E"/>
              </a:buClr>
              <a:buSzPct val="100000"/>
              <a:buFont typeface="Titillium Web"/>
              <a:buChar char="▹"/>
              <a:defRPr sz="1800">
                <a:solidFill>
                  <a:schemeClr val="dk1"/>
                </a:solidFill>
                <a:latin typeface="Titillium Web"/>
                <a:ea typeface="Titillium Web"/>
                <a:cs typeface="Titillium Web"/>
                <a:sym typeface="Titillium Web"/>
              </a:defRPr>
            </a:lvl9pPr>
          </a:lstStyle>
          <a:p>
            <a:endParaRPr dirty="0"/>
          </a:p>
        </p:txBody>
      </p:sp>
    </p:spTree>
    <p:extLst>
      <p:ext uri="{BB962C8B-B14F-4D97-AF65-F5344CB8AC3E}">
        <p14:creationId xmlns:p14="http://schemas.microsoft.com/office/powerpoint/2010/main" val="1417373536"/>
      </p:ext>
    </p:extLst>
  </p:cSld>
  <p:clrMap bg1="lt1" tx1="dk1" bg2="dk2" tx2="lt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Lst>
  <p:transition spd="slow">
    <p:push dir="u"/>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L="285743" marR="0" lvl="0" indent="-285743" algn="l" rtl="0">
        <a:lnSpc>
          <a:spcPct val="100000"/>
        </a:lnSpc>
        <a:spcBef>
          <a:spcPts val="0"/>
        </a:spcBef>
        <a:spcAft>
          <a:spcPts val="0"/>
        </a:spcAft>
        <a:buClr>
          <a:schemeClr val="bg2">
            <a:lumMod val="60000"/>
            <a:lumOff val="40000"/>
          </a:schemeClr>
        </a:buClr>
        <a:buFont typeface="Wingdings" panose="05000000000000000000" pitchFamily="2" charset="2"/>
        <a:buChar char="§"/>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6.svg"/><Relationship Id="rId5" Type="http://schemas.openxmlformats.org/officeDocument/2006/relationships/image" Target="../media/image5.png"/><Relationship Id="rId10" Type="http://schemas.openxmlformats.org/officeDocument/2006/relationships/image" Target="../media/image10.svg"/><Relationship Id="rId4" Type="http://schemas.openxmlformats.org/officeDocument/2006/relationships/image" Target="../media/image4.svg"/><Relationship Id="rId9" Type="http://schemas.openxmlformats.org/officeDocument/2006/relationships/image" Target="../media/image9.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6.xml"/><Relationship Id="rId6" Type="http://schemas.openxmlformats.org/officeDocument/2006/relationships/image" Target="../media/image11.svg"/><Relationship Id="rId5" Type="http://schemas.openxmlformats.org/officeDocument/2006/relationships/image" Target="../media/image3.png"/><Relationship Id="rId4" Type="http://schemas.openxmlformats.org/officeDocument/2006/relationships/image" Target="../media/image10.svg"/></Relationships>
</file>

<file path=ppt/slides/_rels/slide9.xml.rels><?xml version="1.0" encoding="UTF-8" standalone="yes"?>
<Relationships xmlns="http://schemas.openxmlformats.org/package/2006/relationships"><Relationship Id="rId8" Type="http://schemas.openxmlformats.org/officeDocument/2006/relationships/image" Target="../media/image14.svg"/><Relationship Id="rId3" Type="http://schemas.openxmlformats.org/officeDocument/2006/relationships/image" Target="../media/image3.png"/><Relationship Id="rId7"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6.xml"/><Relationship Id="rId6" Type="http://schemas.openxmlformats.org/officeDocument/2006/relationships/image" Target="../media/image13.svg"/><Relationship Id="rId5" Type="http://schemas.openxmlformats.org/officeDocument/2006/relationships/image" Target="../media/image12.png"/><Relationship Id="rId4" Type="http://schemas.openxmlformats.org/officeDocument/2006/relationships/image" Target="../media/image11.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0"/>
        <p:cNvGrpSpPr/>
        <p:nvPr/>
      </p:nvGrpSpPr>
      <p:grpSpPr>
        <a:xfrm>
          <a:off x="0" y="0"/>
          <a:ext cx="0" cy="0"/>
          <a:chOff x="0" y="0"/>
          <a:chExt cx="0" cy="0"/>
        </a:xfrm>
      </p:grpSpPr>
      <p:sp>
        <p:nvSpPr>
          <p:cNvPr id="9" name="Rectangle 8"/>
          <p:cNvSpPr/>
          <p:nvPr/>
        </p:nvSpPr>
        <p:spPr>
          <a:xfrm>
            <a:off x="463620" y="536539"/>
            <a:ext cx="182396" cy="86214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p>
        </p:txBody>
      </p:sp>
      <p:sp>
        <p:nvSpPr>
          <p:cNvPr id="18" name="Rectangle 17"/>
          <p:cNvSpPr/>
          <p:nvPr/>
        </p:nvSpPr>
        <p:spPr>
          <a:xfrm>
            <a:off x="9018811" y="-1"/>
            <a:ext cx="151002" cy="5143501"/>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p>
        </p:txBody>
      </p:sp>
      <p:sp>
        <p:nvSpPr>
          <p:cNvPr id="19" name="Shape 66"/>
          <p:cNvSpPr txBox="1">
            <a:spLocks/>
          </p:cNvSpPr>
          <p:nvPr/>
        </p:nvSpPr>
        <p:spPr>
          <a:xfrm>
            <a:off x="4555957" y="455851"/>
            <a:ext cx="4462854" cy="1083699"/>
          </a:xfrm>
          <a:prstGeom prst="rect">
            <a:avLst/>
          </a:prstGeom>
          <a:noFill/>
          <a:ln>
            <a:noFill/>
          </a:ln>
        </p:spPr>
        <p:txBody>
          <a:bodyPr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SzPct val="100000"/>
              <a:buFont typeface="Titillium Web"/>
              <a:buNone/>
              <a:defRPr sz="2600" b="1" i="0" u="none" strike="noStrike" cap="none">
                <a:solidFill>
                  <a:srgbClr val="000000"/>
                </a:solidFill>
                <a:latin typeface="Titillium Web"/>
                <a:ea typeface="Titillium Web"/>
                <a:cs typeface="Titillium Web"/>
                <a:sym typeface="Titillium Web"/>
              </a:defRPr>
            </a:lvl1pPr>
            <a:lvl2pPr lvl="1">
              <a:spcBef>
                <a:spcPts val="0"/>
              </a:spcBef>
              <a:buSzPct val="100000"/>
              <a:buFont typeface="Titillium Web"/>
              <a:buNone/>
              <a:defRPr sz="2600" b="1">
                <a:latin typeface="Titillium Web"/>
                <a:ea typeface="Titillium Web"/>
                <a:cs typeface="Titillium Web"/>
                <a:sym typeface="Titillium Web"/>
              </a:defRPr>
            </a:lvl2pPr>
            <a:lvl3pPr lvl="2">
              <a:spcBef>
                <a:spcPts val="0"/>
              </a:spcBef>
              <a:buSzPct val="100000"/>
              <a:buFont typeface="Titillium Web"/>
              <a:buNone/>
              <a:defRPr sz="2600" b="1">
                <a:latin typeface="Titillium Web"/>
                <a:ea typeface="Titillium Web"/>
                <a:cs typeface="Titillium Web"/>
                <a:sym typeface="Titillium Web"/>
              </a:defRPr>
            </a:lvl3pPr>
            <a:lvl4pPr lvl="3">
              <a:spcBef>
                <a:spcPts val="0"/>
              </a:spcBef>
              <a:buSzPct val="100000"/>
              <a:buFont typeface="Titillium Web"/>
              <a:buNone/>
              <a:defRPr sz="2600" b="1">
                <a:latin typeface="Titillium Web"/>
                <a:ea typeface="Titillium Web"/>
                <a:cs typeface="Titillium Web"/>
                <a:sym typeface="Titillium Web"/>
              </a:defRPr>
            </a:lvl4pPr>
            <a:lvl5pPr lvl="4">
              <a:spcBef>
                <a:spcPts val="0"/>
              </a:spcBef>
              <a:buSzPct val="100000"/>
              <a:buFont typeface="Titillium Web"/>
              <a:buNone/>
              <a:defRPr sz="2600" b="1">
                <a:latin typeface="Titillium Web"/>
                <a:ea typeface="Titillium Web"/>
                <a:cs typeface="Titillium Web"/>
                <a:sym typeface="Titillium Web"/>
              </a:defRPr>
            </a:lvl5pPr>
            <a:lvl6pPr lvl="5">
              <a:spcBef>
                <a:spcPts val="0"/>
              </a:spcBef>
              <a:buSzPct val="100000"/>
              <a:buFont typeface="Titillium Web"/>
              <a:buNone/>
              <a:defRPr sz="2600" b="1">
                <a:latin typeface="Titillium Web"/>
                <a:ea typeface="Titillium Web"/>
                <a:cs typeface="Titillium Web"/>
                <a:sym typeface="Titillium Web"/>
              </a:defRPr>
            </a:lvl6pPr>
            <a:lvl7pPr lvl="6">
              <a:spcBef>
                <a:spcPts val="0"/>
              </a:spcBef>
              <a:buSzPct val="100000"/>
              <a:buFont typeface="Titillium Web"/>
              <a:buNone/>
              <a:defRPr sz="2600" b="1">
                <a:latin typeface="Titillium Web"/>
                <a:ea typeface="Titillium Web"/>
                <a:cs typeface="Titillium Web"/>
                <a:sym typeface="Titillium Web"/>
              </a:defRPr>
            </a:lvl7pPr>
            <a:lvl8pPr lvl="7">
              <a:spcBef>
                <a:spcPts val="0"/>
              </a:spcBef>
              <a:buSzPct val="100000"/>
              <a:buFont typeface="Titillium Web"/>
              <a:buNone/>
              <a:defRPr sz="2600" b="1">
                <a:latin typeface="Titillium Web"/>
                <a:ea typeface="Titillium Web"/>
                <a:cs typeface="Titillium Web"/>
                <a:sym typeface="Titillium Web"/>
              </a:defRPr>
            </a:lvl8pPr>
            <a:lvl9pPr lvl="8">
              <a:spcBef>
                <a:spcPts val="0"/>
              </a:spcBef>
              <a:buSzPct val="100000"/>
              <a:buFont typeface="Titillium Web"/>
              <a:buNone/>
              <a:defRPr sz="2600" b="1">
                <a:latin typeface="Titillium Web"/>
                <a:ea typeface="Titillium Web"/>
                <a:cs typeface="Titillium Web"/>
                <a:sym typeface="Titillium Web"/>
              </a:defRPr>
            </a:lvl9pPr>
          </a:lstStyle>
          <a:p>
            <a:r>
              <a:rPr lang="en-US" b="0" dirty="0">
                <a:solidFill>
                  <a:schemeClr val="bg2">
                    <a:lumMod val="60000"/>
                    <a:lumOff val="40000"/>
                  </a:schemeClr>
                </a:solidFill>
                <a:latin typeface="Arial Black" panose="020B0A04020102020204" pitchFamily="34" charset="0"/>
              </a:rPr>
              <a:t>WATER DISTRICTS</a:t>
            </a:r>
            <a:endParaRPr lang="en-US" b="0" dirty="0">
              <a:solidFill>
                <a:schemeClr val="tx1">
                  <a:lumMod val="75000"/>
                  <a:lumOff val="25000"/>
                </a:schemeClr>
              </a:solidFill>
              <a:latin typeface="Arial Black" panose="020B0A04020102020204" pitchFamily="34" charset="0"/>
            </a:endParaRPr>
          </a:p>
          <a:p>
            <a:r>
              <a:rPr lang="en-US" sz="1600" dirty="0">
                <a:solidFill>
                  <a:schemeClr val="tx1">
                    <a:lumMod val="75000"/>
                    <a:lumOff val="25000"/>
                  </a:schemeClr>
                </a:solidFill>
                <a:latin typeface="+mn-lt"/>
              </a:rPr>
              <a:t>HOUSTON PUBLIC WORKS</a:t>
            </a:r>
          </a:p>
          <a:p>
            <a:r>
              <a:rPr lang="en-US" sz="1600" dirty="0">
                <a:solidFill>
                  <a:schemeClr val="accent1"/>
                </a:solidFill>
                <a:latin typeface="+mn-lt"/>
              </a:rPr>
              <a:t>FEBRUARY 2018</a:t>
            </a:r>
            <a:endParaRPr lang="en" sz="1600" dirty="0">
              <a:solidFill>
                <a:schemeClr val="accent1"/>
              </a:solidFill>
              <a:latin typeface="+mn-lt"/>
            </a:endParaRPr>
          </a:p>
        </p:txBody>
      </p:sp>
      <p:sp>
        <p:nvSpPr>
          <p:cNvPr id="20" name="Rectangle 19"/>
          <p:cNvSpPr/>
          <p:nvPr/>
        </p:nvSpPr>
        <p:spPr>
          <a:xfrm>
            <a:off x="4363117" y="403767"/>
            <a:ext cx="54555" cy="1292890"/>
          </a:xfrm>
          <a:prstGeom prst="rect">
            <a:avLst/>
          </a:prstGeom>
          <a:solidFill>
            <a:schemeClr val="tx1">
              <a:lumMod val="75000"/>
              <a:lumOff val="2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solidFill>
                <a:srgbClr val="D50202"/>
              </a:solidFill>
            </a:endParaRPr>
          </a:p>
        </p:txBody>
      </p:sp>
      <p:pic>
        <p:nvPicPr>
          <p:cNvPr id="3" name="Picture 2" descr="Exec Preso Cover4.jp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482" y="2976627"/>
            <a:ext cx="9195626" cy="2250001"/>
          </a:xfrm>
          <a:prstGeom prst="rect">
            <a:avLst/>
          </a:prstGeom>
        </p:spPr>
      </p:pic>
      <p:pic>
        <p:nvPicPr>
          <p:cNvPr id="4" name="Picture 3">
            <a:extLst>
              <a:ext uri="{FF2B5EF4-FFF2-40B4-BE49-F238E27FC236}">
                <a16:creationId xmlns:a16="http://schemas.microsoft.com/office/drawing/2014/main" id="{695CE8E7-8F3B-4252-B008-859DD8E30E9F}"/>
              </a:ext>
            </a:extLst>
          </p:cNvPr>
          <p:cNvPicPr>
            <a:picLocks noChangeAspect="1"/>
          </p:cNvPicPr>
          <p:nvPr/>
        </p:nvPicPr>
        <p:blipFill>
          <a:blip r:embed="rId4">
            <a:duotone>
              <a:schemeClr val="bg2">
                <a:shade val="45000"/>
                <a:satMod val="135000"/>
              </a:schemeClr>
              <a:prstClr val="white"/>
            </a:duotone>
          </a:blip>
          <a:stretch>
            <a:fillRect/>
          </a:stretch>
        </p:blipFill>
        <p:spPr>
          <a:xfrm>
            <a:off x="3054691" y="478684"/>
            <a:ext cx="1143055" cy="1143055"/>
          </a:xfrm>
          <a:prstGeom prst="rect">
            <a:avLst/>
          </a:prstGeom>
        </p:spPr>
      </p:pic>
    </p:spTree>
    <p:extLst>
      <p:ext uri="{BB962C8B-B14F-4D97-AF65-F5344CB8AC3E}">
        <p14:creationId xmlns:p14="http://schemas.microsoft.com/office/powerpoint/2010/main" val="4186824400"/>
      </p:ext>
    </p:extLst>
  </p:cSld>
  <p:clrMapOvr>
    <a:masterClrMapping/>
  </p:clrMapOvr>
  <p:transition spd="slow">
    <p:push dir="u"/>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5" name="TextBox 4"/>
          <p:cNvSpPr txBox="1"/>
          <p:nvPr/>
        </p:nvSpPr>
        <p:spPr>
          <a:xfrm>
            <a:off x="3334528" y="1432907"/>
            <a:ext cx="1798475" cy="323165"/>
          </a:xfrm>
          <a:prstGeom prst="rect">
            <a:avLst/>
          </a:prstGeom>
          <a:noFill/>
        </p:spPr>
        <p:txBody>
          <a:bodyPr wrap="square" rtlCol="0">
            <a:spAutoFit/>
          </a:bodyPr>
          <a:lstStyle/>
          <a:p>
            <a:pPr marL="0" marR="0" lvl="0" indent="0" algn="ctr" defTabSz="685800" eaLnBrk="1" fontAlgn="auto" latinLnBrk="0" hangingPunct="1">
              <a:lnSpc>
                <a:spcPct val="100000"/>
              </a:lnSpc>
              <a:spcBef>
                <a:spcPts val="0"/>
              </a:spcBef>
              <a:spcAft>
                <a:spcPts val="0"/>
              </a:spcAft>
              <a:buClrTx/>
              <a:buSzTx/>
              <a:buFontTx/>
              <a:buNone/>
              <a:tabLst/>
              <a:defRPr/>
            </a:pPr>
            <a:r>
              <a:rPr kumimoji="0" lang="en-US" sz="1500" b="1" i="0" u="none" strike="noStrike" kern="0" cap="none" spc="0" normalizeH="0" baseline="0" noProof="0" dirty="0">
                <a:ln>
                  <a:noFill/>
                </a:ln>
                <a:solidFill>
                  <a:schemeClr val="bg1"/>
                </a:solidFill>
                <a:effectLst/>
                <a:uLnTx/>
                <a:uFillTx/>
                <a:latin typeface="+mn-lt"/>
              </a:rPr>
              <a:t>Director</a:t>
            </a:r>
          </a:p>
        </p:txBody>
      </p:sp>
      <p:sp>
        <p:nvSpPr>
          <p:cNvPr id="7" name="Shape 146">
            <a:extLst>
              <a:ext uri="{FF2B5EF4-FFF2-40B4-BE49-F238E27FC236}">
                <a16:creationId xmlns:a16="http://schemas.microsoft.com/office/drawing/2014/main" id="{1E690D36-0573-434F-91A5-83C3C981B115}"/>
              </a:ext>
            </a:extLst>
          </p:cNvPr>
          <p:cNvSpPr txBox="1">
            <a:spLocks noGrp="1"/>
          </p:cNvSpPr>
          <p:nvPr>
            <p:ph type="title"/>
          </p:nvPr>
        </p:nvSpPr>
        <p:spPr>
          <a:xfrm>
            <a:off x="654542" y="622274"/>
            <a:ext cx="7183172" cy="666367"/>
          </a:xfrm>
          <a:prstGeom prst="rect">
            <a:avLst/>
          </a:prstGeom>
        </p:spPr>
        <p:txBody>
          <a:bodyPr lIns="91425" tIns="91425" rIns="91425" bIns="91425" anchor="t" anchorCtr="0">
            <a:noAutofit/>
          </a:bodyPr>
          <a:lstStyle/>
          <a:p>
            <a:r>
              <a:rPr lang="en-US" b="0" dirty="0">
                <a:solidFill>
                  <a:schemeClr val="tx1">
                    <a:lumMod val="75000"/>
                    <a:lumOff val="25000"/>
                  </a:schemeClr>
                </a:solidFill>
                <a:latin typeface="Arial Black" panose="020B0A04020102020204" pitchFamily="34" charset="0"/>
                <a:ea typeface="Lato Medium" panose="020F0502020204030203" pitchFamily="34" charset="0"/>
                <a:cs typeface="Lato Medium" panose="020F0502020204030203" pitchFamily="34" charset="0"/>
              </a:rPr>
              <a:t>2018 APPLICATION REVISIONS</a:t>
            </a:r>
            <a:endParaRPr lang="en" b="0" dirty="0">
              <a:solidFill>
                <a:schemeClr val="tx1">
                  <a:lumMod val="75000"/>
                  <a:lumOff val="25000"/>
                </a:schemeClr>
              </a:solidFill>
              <a:latin typeface="Arial Black" panose="020B0A04020102020204" pitchFamily="34" charset="0"/>
              <a:ea typeface="Lato Medium" panose="020F0502020204030203" pitchFamily="34" charset="0"/>
              <a:cs typeface="Lato Medium" panose="020F0502020204030203" pitchFamily="34" charset="0"/>
            </a:endParaRPr>
          </a:p>
        </p:txBody>
      </p:sp>
      <p:sp>
        <p:nvSpPr>
          <p:cNvPr id="3" name="Rectangle 2">
            <a:extLst>
              <a:ext uri="{FF2B5EF4-FFF2-40B4-BE49-F238E27FC236}">
                <a16:creationId xmlns:a16="http://schemas.microsoft.com/office/drawing/2014/main" id="{B379EDE6-F09E-4DA4-934A-BA788B222156}"/>
              </a:ext>
            </a:extLst>
          </p:cNvPr>
          <p:cNvSpPr/>
          <p:nvPr/>
        </p:nvSpPr>
        <p:spPr>
          <a:xfrm>
            <a:off x="654542" y="1432907"/>
            <a:ext cx="8405482" cy="3323987"/>
          </a:xfrm>
          <a:prstGeom prst="rect">
            <a:avLst/>
          </a:prstGeom>
        </p:spPr>
        <p:txBody>
          <a:bodyPr wrap="square">
            <a:spAutoFit/>
          </a:bodyPr>
          <a:lstStyle/>
          <a:p>
            <a:pPr>
              <a:lnSpc>
                <a:spcPct val="150000"/>
              </a:lnSpc>
              <a:buClr>
                <a:srgbClr val="0070C0"/>
              </a:buClr>
            </a:pPr>
            <a:r>
              <a:rPr lang="en-US" sz="2800" b="1" dirty="0">
                <a:solidFill>
                  <a:schemeClr val="bg2">
                    <a:lumMod val="60000"/>
                    <a:lumOff val="40000"/>
                  </a:schemeClr>
                </a:solidFill>
                <a:latin typeface="+mn-lt"/>
              </a:rPr>
              <a:t>now required:</a:t>
            </a:r>
          </a:p>
          <a:p>
            <a:pPr marL="457200" indent="-457200">
              <a:lnSpc>
                <a:spcPct val="150000"/>
              </a:lnSpc>
              <a:buClr>
                <a:srgbClr val="0070C0"/>
              </a:buClr>
              <a:buFont typeface="Symbol" panose="05050102010706020507" pitchFamily="18" charset="2"/>
              <a:buChar char=""/>
            </a:pPr>
            <a:r>
              <a:rPr lang="en-US" sz="2800" dirty="0">
                <a:solidFill>
                  <a:schemeClr val="tx1">
                    <a:lumMod val="75000"/>
                    <a:lumOff val="25000"/>
                  </a:schemeClr>
                </a:solidFill>
                <a:latin typeface="+mn-lt"/>
              </a:rPr>
              <a:t>drainage + detention plans</a:t>
            </a:r>
          </a:p>
          <a:p>
            <a:pPr marL="457200" indent="-457200">
              <a:lnSpc>
                <a:spcPct val="150000"/>
              </a:lnSpc>
              <a:buClr>
                <a:srgbClr val="0070C0"/>
              </a:buClr>
              <a:buFont typeface="Symbol" panose="05050102010706020507" pitchFamily="18" charset="2"/>
              <a:buChar char=""/>
            </a:pPr>
            <a:r>
              <a:rPr lang="en-US" sz="2800" dirty="0">
                <a:solidFill>
                  <a:schemeClr val="tx1">
                    <a:lumMod val="75000"/>
                    <a:lumOff val="25000"/>
                  </a:schemeClr>
                </a:solidFill>
                <a:latin typeface="+mn-lt"/>
              </a:rPr>
              <a:t>map with flood zone + proposed acreage</a:t>
            </a:r>
          </a:p>
          <a:p>
            <a:pPr marL="457200" indent="-457200">
              <a:lnSpc>
                <a:spcPct val="150000"/>
              </a:lnSpc>
              <a:buClr>
                <a:srgbClr val="0070C0"/>
              </a:buClr>
              <a:buFont typeface="Symbol" panose="05050102010706020507" pitchFamily="18" charset="2"/>
              <a:buChar char=""/>
            </a:pPr>
            <a:r>
              <a:rPr lang="en-US" sz="2800" dirty="0">
                <a:solidFill>
                  <a:schemeClr val="tx1">
                    <a:lumMod val="75000"/>
                    <a:lumOff val="25000"/>
                  </a:schemeClr>
                </a:solidFill>
                <a:latin typeface="+mn-lt"/>
              </a:rPr>
              <a:t>GIS data</a:t>
            </a:r>
          </a:p>
          <a:p>
            <a:pPr marL="457200" indent="-457200">
              <a:lnSpc>
                <a:spcPct val="150000"/>
              </a:lnSpc>
              <a:buClr>
                <a:srgbClr val="0070C0"/>
              </a:buClr>
              <a:buFont typeface="Symbol" panose="05050102010706020507" pitchFamily="18" charset="2"/>
              <a:buChar char=""/>
            </a:pPr>
            <a:r>
              <a:rPr lang="en-US" sz="2800" dirty="0">
                <a:solidFill>
                  <a:schemeClr val="tx1">
                    <a:lumMod val="75000"/>
                    <a:lumOff val="25000"/>
                  </a:schemeClr>
                </a:solidFill>
                <a:latin typeface="+mn-lt"/>
              </a:rPr>
              <a:t>existing + proposed development details</a:t>
            </a:r>
          </a:p>
        </p:txBody>
      </p:sp>
    </p:spTree>
    <p:extLst>
      <p:ext uri="{BB962C8B-B14F-4D97-AF65-F5344CB8AC3E}">
        <p14:creationId xmlns:p14="http://schemas.microsoft.com/office/powerpoint/2010/main" val="1390109765"/>
      </p:ext>
    </p:extLst>
  </p:cSld>
  <p:clrMapOvr>
    <a:masterClrMapping/>
  </p:clrMapOvr>
  <p:transition spd="slow">
    <p:push dir="u"/>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93"/>
        <p:cNvGrpSpPr/>
        <p:nvPr/>
      </p:nvGrpSpPr>
      <p:grpSpPr>
        <a:xfrm>
          <a:off x="0" y="0"/>
          <a:ext cx="0" cy="0"/>
          <a:chOff x="0" y="0"/>
          <a:chExt cx="0" cy="0"/>
        </a:xfrm>
      </p:grpSpPr>
      <p:sp>
        <p:nvSpPr>
          <p:cNvPr id="294" name="Shape 294"/>
          <p:cNvSpPr txBox="1">
            <a:spLocks noGrp="1"/>
          </p:cNvSpPr>
          <p:nvPr>
            <p:ph type="ctrTitle" idx="4294967295"/>
          </p:nvPr>
        </p:nvSpPr>
        <p:spPr>
          <a:xfrm>
            <a:off x="0" y="1431925"/>
            <a:ext cx="8393113" cy="869950"/>
          </a:xfrm>
          <a:prstGeom prst="rect">
            <a:avLst/>
          </a:prstGeom>
        </p:spPr>
        <p:txBody>
          <a:bodyPr lIns="91425" tIns="91425" rIns="91425" bIns="91425" anchor="t" anchorCtr="0">
            <a:noAutofit/>
          </a:bodyPr>
          <a:lstStyle/>
          <a:p>
            <a:pPr lvl="0" rtl="0">
              <a:spcBef>
                <a:spcPts val="0"/>
              </a:spcBef>
              <a:buNone/>
            </a:pPr>
            <a:r>
              <a:rPr lang="en-US" sz="8800" dirty="0">
                <a:solidFill>
                  <a:srgbClr val="FFFFFF"/>
                </a:solidFill>
                <a:latin typeface="+mn-lt"/>
              </a:rPr>
              <a:t>THANK YOU</a:t>
            </a:r>
            <a:endParaRPr lang="en" sz="8800" dirty="0">
              <a:solidFill>
                <a:srgbClr val="FFFFFF"/>
              </a:solidFill>
              <a:latin typeface="+mn-lt"/>
            </a:endParaRPr>
          </a:p>
        </p:txBody>
      </p:sp>
      <p:sp>
        <p:nvSpPr>
          <p:cNvPr id="295" name="Shape 295"/>
          <p:cNvSpPr txBox="1">
            <a:spLocks noGrp="1"/>
          </p:cNvSpPr>
          <p:nvPr>
            <p:ph type="subTitle" idx="4294967295"/>
          </p:nvPr>
        </p:nvSpPr>
        <p:spPr>
          <a:xfrm>
            <a:off x="0" y="3303037"/>
            <a:ext cx="9144000" cy="1511364"/>
          </a:xfrm>
          <a:prstGeom prst="rect">
            <a:avLst/>
          </a:prstGeom>
        </p:spPr>
        <p:txBody>
          <a:bodyPr lIns="91425" tIns="91425" rIns="91425" bIns="91425" anchor="t" anchorCtr="0">
            <a:noAutofit/>
          </a:bodyPr>
          <a:lstStyle/>
          <a:p>
            <a:pPr lvl="0" algn="ctr" rtl="0">
              <a:spcBef>
                <a:spcPts val="0"/>
              </a:spcBef>
              <a:buNone/>
            </a:pPr>
            <a:r>
              <a:rPr lang="en-US" sz="4800" b="1" dirty="0">
                <a:solidFill>
                  <a:schemeClr val="bg2">
                    <a:lumMod val="60000"/>
                    <a:lumOff val="40000"/>
                  </a:schemeClr>
                </a:solidFill>
                <a:latin typeface="+mn-lt"/>
              </a:rPr>
              <a:t>questions?</a:t>
            </a:r>
            <a:endParaRPr lang="en" sz="4800" b="1" dirty="0">
              <a:solidFill>
                <a:schemeClr val="bg2">
                  <a:lumMod val="60000"/>
                  <a:lumOff val="40000"/>
                </a:schemeClr>
              </a:solidFill>
              <a:latin typeface="+mn-lt"/>
            </a:endParaRPr>
          </a:p>
        </p:txBody>
      </p:sp>
    </p:spTree>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80" name="Shape 80"/>
          <p:cNvSpPr txBox="1">
            <a:spLocks noGrp="1"/>
          </p:cNvSpPr>
          <p:nvPr>
            <p:ph type="ctrTitle" idx="4294967295"/>
          </p:nvPr>
        </p:nvSpPr>
        <p:spPr>
          <a:xfrm>
            <a:off x="65314" y="1585629"/>
            <a:ext cx="9078686" cy="1158875"/>
          </a:xfrm>
          <a:prstGeom prst="rect">
            <a:avLst/>
          </a:prstGeom>
        </p:spPr>
        <p:txBody>
          <a:bodyPr lIns="91425" tIns="91425" rIns="91425" bIns="91425" anchor="t" anchorCtr="0">
            <a:noAutofit/>
          </a:bodyPr>
          <a:lstStyle/>
          <a:p>
            <a:pPr lvl="0">
              <a:spcBef>
                <a:spcPts val="0"/>
              </a:spcBef>
              <a:buNone/>
            </a:pPr>
            <a:r>
              <a:rPr lang="en-US" sz="7500" dirty="0">
                <a:solidFill>
                  <a:srgbClr val="FFFFFF"/>
                </a:solidFill>
                <a:latin typeface="+mn-lt"/>
              </a:rPr>
              <a:t>WATER DISTRICTS</a:t>
            </a:r>
            <a:endParaRPr lang="en" sz="7500" dirty="0">
              <a:solidFill>
                <a:srgbClr val="FFFFFF"/>
              </a:solidFill>
              <a:latin typeface="+mn-lt"/>
            </a:endParaRPr>
          </a:p>
        </p:txBody>
      </p:sp>
      <p:sp>
        <p:nvSpPr>
          <p:cNvPr id="3" name="Rectangle 2">
            <a:extLst>
              <a:ext uri="{FF2B5EF4-FFF2-40B4-BE49-F238E27FC236}">
                <a16:creationId xmlns:a16="http://schemas.microsoft.com/office/drawing/2014/main" id="{475E7C83-B767-48C8-8CDC-7F9EDC10DDF2}"/>
              </a:ext>
            </a:extLst>
          </p:cNvPr>
          <p:cNvSpPr/>
          <p:nvPr/>
        </p:nvSpPr>
        <p:spPr>
          <a:xfrm>
            <a:off x="0" y="3369792"/>
            <a:ext cx="9358604" cy="584775"/>
          </a:xfrm>
          <a:prstGeom prst="rect">
            <a:avLst/>
          </a:prstGeom>
        </p:spPr>
        <p:txBody>
          <a:bodyPr wrap="square">
            <a:spAutoFit/>
          </a:bodyPr>
          <a:lstStyle/>
          <a:p>
            <a:r>
              <a:rPr lang="en-US" sz="3200" dirty="0">
                <a:solidFill>
                  <a:schemeClr val="bg2">
                    <a:lumMod val="60000"/>
                    <a:lumOff val="40000"/>
                  </a:schemeClr>
                </a:solidFill>
                <a:latin typeface="+mn-lt"/>
                <a:ea typeface="Lato Medium" panose="020F0502020204030203" pitchFamily="34" charset="0"/>
                <a:cs typeface="Lato Medium" panose="020F0502020204030203" pitchFamily="34" charset="0"/>
              </a:rPr>
              <a:t>local limited service providers managed by TCEQ</a:t>
            </a:r>
          </a:p>
        </p:txBody>
      </p:sp>
    </p:spTree>
    <p:extLst>
      <p:ext uri="{BB962C8B-B14F-4D97-AF65-F5344CB8AC3E}">
        <p14:creationId xmlns:p14="http://schemas.microsoft.com/office/powerpoint/2010/main" val="2886250912"/>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20" name="Shape 146"/>
          <p:cNvSpPr txBox="1">
            <a:spLocks/>
          </p:cNvSpPr>
          <p:nvPr/>
        </p:nvSpPr>
        <p:spPr>
          <a:xfrm>
            <a:off x="656955" y="582625"/>
            <a:ext cx="6126400" cy="667753"/>
          </a:xfrm>
          <a:prstGeom prst="rect">
            <a:avLst/>
          </a:prstGeom>
          <a:noFill/>
          <a:ln>
            <a:noFill/>
          </a:ln>
        </p:spPr>
        <p:txBody>
          <a:bodyPr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SzPct val="100000"/>
              <a:buFont typeface="Titillium Web"/>
              <a:buNone/>
              <a:defRPr sz="2600" b="1" i="0" u="none" strike="noStrike" cap="none">
                <a:solidFill>
                  <a:srgbClr val="000000"/>
                </a:solidFill>
                <a:latin typeface="Titillium Web"/>
                <a:ea typeface="Titillium Web"/>
                <a:cs typeface="Titillium Web"/>
                <a:sym typeface="Titillium Web"/>
              </a:defRPr>
            </a:lvl1pPr>
            <a:lvl2pPr lvl="1">
              <a:spcBef>
                <a:spcPts val="0"/>
              </a:spcBef>
              <a:buSzPct val="100000"/>
              <a:buFont typeface="Titillium Web"/>
              <a:buNone/>
              <a:defRPr sz="2600" b="1">
                <a:latin typeface="Titillium Web"/>
                <a:ea typeface="Titillium Web"/>
                <a:cs typeface="Titillium Web"/>
                <a:sym typeface="Titillium Web"/>
              </a:defRPr>
            </a:lvl2pPr>
            <a:lvl3pPr lvl="2">
              <a:spcBef>
                <a:spcPts val="0"/>
              </a:spcBef>
              <a:buSzPct val="100000"/>
              <a:buFont typeface="Titillium Web"/>
              <a:buNone/>
              <a:defRPr sz="2600" b="1">
                <a:latin typeface="Titillium Web"/>
                <a:ea typeface="Titillium Web"/>
                <a:cs typeface="Titillium Web"/>
                <a:sym typeface="Titillium Web"/>
              </a:defRPr>
            </a:lvl3pPr>
            <a:lvl4pPr lvl="3">
              <a:spcBef>
                <a:spcPts val="0"/>
              </a:spcBef>
              <a:buSzPct val="100000"/>
              <a:buFont typeface="Titillium Web"/>
              <a:buNone/>
              <a:defRPr sz="2600" b="1">
                <a:latin typeface="Titillium Web"/>
                <a:ea typeface="Titillium Web"/>
                <a:cs typeface="Titillium Web"/>
                <a:sym typeface="Titillium Web"/>
              </a:defRPr>
            </a:lvl4pPr>
            <a:lvl5pPr lvl="4">
              <a:spcBef>
                <a:spcPts val="0"/>
              </a:spcBef>
              <a:buSzPct val="100000"/>
              <a:buFont typeface="Titillium Web"/>
              <a:buNone/>
              <a:defRPr sz="2600" b="1">
                <a:latin typeface="Titillium Web"/>
                <a:ea typeface="Titillium Web"/>
                <a:cs typeface="Titillium Web"/>
                <a:sym typeface="Titillium Web"/>
              </a:defRPr>
            </a:lvl5pPr>
            <a:lvl6pPr lvl="5">
              <a:spcBef>
                <a:spcPts val="0"/>
              </a:spcBef>
              <a:buSzPct val="100000"/>
              <a:buFont typeface="Titillium Web"/>
              <a:buNone/>
              <a:defRPr sz="2600" b="1">
                <a:latin typeface="Titillium Web"/>
                <a:ea typeface="Titillium Web"/>
                <a:cs typeface="Titillium Web"/>
                <a:sym typeface="Titillium Web"/>
              </a:defRPr>
            </a:lvl6pPr>
            <a:lvl7pPr lvl="6">
              <a:spcBef>
                <a:spcPts val="0"/>
              </a:spcBef>
              <a:buSzPct val="100000"/>
              <a:buFont typeface="Titillium Web"/>
              <a:buNone/>
              <a:defRPr sz="2600" b="1">
                <a:latin typeface="Titillium Web"/>
                <a:ea typeface="Titillium Web"/>
                <a:cs typeface="Titillium Web"/>
                <a:sym typeface="Titillium Web"/>
              </a:defRPr>
            </a:lvl7pPr>
            <a:lvl8pPr lvl="7">
              <a:spcBef>
                <a:spcPts val="0"/>
              </a:spcBef>
              <a:buSzPct val="100000"/>
              <a:buFont typeface="Titillium Web"/>
              <a:buNone/>
              <a:defRPr sz="2600" b="1">
                <a:latin typeface="Titillium Web"/>
                <a:ea typeface="Titillium Web"/>
                <a:cs typeface="Titillium Web"/>
                <a:sym typeface="Titillium Web"/>
              </a:defRPr>
            </a:lvl8pPr>
            <a:lvl9pPr lvl="8">
              <a:spcBef>
                <a:spcPts val="0"/>
              </a:spcBef>
              <a:buSzPct val="100000"/>
              <a:buFont typeface="Titillium Web"/>
              <a:buNone/>
              <a:defRPr sz="2600" b="1">
                <a:latin typeface="Titillium Web"/>
                <a:ea typeface="Titillium Web"/>
                <a:cs typeface="Titillium Web"/>
                <a:sym typeface="Titillium Web"/>
              </a:defRPr>
            </a:lvl9pPr>
          </a:lstStyle>
          <a:p>
            <a:pPr lvl="0">
              <a:defRPr/>
            </a:pPr>
            <a:r>
              <a:rPr lang="en-US" b="0" dirty="0">
                <a:solidFill>
                  <a:schemeClr val="tx1">
                    <a:lumMod val="75000"/>
                    <a:lumOff val="25000"/>
                  </a:schemeClr>
                </a:solidFill>
                <a:latin typeface="Arial Black" panose="020B0A04020102020204" pitchFamily="34" charset="0"/>
                <a:ea typeface="Lato Medium" panose="020F0502020204030203" pitchFamily="34" charset="0"/>
                <a:cs typeface="Lato Medium" panose="020F0502020204030203" pitchFamily="34" charset="0"/>
              </a:rPr>
              <a:t>TYPES OF WATER DISTRICTS</a:t>
            </a:r>
            <a:endParaRPr kumimoji="0" lang="en" b="0" i="0" u="none" strike="noStrike" kern="0" cap="none" spc="0" normalizeH="0" baseline="0" noProof="0" dirty="0">
              <a:ln>
                <a:noFill/>
              </a:ln>
              <a:solidFill>
                <a:schemeClr val="tx1">
                  <a:lumMod val="75000"/>
                  <a:lumOff val="25000"/>
                </a:schemeClr>
              </a:solidFill>
              <a:effectLst/>
              <a:uLnTx/>
              <a:uFillTx/>
              <a:latin typeface="Arial Black" panose="020B0A04020102020204" pitchFamily="34" charset="0"/>
              <a:ea typeface="Lato Medium" panose="020F0502020204030203" pitchFamily="34" charset="0"/>
              <a:cs typeface="Lato Medium" panose="020F0502020204030203" pitchFamily="34" charset="0"/>
              <a:sym typeface="Titillium Web"/>
            </a:endParaRPr>
          </a:p>
        </p:txBody>
      </p:sp>
      <p:grpSp>
        <p:nvGrpSpPr>
          <p:cNvPr id="5" name="Group 4"/>
          <p:cNvGrpSpPr/>
          <p:nvPr/>
        </p:nvGrpSpPr>
        <p:grpSpPr>
          <a:xfrm>
            <a:off x="197229" y="2138387"/>
            <a:ext cx="1697214" cy="1406278"/>
            <a:chOff x="308233" y="1980393"/>
            <a:chExt cx="1477793" cy="1224469"/>
          </a:xfrm>
        </p:grpSpPr>
        <p:sp>
          <p:nvSpPr>
            <p:cNvPr id="16" name="TextBox 15"/>
            <p:cNvSpPr txBox="1"/>
            <p:nvPr/>
          </p:nvSpPr>
          <p:spPr>
            <a:xfrm>
              <a:off x="337942" y="2587377"/>
              <a:ext cx="1418375" cy="617485"/>
            </a:xfrm>
            <a:prstGeom prst="rect">
              <a:avLst/>
            </a:prstGeom>
            <a:noFill/>
          </p:spPr>
          <p:txBody>
            <a:bodyPr wrap="square" rtlCol="0">
              <a:spAutoFit/>
            </a:bodyPr>
            <a:lstStyle/>
            <a:p>
              <a:pPr marL="0" marR="0" lvl="0" indent="0" algn="ctr" defTabSz="914378" rtl="0" eaLnBrk="1" fontAlgn="auto" latinLnBrk="0" hangingPunct="1">
                <a:lnSpc>
                  <a:spcPts val="1600"/>
                </a:lnSpc>
                <a:spcBef>
                  <a:spcPts val="0"/>
                </a:spcBef>
                <a:spcAft>
                  <a:spcPts val="0"/>
                </a:spcAft>
                <a:buClrTx/>
                <a:buSzTx/>
                <a:buFontTx/>
                <a:buNone/>
                <a:tabLst/>
                <a:defRPr/>
              </a:pPr>
              <a:r>
                <a:rPr lang="en-US" sz="1700" b="1" dirty="0">
                  <a:solidFill>
                    <a:prstClr val="black">
                      <a:lumMod val="50000"/>
                      <a:lumOff val="50000"/>
                    </a:prstClr>
                  </a:solidFill>
                  <a:ea typeface="Lato Medium" panose="020F0502020204030203" pitchFamily="34" charset="0"/>
                  <a:cs typeface="Lato Medium" panose="020F0502020204030203" pitchFamily="34" charset="0"/>
                </a:rPr>
                <a:t>municipal</a:t>
              </a:r>
            </a:p>
            <a:p>
              <a:pPr marL="0" marR="0" lvl="0" indent="0" algn="ctr" defTabSz="914378" rtl="0" eaLnBrk="1" fontAlgn="auto" latinLnBrk="0" hangingPunct="1">
                <a:lnSpc>
                  <a:spcPts val="1600"/>
                </a:lnSpc>
                <a:spcBef>
                  <a:spcPts val="0"/>
                </a:spcBef>
                <a:spcAft>
                  <a:spcPts val="0"/>
                </a:spcAft>
                <a:buClrTx/>
                <a:buSzTx/>
                <a:buFontTx/>
                <a:buNone/>
                <a:tabLst/>
                <a:defRPr/>
              </a:pPr>
              <a:r>
                <a:rPr lang="en-US" sz="1700" b="1" dirty="0">
                  <a:solidFill>
                    <a:prstClr val="black">
                      <a:lumMod val="50000"/>
                      <a:lumOff val="50000"/>
                    </a:prstClr>
                  </a:solidFill>
                  <a:ea typeface="Lato Medium" panose="020F0502020204030203" pitchFamily="34" charset="0"/>
                  <a:cs typeface="Lato Medium" panose="020F0502020204030203" pitchFamily="34" charset="0"/>
                </a:rPr>
                <a:t>utility</a:t>
              </a:r>
              <a:endParaRPr kumimoji="0" lang="en-US" sz="1700" b="1" i="0" u="none" strike="noStrike" kern="0" cap="none" spc="0" normalizeH="0" baseline="0" noProof="0" dirty="0">
                <a:ln>
                  <a:noFill/>
                </a:ln>
                <a:solidFill>
                  <a:prstClr val="black">
                    <a:lumMod val="50000"/>
                    <a:lumOff val="50000"/>
                  </a:prstClr>
                </a:solidFill>
                <a:effectLst/>
                <a:uLnTx/>
                <a:uFillTx/>
                <a:latin typeface="Arial"/>
                <a:ea typeface="Lato Medium" panose="020F0502020204030203" pitchFamily="34" charset="0"/>
                <a:cs typeface="Lato Medium" panose="020F0502020204030203" pitchFamily="34" charset="0"/>
                <a:sym typeface="Arial"/>
              </a:endParaRPr>
            </a:p>
            <a:p>
              <a:pPr marL="0" marR="0" lvl="0" indent="0" algn="ctr" defTabSz="914378" rtl="0" eaLnBrk="1" fontAlgn="auto" latinLnBrk="0" hangingPunct="1">
                <a:lnSpc>
                  <a:spcPts val="1600"/>
                </a:lnSpc>
                <a:spcBef>
                  <a:spcPts val="0"/>
                </a:spcBef>
                <a:spcAft>
                  <a:spcPts val="0"/>
                </a:spcAft>
                <a:buClrTx/>
                <a:buSzTx/>
                <a:buFontTx/>
                <a:buNone/>
                <a:tabLst/>
                <a:defRPr/>
              </a:pPr>
              <a:r>
                <a:rPr lang="en-US" sz="1700" b="1" dirty="0">
                  <a:solidFill>
                    <a:prstClr val="black">
                      <a:lumMod val="50000"/>
                      <a:lumOff val="50000"/>
                    </a:prstClr>
                  </a:solidFill>
                  <a:ea typeface="Lato Medium" panose="020F0502020204030203" pitchFamily="34" charset="0"/>
                  <a:cs typeface="Lato Medium" panose="020F0502020204030203" pitchFamily="34" charset="0"/>
                </a:rPr>
                <a:t>district</a:t>
              </a:r>
              <a:endParaRPr kumimoji="0" lang="en-US" sz="1700" b="1" i="0" u="none" strike="noStrike" kern="0" cap="none" spc="0" normalizeH="0" baseline="0" noProof="0" dirty="0">
                <a:ln>
                  <a:noFill/>
                </a:ln>
                <a:solidFill>
                  <a:prstClr val="black">
                    <a:lumMod val="50000"/>
                    <a:lumOff val="50000"/>
                  </a:prstClr>
                </a:solidFill>
                <a:effectLst/>
                <a:uLnTx/>
                <a:uFillTx/>
                <a:latin typeface="Arial"/>
                <a:ea typeface="Lato Medium" panose="020F0502020204030203" pitchFamily="34" charset="0"/>
                <a:cs typeface="Lato Medium" panose="020F0502020204030203" pitchFamily="34" charset="0"/>
                <a:sym typeface="Arial"/>
              </a:endParaRPr>
            </a:p>
          </p:txBody>
        </p:sp>
        <p:sp>
          <p:nvSpPr>
            <p:cNvPr id="12" name="Hexagon 11"/>
            <p:cNvSpPr/>
            <p:nvPr/>
          </p:nvSpPr>
          <p:spPr>
            <a:xfrm>
              <a:off x="308233" y="1980393"/>
              <a:ext cx="1477793" cy="1182234"/>
            </a:xfrm>
            <a:prstGeom prst="hexagon">
              <a:avLst>
                <a:gd name="adj" fmla="val 28826"/>
                <a:gd name="vf" fmla="val 115470"/>
              </a:avLst>
            </a:prstGeom>
            <a:noFill/>
            <a:ln w="57150">
              <a:solidFill>
                <a:schemeClr val="tx1">
                  <a:lumMod val="65000"/>
                  <a:lumOff val="35000"/>
                </a:schemeClr>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marL="0" marR="0" lvl="0" indent="0" algn="ctr" defTabSz="914378"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latin typeface="Arial"/>
                <a:ea typeface="+mn-ea"/>
                <a:cs typeface="+mn-cs"/>
                <a:sym typeface="Arial"/>
              </a:endParaRPr>
            </a:p>
          </p:txBody>
        </p:sp>
        <p:sp>
          <p:nvSpPr>
            <p:cNvPr id="15" name="TextBox 14"/>
            <p:cNvSpPr txBox="1"/>
            <p:nvPr/>
          </p:nvSpPr>
          <p:spPr>
            <a:xfrm>
              <a:off x="376175" y="2027190"/>
              <a:ext cx="1341909" cy="523220"/>
            </a:xfrm>
            <a:prstGeom prst="rect">
              <a:avLst/>
            </a:prstGeom>
            <a:noFill/>
          </p:spPr>
          <p:txBody>
            <a:bodyPr wrap="square" rtlCol="0">
              <a:spAutoFit/>
            </a:bodyPr>
            <a:lstStyle/>
            <a:p>
              <a:pPr marL="0" marR="0" lvl="0" indent="0" algn="ctr" defTabSz="914378" rtl="0" eaLnBrk="1" fontAlgn="auto" latinLnBrk="0" hangingPunct="1">
                <a:lnSpc>
                  <a:spcPct val="100000"/>
                </a:lnSpc>
                <a:spcBef>
                  <a:spcPts val="0"/>
                </a:spcBef>
                <a:spcAft>
                  <a:spcPts val="0"/>
                </a:spcAft>
                <a:buClrTx/>
                <a:buSzTx/>
                <a:buFontTx/>
                <a:buNone/>
                <a:tabLst/>
                <a:defRPr/>
              </a:pPr>
              <a:r>
                <a:rPr lang="en-US" sz="3200" b="1" dirty="0">
                  <a:solidFill>
                    <a:srgbClr val="558ED5"/>
                  </a:solidFill>
                  <a:ea typeface="Lato Medium" panose="020F0502020204030203" pitchFamily="34" charset="0"/>
                  <a:cs typeface="Lato Medium" panose="020F0502020204030203" pitchFamily="34" charset="0"/>
                </a:rPr>
                <a:t>MUD</a:t>
              </a:r>
              <a:endParaRPr kumimoji="0" lang="en-US" sz="1800" b="1" i="0" u="none" strike="noStrike" kern="0" cap="none" spc="0" normalizeH="0" baseline="0" noProof="0" dirty="0">
                <a:ln>
                  <a:noFill/>
                </a:ln>
                <a:solidFill>
                  <a:srgbClr val="558ED5"/>
                </a:solidFill>
                <a:effectLst/>
                <a:uLnTx/>
                <a:uFillTx/>
                <a:latin typeface="Arial"/>
                <a:ea typeface="Lato Medium" panose="020F0502020204030203" pitchFamily="34" charset="0"/>
                <a:cs typeface="Lato Medium" panose="020F0502020204030203" pitchFamily="34" charset="0"/>
                <a:sym typeface="Arial"/>
              </a:endParaRPr>
            </a:p>
          </p:txBody>
        </p:sp>
      </p:grpSp>
      <p:grpSp>
        <p:nvGrpSpPr>
          <p:cNvPr id="33" name="Group 32">
            <a:extLst>
              <a:ext uri="{FF2B5EF4-FFF2-40B4-BE49-F238E27FC236}">
                <a16:creationId xmlns:a16="http://schemas.microsoft.com/office/drawing/2014/main" id="{D572994C-02F1-4CEB-BA1B-47597949EB47}"/>
              </a:ext>
            </a:extLst>
          </p:cNvPr>
          <p:cNvGrpSpPr/>
          <p:nvPr/>
        </p:nvGrpSpPr>
        <p:grpSpPr>
          <a:xfrm>
            <a:off x="1607864" y="2874960"/>
            <a:ext cx="1697214" cy="1397037"/>
            <a:chOff x="308233" y="1980393"/>
            <a:chExt cx="1477793" cy="1216422"/>
          </a:xfrm>
        </p:grpSpPr>
        <p:sp>
          <p:nvSpPr>
            <p:cNvPr id="34" name="TextBox 33">
              <a:extLst>
                <a:ext uri="{FF2B5EF4-FFF2-40B4-BE49-F238E27FC236}">
                  <a16:creationId xmlns:a16="http://schemas.microsoft.com/office/drawing/2014/main" id="{744374EC-7130-4D96-9AA1-114B5F06CF00}"/>
                </a:ext>
              </a:extLst>
            </p:cNvPr>
            <p:cNvSpPr txBox="1"/>
            <p:nvPr/>
          </p:nvSpPr>
          <p:spPr>
            <a:xfrm>
              <a:off x="337942" y="2757988"/>
              <a:ext cx="1418375" cy="438827"/>
            </a:xfrm>
            <a:prstGeom prst="rect">
              <a:avLst/>
            </a:prstGeom>
            <a:noFill/>
          </p:spPr>
          <p:txBody>
            <a:bodyPr wrap="square" rtlCol="0">
              <a:spAutoFit/>
            </a:bodyPr>
            <a:lstStyle/>
            <a:p>
              <a:pPr marL="0" marR="0" lvl="0" indent="0" algn="ctr" defTabSz="914378" rtl="0" eaLnBrk="1" fontAlgn="auto" latinLnBrk="0" hangingPunct="1">
                <a:lnSpc>
                  <a:spcPts val="1600"/>
                </a:lnSpc>
                <a:spcBef>
                  <a:spcPts val="0"/>
                </a:spcBef>
                <a:spcAft>
                  <a:spcPts val="0"/>
                </a:spcAft>
                <a:buClrTx/>
                <a:buSzTx/>
                <a:buFontTx/>
                <a:buNone/>
                <a:tabLst/>
                <a:defRPr/>
              </a:pPr>
              <a:r>
                <a:rPr lang="en-US" sz="1700" b="1" dirty="0">
                  <a:solidFill>
                    <a:prstClr val="black">
                      <a:lumMod val="50000"/>
                      <a:lumOff val="50000"/>
                    </a:prstClr>
                  </a:solidFill>
                  <a:ea typeface="Lato Medium" panose="020F0502020204030203" pitchFamily="34" charset="0"/>
                  <a:cs typeface="Lato Medium" panose="020F0502020204030203" pitchFamily="34" charset="0"/>
                </a:rPr>
                <a:t>utility</a:t>
              </a:r>
              <a:endParaRPr kumimoji="0" lang="en-US" sz="1700" b="1" i="0" u="none" strike="noStrike" kern="0" cap="none" spc="0" normalizeH="0" baseline="0" noProof="0" dirty="0">
                <a:ln>
                  <a:noFill/>
                </a:ln>
                <a:solidFill>
                  <a:prstClr val="black">
                    <a:lumMod val="50000"/>
                    <a:lumOff val="50000"/>
                  </a:prstClr>
                </a:solidFill>
                <a:effectLst/>
                <a:uLnTx/>
                <a:uFillTx/>
                <a:latin typeface="Arial"/>
                <a:ea typeface="Lato Medium" panose="020F0502020204030203" pitchFamily="34" charset="0"/>
                <a:cs typeface="Lato Medium" panose="020F0502020204030203" pitchFamily="34" charset="0"/>
                <a:sym typeface="Arial"/>
              </a:endParaRPr>
            </a:p>
            <a:p>
              <a:pPr marL="0" marR="0" lvl="0" indent="0" algn="ctr" defTabSz="914378" rtl="0" eaLnBrk="1" fontAlgn="auto" latinLnBrk="0" hangingPunct="1">
                <a:lnSpc>
                  <a:spcPts val="1600"/>
                </a:lnSpc>
                <a:spcBef>
                  <a:spcPts val="0"/>
                </a:spcBef>
                <a:spcAft>
                  <a:spcPts val="0"/>
                </a:spcAft>
                <a:buClrTx/>
                <a:buSzTx/>
                <a:buFontTx/>
                <a:buNone/>
                <a:tabLst/>
                <a:defRPr/>
              </a:pPr>
              <a:r>
                <a:rPr lang="en-US" sz="1700" b="1" dirty="0">
                  <a:solidFill>
                    <a:prstClr val="black">
                      <a:lumMod val="50000"/>
                      <a:lumOff val="50000"/>
                    </a:prstClr>
                  </a:solidFill>
                  <a:ea typeface="Lato Medium" panose="020F0502020204030203" pitchFamily="34" charset="0"/>
                  <a:cs typeface="Lato Medium" panose="020F0502020204030203" pitchFamily="34" charset="0"/>
                </a:rPr>
                <a:t>district</a:t>
              </a:r>
              <a:endParaRPr kumimoji="0" lang="en-US" sz="1700" b="1" i="0" u="none" strike="noStrike" kern="0" cap="none" spc="0" normalizeH="0" baseline="0" noProof="0" dirty="0">
                <a:ln>
                  <a:noFill/>
                </a:ln>
                <a:solidFill>
                  <a:prstClr val="black">
                    <a:lumMod val="50000"/>
                    <a:lumOff val="50000"/>
                  </a:prstClr>
                </a:solidFill>
                <a:effectLst/>
                <a:uLnTx/>
                <a:uFillTx/>
                <a:latin typeface="Arial"/>
                <a:ea typeface="Lato Medium" panose="020F0502020204030203" pitchFamily="34" charset="0"/>
                <a:cs typeface="Lato Medium" panose="020F0502020204030203" pitchFamily="34" charset="0"/>
                <a:sym typeface="Arial"/>
              </a:endParaRPr>
            </a:p>
          </p:txBody>
        </p:sp>
        <p:sp>
          <p:nvSpPr>
            <p:cNvPr id="35" name="Hexagon 34">
              <a:extLst>
                <a:ext uri="{FF2B5EF4-FFF2-40B4-BE49-F238E27FC236}">
                  <a16:creationId xmlns:a16="http://schemas.microsoft.com/office/drawing/2014/main" id="{63BD3159-E9CD-4F53-B4EF-69D051D65018}"/>
                </a:ext>
              </a:extLst>
            </p:cNvPr>
            <p:cNvSpPr/>
            <p:nvPr/>
          </p:nvSpPr>
          <p:spPr>
            <a:xfrm>
              <a:off x="308233" y="1980393"/>
              <a:ext cx="1477793" cy="1182234"/>
            </a:xfrm>
            <a:prstGeom prst="hexagon">
              <a:avLst>
                <a:gd name="adj" fmla="val 28826"/>
                <a:gd name="vf" fmla="val 115470"/>
              </a:avLst>
            </a:prstGeom>
            <a:noFill/>
            <a:ln w="57150">
              <a:solidFill>
                <a:schemeClr val="tx1">
                  <a:lumMod val="65000"/>
                  <a:lumOff val="35000"/>
                </a:schemeClr>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marL="0" marR="0" lvl="0" indent="0" algn="ctr" defTabSz="914378"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latin typeface="Arial"/>
                <a:ea typeface="+mn-ea"/>
                <a:cs typeface="+mn-cs"/>
                <a:sym typeface="Arial"/>
              </a:endParaRPr>
            </a:p>
          </p:txBody>
        </p:sp>
        <p:sp>
          <p:nvSpPr>
            <p:cNvPr id="36" name="TextBox 35">
              <a:extLst>
                <a:ext uri="{FF2B5EF4-FFF2-40B4-BE49-F238E27FC236}">
                  <a16:creationId xmlns:a16="http://schemas.microsoft.com/office/drawing/2014/main" id="{E36176A3-72AD-41F2-801B-FC2F4322F3C7}"/>
                </a:ext>
              </a:extLst>
            </p:cNvPr>
            <p:cNvSpPr txBox="1"/>
            <p:nvPr/>
          </p:nvSpPr>
          <p:spPr>
            <a:xfrm>
              <a:off x="376175" y="2027190"/>
              <a:ext cx="1341909" cy="509173"/>
            </a:xfrm>
            <a:prstGeom prst="rect">
              <a:avLst/>
            </a:prstGeom>
            <a:noFill/>
          </p:spPr>
          <p:txBody>
            <a:bodyPr wrap="square" rtlCol="0">
              <a:spAutoFit/>
            </a:bodyPr>
            <a:lstStyle/>
            <a:p>
              <a:pPr marL="0" marR="0" lvl="0" indent="0" algn="ctr" defTabSz="914378" rtl="0" eaLnBrk="1" fontAlgn="auto" latinLnBrk="0" hangingPunct="1">
                <a:lnSpc>
                  <a:spcPct val="100000"/>
                </a:lnSpc>
                <a:spcBef>
                  <a:spcPts val="0"/>
                </a:spcBef>
                <a:spcAft>
                  <a:spcPts val="0"/>
                </a:spcAft>
                <a:buClrTx/>
                <a:buSzTx/>
                <a:buFontTx/>
                <a:buNone/>
                <a:tabLst/>
                <a:defRPr/>
              </a:pPr>
              <a:r>
                <a:rPr lang="en-US" sz="3200" b="1" dirty="0">
                  <a:solidFill>
                    <a:srgbClr val="558ED5"/>
                  </a:solidFill>
                  <a:ea typeface="Lato Medium" panose="020F0502020204030203" pitchFamily="34" charset="0"/>
                  <a:cs typeface="Lato Medium" panose="020F0502020204030203" pitchFamily="34" charset="0"/>
                </a:rPr>
                <a:t>UD</a:t>
              </a:r>
              <a:endParaRPr kumimoji="0" lang="en-US" sz="3200" b="1" i="0" u="none" strike="noStrike" kern="0" cap="none" spc="0" normalizeH="0" baseline="0" noProof="0" dirty="0">
                <a:ln>
                  <a:noFill/>
                </a:ln>
                <a:solidFill>
                  <a:srgbClr val="558ED5"/>
                </a:solidFill>
                <a:effectLst/>
                <a:uLnTx/>
                <a:uFillTx/>
                <a:latin typeface="Arial"/>
                <a:ea typeface="Lato Medium" panose="020F0502020204030203" pitchFamily="34" charset="0"/>
                <a:cs typeface="Lato Medium" panose="020F0502020204030203" pitchFamily="34" charset="0"/>
                <a:sym typeface="Arial"/>
              </a:endParaRPr>
            </a:p>
          </p:txBody>
        </p:sp>
      </p:grpSp>
      <p:grpSp>
        <p:nvGrpSpPr>
          <p:cNvPr id="37" name="Group 36">
            <a:extLst>
              <a:ext uri="{FF2B5EF4-FFF2-40B4-BE49-F238E27FC236}">
                <a16:creationId xmlns:a16="http://schemas.microsoft.com/office/drawing/2014/main" id="{900F4A06-5267-48E9-A975-A91AFAB376CD}"/>
              </a:ext>
            </a:extLst>
          </p:cNvPr>
          <p:cNvGrpSpPr/>
          <p:nvPr/>
        </p:nvGrpSpPr>
        <p:grpSpPr>
          <a:xfrm>
            <a:off x="3020482" y="2164135"/>
            <a:ext cx="1697214" cy="1395665"/>
            <a:chOff x="308233" y="1980393"/>
            <a:chExt cx="1477793" cy="1215228"/>
          </a:xfrm>
        </p:grpSpPr>
        <p:sp>
          <p:nvSpPr>
            <p:cNvPr id="38" name="TextBox 37">
              <a:extLst>
                <a:ext uri="{FF2B5EF4-FFF2-40B4-BE49-F238E27FC236}">
                  <a16:creationId xmlns:a16="http://schemas.microsoft.com/office/drawing/2014/main" id="{C4CA08E3-9265-4C4B-A3E4-208CD145FF51}"/>
                </a:ext>
              </a:extLst>
            </p:cNvPr>
            <p:cNvSpPr txBox="1"/>
            <p:nvPr/>
          </p:nvSpPr>
          <p:spPr>
            <a:xfrm>
              <a:off x="337942" y="2579253"/>
              <a:ext cx="1418375" cy="616368"/>
            </a:xfrm>
            <a:prstGeom prst="rect">
              <a:avLst/>
            </a:prstGeom>
            <a:noFill/>
          </p:spPr>
          <p:txBody>
            <a:bodyPr wrap="square" rtlCol="0">
              <a:spAutoFit/>
            </a:bodyPr>
            <a:lstStyle/>
            <a:p>
              <a:pPr marL="0" marR="0" lvl="0" indent="0" algn="ctr" defTabSz="914378" rtl="0" eaLnBrk="1" fontAlgn="auto" latinLnBrk="0" hangingPunct="1">
                <a:lnSpc>
                  <a:spcPts val="1600"/>
                </a:lnSpc>
                <a:spcBef>
                  <a:spcPts val="0"/>
                </a:spcBef>
                <a:spcAft>
                  <a:spcPts val="0"/>
                </a:spcAft>
                <a:buClrTx/>
                <a:buSzTx/>
                <a:buFontTx/>
                <a:buNone/>
                <a:tabLst/>
                <a:defRPr/>
              </a:pPr>
              <a:r>
                <a:rPr lang="en-US" sz="1700" b="1" dirty="0">
                  <a:solidFill>
                    <a:prstClr val="black">
                      <a:lumMod val="50000"/>
                      <a:lumOff val="50000"/>
                    </a:prstClr>
                  </a:solidFill>
                  <a:ea typeface="Lato Medium" panose="020F0502020204030203" pitchFamily="34" charset="0"/>
                  <a:cs typeface="Lato Medium" panose="020F0502020204030203" pitchFamily="34" charset="0"/>
                </a:rPr>
                <a:t>water control </a:t>
              </a:r>
              <a:r>
                <a:rPr lang="en-US" b="1" dirty="0">
                  <a:solidFill>
                    <a:prstClr val="black">
                      <a:lumMod val="50000"/>
                      <a:lumOff val="50000"/>
                    </a:prstClr>
                  </a:solidFill>
                  <a:ea typeface="Lato Medium" panose="020F0502020204030203" pitchFamily="34" charset="0"/>
                  <a:cs typeface="Lato Medium" panose="020F0502020204030203" pitchFamily="34" charset="0"/>
                </a:rPr>
                <a:t>improvement</a:t>
              </a:r>
              <a:endParaRPr kumimoji="0" lang="en-US" b="1" i="0" u="none" strike="noStrike" kern="0" cap="none" spc="0" normalizeH="0" baseline="0" noProof="0" dirty="0">
                <a:ln>
                  <a:noFill/>
                </a:ln>
                <a:solidFill>
                  <a:prstClr val="black">
                    <a:lumMod val="50000"/>
                    <a:lumOff val="50000"/>
                  </a:prstClr>
                </a:solidFill>
                <a:effectLst/>
                <a:uLnTx/>
                <a:uFillTx/>
                <a:latin typeface="Arial"/>
                <a:ea typeface="Lato Medium" panose="020F0502020204030203" pitchFamily="34" charset="0"/>
                <a:cs typeface="Lato Medium" panose="020F0502020204030203" pitchFamily="34" charset="0"/>
                <a:sym typeface="Arial"/>
              </a:endParaRPr>
            </a:p>
            <a:p>
              <a:pPr marL="0" marR="0" lvl="0" indent="0" algn="ctr" defTabSz="914378" rtl="0" eaLnBrk="1" fontAlgn="auto" latinLnBrk="0" hangingPunct="1">
                <a:lnSpc>
                  <a:spcPts val="1600"/>
                </a:lnSpc>
                <a:spcBef>
                  <a:spcPts val="0"/>
                </a:spcBef>
                <a:spcAft>
                  <a:spcPts val="0"/>
                </a:spcAft>
                <a:buClrTx/>
                <a:buSzTx/>
                <a:buFontTx/>
                <a:buNone/>
                <a:tabLst/>
                <a:defRPr/>
              </a:pPr>
              <a:r>
                <a:rPr lang="en-US" sz="1700" b="1" dirty="0">
                  <a:solidFill>
                    <a:prstClr val="black">
                      <a:lumMod val="50000"/>
                      <a:lumOff val="50000"/>
                    </a:prstClr>
                  </a:solidFill>
                  <a:ea typeface="Lato Medium" panose="020F0502020204030203" pitchFamily="34" charset="0"/>
                  <a:cs typeface="Lato Medium" panose="020F0502020204030203" pitchFamily="34" charset="0"/>
                </a:rPr>
                <a:t>district</a:t>
              </a:r>
              <a:endParaRPr kumimoji="0" lang="en-US" sz="1700" b="1" i="0" u="none" strike="noStrike" kern="0" cap="none" spc="0" normalizeH="0" baseline="0" noProof="0" dirty="0">
                <a:ln>
                  <a:noFill/>
                </a:ln>
                <a:solidFill>
                  <a:prstClr val="black">
                    <a:lumMod val="50000"/>
                    <a:lumOff val="50000"/>
                  </a:prstClr>
                </a:solidFill>
                <a:effectLst/>
                <a:uLnTx/>
                <a:uFillTx/>
                <a:latin typeface="Arial"/>
                <a:ea typeface="Lato Medium" panose="020F0502020204030203" pitchFamily="34" charset="0"/>
                <a:cs typeface="Lato Medium" panose="020F0502020204030203" pitchFamily="34" charset="0"/>
                <a:sym typeface="Arial"/>
              </a:endParaRPr>
            </a:p>
          </p:txBody>
        </p:sp>
        <p:sp>
          <p:nvSpPr>
            <p:cNvPr id="39" name="Hexagon 38">
              <a:extLst>
                <a:ext uri="{FF2B5EF4-FFF2-40B4-BE49-F238E27FC236}">
                  <a16:creationId xmlns:a16="http://schemas.microsoft.com/office/drawing/2014/main" id="{F7430C28-3475-4CC7-BEEC-488920D17ACD}"/>
                </a:ext>
              </a:extLst>
            </p:cNvPr>
            <p:cNvSpPr/>
            <p:nvPr/>
          </p:nvSpPr>
          <p:spPr>
            <a:xfrm>
              <a:off x="308233" y="1980393"/>
              <a:ext cx="1477793" cy="1182234"/>
            </a:xfrm>
            <a:prstGeom prst="hexagon">
              <a:avLst>
                <a:gd name="adj" fmla="val 28826"/>
                <a:gd name="vf" fmla="val 115470"/>
              </a:avLst>
            </a:prstGeom>
            <a:noFill/>
            <a:ln w="57150">
              <a:solidFill>
                <a:schemeClr val="tx1">
                  <a:lumMod val="65000"/>
                  <a:lumOff val="35000"/>
                </a:schemeClr>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marL="0" marR="0" lvl="0" indent="0" algn="ctr" defTabSz="914378"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latin typeface="Arial"/>
                <a:ea typeface="+mn-ea"/>
                <a:cs typeface="+mn-cs"/>
                <a:sym typeface="Arial"/>
              </a:endParaRPr>
            </a:p>
          </p:txBody>
        </p:sp>
        <p:sp>
          <p:nvSpPr>
            <p:cNvPr id="40" name="TextBox 39">
              <a:extLst>
                <a:ext uri="{FF2B5EF4-FFF2-40B4-BE49-F238E27FC236}">
                  <a16:creationId xmlns:a16="http://schemas.microsoft.com/office/drawing/2014/main" id="{F5D4ED42-E1F8-43B6-ADAB-1FEA7C317814}"/>
                </a:ext>
              </a:extLst>
            </p:cNvPr>
            <p:cNvSpPr txBox="1"/>
            <p:nvPr/>
          </p:nvSpPr>
          <p:spPr>
            <a:xfrm>
              <a:off x="384300" y="2067813"/>
              <a:ext cx="1341909" cy="509173"/>
            </a:xfrm>
            <a:prstGeom prst="rect">
              <a:avLst/>
            </a:prstGeom>
            <a:noFill/>
          </p:spPr>
          <p:txBody>
            <a:bodyPr wrap="square" rtlCol="0">
              <a:spAutoFit/>
            </a:bodyPr>
            <a:lstStyle/>
            <a:p>
              <a:pPr marL="0" marR="0" lvl="0" indent="0" algn="ctr" defTabSz="914378" rtl="0" eaLnBrk="1" fontAlgn="auto" latinLnBrk="0" hangingPunct="1">
                <a:lnSpc>
                  <a:spcPct val="100000"/>
                </a:lnSpc>
                <a:spcBef>
                  <a:spcPts val="0"/>
                </a:spcBef>
                <a:spcAft>
                  <a:spcPts val="0"/>
                </a:spcAft>
                <a:buClrTx/>
                <a:buSzTx/>
                <a:buFontTx/>
                <a:buNone/>
                <a:tabLst/>
                <a:defRPr/>
              </a:pPr>
              <a:r>
                <a:rPr kumimoji="0" lang="en-US" sz="3200" b="1" i="0" u="none" strike="noStrike" kern="0" cap="none" spc="0" normalizeH="0" baseline="0" noProof="0" dirty="0">
                  <a:ln>
                    <a:noFill/>
                  </a:ln>
                  <a:solidFill>
                    <a:srgbClr val="558ED5"/>
                  </a:solidFill>
                  <a:effectLst/>
                  <a:uLnTx/>
                  <a:uFillTx/>
                  <a:latin typeface="Arial"/>
                  <a:ea typeface="Lato Medium" panose="020F0502020204030203" pitchFamily="34" charset="0"/>
                  <a:cs typeface="Lato Medium" panose="020F0502020204030203" pitchFamily="34" charset="0"/>
                  <a:sym typeface="Arial"/>
                </a:rPr>
                <a:t>WCID</a:t>
              </a:r>
            </a:p>
          </p:txBody>
        </p:sp>
      </p:grpSp>
      <p:grpSp>
        <p:nvGrpSpPr>
          <p:cNvPr id="41" name="Group 40">
            <a:extLst>
              <a:ext uri="{FF2B5EF4-FFF2-40B4-BE49-F238E27FC236}">
                <a16:creationId xmlns:a16="http://schemas.microsoft.com/office/drawing/2014/main" id="{AC4C7E72-7412-44EC-9938-37289256F2ED}"/>
              </a:ext>
            </a:extLst>
          </p:cNvPr>
          <p:cNvGrpSpPr/>
          <p:nvPr/>
        </p:nvGrpSpPr>
        <p:grpSpPr>
          <a:xfrm>
            <a:off x="4431117" y="2906618"/>
            <a:ext cx="1697214" cy="1406274"/>
            <a:chOff x="308233" y="1980393"/>
            <a:chExt cx="1477793" cy="1224467"/>
          </a:xfrm>
        </p:grpSpPr>
        <p:sp>
          <p:nvSpPr>
            <p:cNvPr id="42" name="TextBox 41">
              <a:extLst>
                <a:ext uri="{FF2B5EF4-FFF2-40B4-BE49-F238E27FC236}">
                  <a16:creationId xmlns:a16="http://schemas.microsoft.com/office/drawing/2014/main" id="{DFCB32D8-5AB3-4631-8323-23BC092C87C7}"/>
                </a:ext>
              </a:extLst>
            </p:cNvPr>
            <p:cNvSpPr txBox="1"/>
            <p:nvPr/>
          </p:nvSpPr>
          <p:spPr>
            <a:xfrm>
              <a:off x="337942" y="2587376"/>
              <a:ext cx="1418375" cy="617484"/>
            </a:xfrm>
            <a:prstGeom prst="rect">
              <a:avLst/>
            </a:prstGeom>
            <a:noFill/>
          </p:spPr>
          <p:txBody>
            <a:bodyPr wrap="square" rtlCol="0">
              <a:spAutoFit/>
            </a:bodyPr>
            <a:lstStyle/>
            <a:p>
              <a:pPr marL="0" marR="0" lvl="0" indent="0" algn="ctr" defTabSz="914378" rtl="0" eaLnBrk="1" fontAlgn="auto" latinLnBrk="0" hangingPunct="1">
                <a:lnSpc>
                  <a:spcPts val="1600"/>
                </a:lnSpc>
                <a:spcBef>
                  <a:spcPts val="0"/>
                </a:spcBef>
                <a:spcAft>
                  <a:spcPts val="0"/>
                </a:spcAft>
                <a:buClrTx/>
                <a:buSzTx/>
                <a:buFontTx/>
                <a:buNone/>
                <a:tabLst/>
                <a:defRPr/>
              </a:pPr>
              <a:r>
                <a:rPr lang="en-US" sz="1700" b="1" dirty="0">
                  <a:solidFill>
                    <a:prstClr val="black">
                      <a:lumMod val="50000"/>
                      <a:lumOff val="50000"/>
                    </a:prstClr>
                  </a:solidFill>
                  <a:ea typeface="Lato Medium" panose="020F0502020204030203" pitchFamily="34" charset="0"/>
                  <a:cs typeface="Lato Medium" panose="020F0502020204030203" pitchFamily="34" charset="0"/>
                </a:rPr>
                <a:t>fresh water supply</a:t>
              </a:r>
              <a:endParaRPr kumimoji="0" lang="en-US" sz="1700" b="1" i="0" u="none" strike="noStrike" kern="0" cap="none" spc="0" normalizeH="0" baseline="0" noProof="0" dirty="0">
                <a:ln>
                  <a:noFill/>
                </a:ln>
                <a:solidFill>
                  <a:prstClr val="black">
                    <a:lumMod val="50000"/>
                    <a:lumOff val="50000"/>
                  </a:prstClr>
                </a:solidFill>
                <a:effectLst/>
                <a:uLnTx/>
                <a:uFillTx/>
                <a:latin typeface="Arial"/>
                <a:ea typeface="Lato Medium" panose="020F0502020204030203" pitchFamily="34" charset="0"/>
                <a:cs typeface="Lato Medium" panose="020F0502020204030203" pitchFamily="34" charset="0"/>
                <a:sym typeface="Arial"/>
              </a:endParaRPr>
            </a:p>
            <a:p>
              <a:pPr marL="0" marR="0" lvl="0" indent="0" algn="ctr" defTabSz="914378" rtl="0" eaLnBrk="1" fontAlgn="auto" latinLnBrk="0" hangingPunct="1">
                <a:lnSpc>
                  <a:spcPts val="1600"/>
                </a:lnSpc>
                <a:spcBef>
                  <a:spcPts val="0"/>
                </a:spcBef>
                <a:spcAft>
                  <a:spcPts val="0"/>
                </a:spcAft>
                <a:buClrTx/>
                <a:buSzTx/>
                <a:buFontTx/>
                <a:buNone/>
                <a:tabLst/>
                <a:defRPr/>
              </a:pPr>
              <a:r>
                <a:rPr lang="en-US" sz="1700" b="1" dirty="0">
                  <a:solidFill>
                    <a:prstClr val="black">
                      <a:lumMod val="50000"/>
                      <a:lumOff val="50000"/>
                    </a:prstClr>
                  </a:solidFill>
                  <a:ea typeface="Lato Medium" panose="020F0502020204030203" pitchFamily="34" charset="0"/>
                  <a:cs typeface="Lato Medium" panose="020F0502020204030203" pitchFamily="34" charset="0"/>
                </a:rPr>
                <a:t>district</a:t>
              </a:r>
              <a:endParaRPr kumimoji="0" lang="en-US" sz="1700" b="1" i="0" u="none" strike="noStrike" kern="0" cap="none" spc="0" normalizeH="0" baseline="0" noProof="0" dirty="0">
                <a:ln>
                  <a:noFill/>
                </a:ln>
                <a:solidFill>
                  <a:prstClr val="black">
                    <a:lumMod val="50000"/>
                    <a:lumOff val="50000"/>
                  </a:prstClr>
                </a:solidFill>
                <a:effectLst/>
                <a:uLnTx/>
                <a:uFillTx/>
                <a:latin typeface="Arial"/>
                <a:ea typeface="Lato Medium" panose="020F0502020204030203" pitchFamily="34" charset="0"/>
                <a:cs typeface="Lato Medium" panose="020F0502020204030203" pitchFamily="34" charset="0"/>
                <a:sym typeface="Arial"/>
              </a:endParaRPr>
            </a:p>
          </p:txBody>
        </p:sp>
        <p:sp>
          <p:nvSpPr>
            <p:cNvPr id="43" name="Hexagon 42">
              <a:extLst>
                <a:ext uri="{FF2B5EF4-FFF2-40B4-BE49-F238E27FC236}">
                  <a16:creationId xmlns:a16="http://schemas.microsoft.com/office/drawing/2014/main" id="{5CCE173F-F93B-4E84-890A-D1C7B520E855}"/>
                </a:ext>
              </a:extLst>
            </p:cNvPr>
            <p:cNvSpPr/>
            <p:nvPr/>
          </p:nvSpPr>
          <p:spPr>
            <a:xfrm>
              <a:off x="308233" y="1980393"/>
              <a:ext cx="1477793" cy="1182234"/>
            </a:xfrm>
            <a:prstGeom prst="hexagon">
              <a:avLst>
                <a:gd name="adj" fmla="val 28826"/>
                <a:gd name="vf" fmla="val 115470"/>
              </a:avLst>
            </a:prstGeom>
            <a:noFill/>
            <a:ln w="57150">
              <a:solidFill>
                <a:schemeClr val="tx1">
                  <a:lumMod val="65000"/>
                  <a:lumOff val="35000"/>
                </a:schemeClr>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marL="0" marR="0" lvl="0" indent="0" algn="ctr" defTabSz="914378"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latin typeface="Arial"/>
                <a:ea typeface="+mn-ea"/>
                <a:cs typeface="+mn-cs"/>
                <a:sym typeface="Arial"/>
              </a:endParaRPr>
            </a:p>
          </p:txBody>
        </p:sp>
        <p:sp>
          <p:nvSpPr>
            <p:cNvPr id="44" name="TextBox 43">
              <a:extLst>
                <a:ext uri="{FF2B5EF4-FFF2-40B4-BE49-F238E27FC236}">
                  <a16:creationId xmlns:a16="http://schemas.microsoft.com/office/drawing/2014/main" id="{179CB276-962A-4F1F-8F33-E4B08CE06F08}"/>
                </a:ext>
              </a:extLst>
            </p:cNvPr>
            <p:cNvSpPr txBox="1"/>
            <p:nvPr/>
          </p:nvSpPr>
          <p:spPr>
            <a:xfrm>
              <a:off x="392424" y="2084061"/>
              <a:ext cx="1341909" cy="509173"/>
            </a:xfrm>
            <a:prstGeom prst="rect">
              <a:avLst/>
            </a:prstGeom>
            <a:noFill/>
          </p:spPr>
          <p:txBody>
            <a:bodyPr wrap="square" rtlCol="0">
              <a:spAutoFit/>
            </a:bodyPr>
            <a:lstStyle/>
            <a:p>
              <a:pPr marL="0" marR="0" lvl="0" indent="0" algn="ctr" defTabSz="914378" rtl="0" eaLnBrk="1" fontAlgn="auto" latinLnBrk="0" hangingPunct="1">
                <a:lnSpc>
                  <a:spcPct val="100000"/>
                </a:lnSpc>
                <a:spcBef>
                  <a:spcPts val="0"/>
                </a:spcBef>
                <a:spcAft>
                  <a:spcPts val="0"/>
                </a:spcAft>
                <a:buClrTx/>
                <a:buSzTx/>
                <a:buFontTx/>
                <a:buNone/>
                <a:tabLst/>
                <a:defRPr/>
              </a:pPr>
              <a:r>
                <a:rPr kumimoji="0" lang="en-US" sz="3200" b="1" i="0" u="none" strike="noStrike" kern="0" cap="none" spc="0" normalizeH="0" baseline="0" noProof="0" dirty="0">
                  <a:ln>
                    <a:noFill/>
                  </a:ln>
                  <a:solidFill>
                    <a:srgbClr val="558ED5"/>
                  </a:solidFill>
                  <a:effectLst/>
                  <a:uLnTx/>
                  <a:uFillTx/>
                  <a:latin typeface="Arial"/>
                  <a:ea typeface="Lato Medium" panose="020F0502020204030203" pitchFamily="34" charset="0"/>
                  <a:cs typeface="Lato Medium" panose="020F0502020204030203" pitchFamily="34" charset="0"/>
                  <a:sym typeface="Arial"/>
                </a:rPr>
                <a:t>FWSD</a:t>
              </a:r>
            </a:p>
          </p:txBody>
        </p:sp>
      </p:grpSp>
      <p:grpSp>
        <p:nvGrpSpPr>
          <p:cNvPr id="45" name="Group 44">
            <a:extLst>
              <a:ext uri="{FF2B5EF4-FFF2-40B4-BE49-F238E27FC236}">
                <a16:creationId xmlns:a16="http://schemas.microsoft.com/office/drawing/2014/main" id="{CAF2C173-9A5A-4640-B2BC-A06735759DB4}"/>
              </a:ext>
            </a:extLst>
          </p:cNvPr>
          <p:cNvGrpSpPr/>
          <p:nvPr/>
        </p:nvGrpSpPr>
        <p:grpSpPr>
          <a:xfrm>
            <a:off x="5851509" y="2185018"/>
            <a:ext cx="1697214" cy="1406273"/>
            <a:chOff x="308233" y="1980393"/>
            <a:chExt cx="1477793" cy="1224467"/>
          </a:xfrm>
        </p:grpSpPr>
        <p:sp>
          <p:nvSpPr>
            <p:cNvPr id="46" name="TextBox 45">
              <a:extLst>
                <a:ext uri="{FF2B5EF4-FFF2-40B4-BE49-F238E27FC236}">
                  <a16:creationId xmlns:a16="http://schemas.microsoft.com/office/drawing/2014/main" id="{23A1EB29-5C34-4A84-99B3-2246BDD24EFA}"/>
                </a:ext>
              </a:extLst>
            </p:cNvPr>
            <p:cNvSpPr txBox="1"/>
            <p:nvPr/>
          </p:nvSpPr>
          <p:spPr>
            <a:xfrm>
              <a:off x="337942" y="2587376"/>
              <a:ext cx="1418375" cy="617484"/>
            </a:xfrm>
            <a:prstGeom prst="rect">
              <a:avLst/>
            </a:prstGeom>
            <a:noFill/>
          </p:spPr>
          <p:txBody>
            <a:bodyPr wrap="square" rtlCol="0">
              <a:spAutoFit/>
            </a:bodyPr>
            <a:lstStyle/>
            <a:p>
              <a:pPr marL="0" marR="0" lvl="0" indent="0" algn="ctr" defTabSz="914378" rtl="0" eaLnBrk="1" fontAlgn="auto" latinLnBrk="0" hangingPunct="1">
                <a:lnSpc>
                  <a:spcPts val="1600"/>
                </a:lnSpc>
                <a:spcBef>
                  <a:spcPts val="0"/>
                </a:spcBef>
                <a:spcAft>
                  <a:spcPts val="0"/>
                </a:spcAft>
                <a:buClrTx/>
                <a:buSzTx/>
                <a:buFontTx/>
                <a:buNone/>
                <a:tabLst/>
                <a:defRPr/>
              </a:pPr>
              <a:r>
                <a:rPr lang="en-US" sz="1700" b="1" dirty="0">
                  <a:solidFill>
                    <a:prstClr val="black">
                      <a:lumMod val="50000"/>
                      <a:lumOff val="50000"/>
                    </a:prstClr>
                  </a:solidFill>
                  <a:ea typeface="Lato Medium" panose="020F0502020204030203" pitchFamily="34" charset="0"/>
                  <a:cs typeface="Lato Medium" panose="020F0502020204030203" pitchFamily="34" charset="0"/>
                </a:rPr>
                <a:t>public</a:t>
              </a:r>
            </a:p>
            <a:p>
              <a:pPr marL="0" marR="0" lvl="0" indent="0" algn="ctr" defTabSz="914378" rtl="0" eaLnBrk="1" fontAlgn="auto" latinLnBrk="0" hangingPunct="1">
                <a:lnSpc>
                  <a:spcPts val="1600"/>
                </a:lnSpc>
                <a:spcBef>
                  <a:spcPts val="0"/>
                </a:spcBef>
                <a:spcAft>
                  <a:spcPts val="0"/>
                </a:spcAft>
                <a:buClrTx/>
                <a:buSzTx/>
                <a:buFontTx/>
                <a:buNone/>
                <a:tabLst/>
                <a:defRPr/>
              </a:pPr>
              <a:r>
                <a:rPr lang="en-US" sz="1700" b="1" dirty="0">
                  <a:solidFill>
                    <a:prstClr val="black">
                      <a:lumMod val="50000"/>
                      <a:lumOff val="50000"/>
                    </a:prstClr>
                  </a:solidFill>
                  <a:ea typeface="Lato Medium" panose="020F0502020204030203" pitchFamily="34" charset="0"/>
                  <a:cs typeface="Lato Medium" panose="020F0502020204030203" pitchFamily="34" charset="0"/>
                </a:rPr>
                <a:t>utility</a:t>
              </a:r>
              <a:endParaRPr kumimoji="0" lang="en-US" sz="1700" b="1" i="0" u="none" strike="noStrike" kern="0" cap="none" spc="0" normalizeH="0" baseline="0" noProof="0" dirty="0">
                <a:ln>
                  <a:noFill/>
                </a:ln>
                <a:solidFill>
                  <a:prstClr val="black">
                    <a:lumMod val="50000"/>
                    <a:lumOff val="50000"/>
                  </a:prstClr>
                </a:solidFill>
                <a:effectLst/>
                <a:uLnTx/>
                <a:uFillTx/>
                <a:latin typeface="Arial"/>
                <a:ea typeface="Lato Medium" panose="020F0502020204030203" pitchFamily="34" charset="0"/>
                <a:cs typeface="Lato Medium" panose="020F0502020204030203" pitchFamily="34" charset="0"/>
                <a:sym typeface="Arial"/>
              </a:endParaRPr>
            </a:p>
            <a:p>
              <a:pPr marL="0" marR="0" lvl="0" indent="0" algn="ctr" defTabSz="914378" rtl="0" eaLnBrk="1" fontAlgn="auto" latinLnBrk="0" hangingPunct="1">
                <a:lnSpc>
                  <a:spcPts val="1600"/>
                </a:lnSpc>
                <a:spcBef>
                  <a:spcPts val="0"/>
                </a:spcBef>
                <a:spcAft>
                  <a:spcPts val="0"/>
                </a:spcAft>
                <a:buClrTx/>
                <a:buSzTx/>
                <a:buFontTx/>
                <a:buNone/>
                <a:tabLst/>
                <a:defRPr/>
              </a:pPr>
              <a:r>
                <a:rPr lang="en-US" sz="1700" b="1" dirty="0">
                  <a:solidFill>
                    <a:prstClr val="black">
                      <a:lumMod val="50000"/>
                      <a:lumOff val="50000"/>
                    </a:prstClr>
                  </a:solidFill>
                  <a:ea typeface="Lato Medium" panose="020F0502020204030203" pitchFamily="34" charset="0"/>
                  <a:cs typeface="Lato Medium" panose="020F0502020204030203" pitchFamily="34" charset="0"/>
                </a:rPr>
                <a:t>district</a:t>
              </a:r>
              <a:endParaRPr kumimoji="0" lang="en-US" sz="1700" b="1" i="0" u="none" strike="noStrike" kern="0" cap="none" spc="0" normalizeH="0" baseline="0" noProof="0" dirty="0">
                <a:ln>
                  <a:noFill/>
                </a:ln>
                <a:solidFill>
                  <a:prstClr val="black">
                    <a:lumMod val="50000"/>
                    <a:lumOff val="50000"/>
                  </a:prstClr>
                </a:solidFill>
                <a:effectLst/>
                <a:uLnTx/>
                <a:uFillTx/>
                <a:latin typeface="Arial"/>
                <a:ea typeface="Lato Medium" panose="020F0502020204030203" pitchFamily="34" charset="0"/>
                <a:cs typeface="Lato Medium" panose="020F0502020204030203" pitchFamily="34" charset="0"/>
                <a:sym typeface="Arial"/>
              </a:endParaRPr>
            </a:p>
          </p:txBody>
        </p:sp>
        <p:sp>
          <p:nvSpPr>
            <p:cNvPr id="47" name="Hexagon 46">
              <a:extLst>
                <a:ext uri="{FF2B5EF4-FFF2-40B4-BE49-F238E27FC236}">
                  <a16:creationId xmlns:a16="http://schemas.microsoft.com/office/drawing/2014/main" id="{5B035DB0-181C-418D-AF49-179AFFD76D1C}"/>
                </a:ext>
              </a:extLst>
            </p:cNvPr>
            <p:cNvSpPr/>
            <p:nvPr/>
          </p:nvSpPr>
          <p:spPr>
            <a:xfrm>
              <a:off x="308233" y="1980393"/>
              <a:ext cx="1477793" cy="1182234"/>
            </a:xfrm>
            <a:prstGeom prst="hexagon">
              <a:avLst>
                <a:gd name="adj" fmla="val 28826"/>
                <a:gd name="vf" fmla="val 115470"/>
              </a:avLst>
            </a:prstGeom>
            <a:noFill/>
            <a:ln w="57150">
              <a:solidFill>
                <a:schemeClr val="tx1">
                  <a:lumMod val="65000"/>
                  <a:lumOff val="35000"/>
                </a:schemeClr>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marL="0" marR="0" lvl="0" indent="0" algn="ctr" defTabSz="914378"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latin typeface="Arial"/>
                <a:ea typeface="+mn-ea"/>
                <a:cs typeface="+mn-cs"/>
                <a:sym typeface="Arial"/>
              </a:endParaRPr>
            </a:p>
          </p:txBody>
        </p:sp>
        <p:sp>
          <p:nvSpPr>
            <p:cNvPr id="48" name="TextBox 47">
              <a:extLst>
                <a:ext uri="{FF2B5EF4-FFF2-40B4-BE49-F238E27FC236}">
                  <a16:creationId xmlns:a16="http://schemas.microsoft.com/office/drawing/2014/main" id="{5887D478-18C8-4F5F-89D8-FBE61310006D}"/>
                </a:ext>
              </a:extLst>
            </p:cNvPr>
            <p:cNvSpPr txBox="1"/>
            <p:nvPr/>
          </p:nvSpPr>
          <p:spPr>
            <a:xfrm>
              <a:off x="376175" y="2002816"/>
              <a:ext cx="1341909" cy="509173"/>
            </a:xfrm>
            <a:prstGeom prst="rect">
              <a:avLst/>
            </a:prstGeom>
            <a:noFill/>
          </p:spPr>
          <p:txBody>
            <a:bodyPr wrap="square" rtlCol="0">
              <a:spAutoFit/>
            </a:bodyPr>
            <a:lstStyle/>
            <a:p>
              <a:pPr marL="0" marR="0" lvl="0" indent="0" algn="ctr" defTabSz="914378" rtl="0" eaLnBrk="1" fontAlgn="auto" latinLnBrk="0" hangingPunct="1">
                <a:lnSpc>
                  <a:spcPct val="100000"/>
                </a:lnSpc>
                <a:spcBef>
                  <a:spcPts val="0"/>
                </a:spcBef>
                <a:spcAft>
                  <a:spcPts val="0"/>
                </a:spcAft>
                <a:buClrTx/>
                <a:buSzTx/>
                <a:buFontTx/>
                <a:buNone/>
                <a:tabLst/>
                <a:defRPr/>
              </a:pPr>
              <a:r>
                <a:rPr lang="en-US" sz="3200" b="1" dirty="0">
                  <a:solidFill>
                    <a:srgbClr val="558ED5"/>
                  </a:solidFill>
                  <a:ea typeface="Lato Medium" panose="020F0502020204030203" pitchFamily="34" charset="0"/>
                  <a:cs typeface="Lato Medium" panose="020F0502020204030203" pitchFamily="34" charset="0"/>
                </a:rPr>
                <a:t>PUD</a:t>
              </a:r>
              <a:endParaRPr kumimoji="0" lang="en-US" sz="3200" b="1" i="0" u="none" strike="noStrike" kern="0" cap="none" spc="0" normalizeH="0" baseline="0" noProof="0" dirty="0">
                <a:ln>
                  <a:noFill/>
                </a:ln>
                <a:solidFill>
                  <a:srgbClr val="558ED5"/>
                </a:solidFill>
                <a:effectLst/>
                <a:uLnTx/>
                <a:uFillTx/>
                <a:latin typeface="Arial"/>
                <a:ea typeface="Lato Medium" panose="020F0502020204030203" pitchFamily="34" charset="0"/>
                <a:cs typeface="Lato Medium" panose="020F0502020204030203" pitchFamily="34" charset="0"/>
                <a:sym typeface="Arial"/>
              </a:endParaRPr>
            </a:p>
          </p:txBody>
        </p:sp>
      </p:grpSp>
      <p:grpSp>
        <p:nvGrpSpPr>
          <p:cNvPr id="53" name="Group 52">
            <a:extLst>
              <a:ext uri="{FF2B5EF4-FFF2-40B4-BE49-F238E27FC236}">
                <a16:creationId xmlns:a16="http://schemas.microsoft.com/office/drawing/2014/main" id="{EB8C92A0-A69F-4020-92FE-EEE23428B683}"/>
              </a:ext>
            </a:extLst>
          </p:cNvPr>
          <p:cNvGrpSpPr/>
          <p:nvPr/>
        </p:nvGrpSpPr>
        <p:grpSpPr>
          <a:xfrm>
            <a:off x="7262144" y="2913871"/>
            <a:ext cx="1697214" cy="1415603"/>
            <a:chOff x="308233" y="1980393"/>
            <a:chExt cx="1477793" cy="1232589"/>
          </a:xfrm>
        </p:grpSpPr>
        <p:sp>
          <p:nvSpPr>
            <p:cNvPr id="54" name="TextBox 53">
              <a:extLst>
                <a:ext uri="{FF2B5EF4-FFF2-40B4-BE49-F238E27FC236}">
                  <a16:creationId xmlns:a16="http://schemas.microsoft.com/office/drawing/2014/main" id="{BA4C3A8E-85D8-4AF4-82ED-898C22C416DB}"/>
                </a:ext>
              </a:extLst>
            </p:cNvPr>
            <p:cNvSpPr txBox="1"/>
            <p:nvPr/>
          </p:nvSpPr>
          <p:spPr>
            <a:xfrm>
              <a:off x="337942" y="2595498"/>
              <a:ext cx="1418375" cy="617484"/>
            </a:xfrm>
            <a:prstGeom prst="rect">
              <a:avLst/>
            </a:prstGeom>
            <a:noFill/>
          </p:spPr>
          <p:txBody>
            <a:bodyPr wrap="square" rtlCol="0">
              <a:spAutoFit/>
            </a:bodyPr>
            <a:lstStyle/>
            <a:p>
              <a:pPr marL="0" marR="0" lvl="0" indent="0" algn="ctr" defTabSz="914378" rtl="0" eaLnBrk="1" fontAlgn="auto" latinLnBrk="0" hangingPunct="1">
                <a:lnSpc>
                  <a:spcPts val="1600"/>
                </a:lnSpc>
                <a:spcBef>
                  <a:spcPts val="0"/>
                </a:spcBef>
                <a:spcAft>
                  <a:spcPts val="0"/>
                </a:spcAft>
                <a:buClrTx/>
                <a:buSzTx/>
                <a:buFontTx/>
                <a:buNone/>
                <a:tabLst/>
                <a:defRPr/>
              </a:pPr>
              <a:r>
                <a:rPr lang="en-US" sz="1700" b="1" dirty="0">
                  <a:solidFill>
                    <a:prstClr val="black">
                      <a:lumMod val="50000"/>
                      <a:lumOff val="50000"/>
                    </a:prstClr>
                  </a:solidFill>
                  <a:ea typeface="Lato Medium" panose="020F0502020204030203" pitchFamily="34" charset="0"/>
                  <a:cs typeface="Lato Medium" panose="020F0502020204030203" pitchFamily="34" charset="0"/>
                </a:rPr>
                <a:t>special</a:t>
              </a:r>
            </a:p>
            <a:p>
              <a:pPr marL="0" marR="0" lvl="0" indent="0" algn="ctr" defTabSz="914378" rtl="0" eaLnBrk="1" fontAlgn="auto" latinLnBrk="0" hangingPunct="1">
                <a:lnSpc>
                  <a:spcPts val="1600"/>
                </a:lnSpc>
                <a:spcBef>
                  <a:spcPts val="0"/>
                </a:spcBef>
                <a:spcAft>
                  <a:spcPts val="0"/>
                </a:spcAft>
                <a:buClrTx/>
                <a:buSzTx/>
                <a:buFontTx/>
                <a:buNone/>
                <a:tabLst/>
                <a:defRPr/>
              </a:pPr>
              <a:r>
                <a:rPr lang="en-US" sz="1700" b="1" dirty="0">
                  <a:solidFill>
                    <a:prstClr val="black">
                      <a:lumMod val="50000"/>
                      <a:lumOff val="50000"/>
                    </a:prstClr>
                  </a:solidFill>
                  <a:ea typeface="Lato Medium" panose="020F0502020204030203" pitchFamily="34" charset="0"/>
                  <a:cs typeface="Lato Medium" panose="020F0502020204030203" pitchFamily="34" charset="0"/>
                </a:rPr>
                <a:t>utility</a:t>
              </a:r>
              <a:endParaRPr kumimoji="0" lang="en-US" sz="1700" b="1" i="0" u="none" strike="noStrike" kern="0" cap="none" spc="0" normalizeH="0" baseline="0" noProof="0" dirty="0">
                <a:ln>
                  <a:noFill/>
                </a:ln>
                <a:solidFill>
                  <a:prstClr val="black">
                    <a:lumMod val="50000"/>
                    <a:lumOff val="50000"/>
                  </a:prstClr>
                </a:solidFill>
                <a:effectLst/>
                <a:uLnTx/>
                <a:uFillTx/>
                <a:latin typeface="Arial"/>
                <a:ea typeface="Lato Medium" panose="020F0502020204030203" pitchFamily="34" charset="0"/>
                <a:cs typeface="Lato Medium" panose="020F0502020204030203" pitchFamily="34" charset="0"/>
                <a:sym typeface="Arial"/>
              </a:endParaRPr>
            </a:p>
            <a:p>
              <a:pPr marL="0" marR="0" lvl="0" indent="0" algn="ctr" defTabSz="914378" rtl="0" eaLnBrk="1" fontAlgn="auto" latinLnBrk="0" hangingPunct="1">
                <a:lnSpc>
                  <a:spcPts val="1600"/>
                </a:lnSpc>
                <a:spcBef>
                  <a:spcPts val="0"/>
                </a:spcBef>
                <a:spcAft>
                  <a:spcPts val="0"/>
                </a:spcAft>
                <a:buClrTx/>
                <a:buSzTx/>
                <a:buFontTx/>
                <a:buNone/>
                <a:tabLst/>
                <a:defRPr/>
              </a:pPr>
              <a:r>
                <a:rPr lang="en-US" sz="1700" b="1" dirty="0">
                  <a:solidFill>
                    <a:prstClr val="black">
                      <a:lumMod val="50000"/>
                      <a:lumOff val="50000"/>
                    </a:prstClr>
                  </a:solidFill>
                  <a:ea typeface="Lato Medium" panose="020F0502020204030203" pitchFamily="34" charset="0"/>
                  <a:cs typeface="Lato Medium" panose="020F0502020204030203" pitchFamily="34" charset="0"/>
                </a:rPr>
                <a:t>district</a:t>
              </a:r>
              <a:endParaRPr kumimoji="0" lang="en-US" sz="1700" b="1" i="0" u="none" strike="noStrike" kern="0" cap="none" spc="0" normalizeH="0" baseline="0" noProof="0" dirty="0">
                <a:ln>
                  <a:noFill/>
                </a:ln>
                <a:solidFill>
                  <a:prstClr val="black">
                    <a:lumMod val="50000"/>
                    <a:lumOff val="50000"/>
                  </a:prstClr>
                </a:solidFill>
                <a:effectLst/>
                <a:uLnTx/>
                <a:uFillTx/>
                <a:latin typeface="Arial"/>
                <a:ea typeface="Lato Medium" panose="020F0502020204030203" pitchFamily="34" charset="0"/>
                <a:cs typeface="Lato Medium" panose="020F0502020204030203" pitchFamily="34" charset="0"/>
                <a:sym typeface="Arial"/>
              </a:endParaRPr>
            </a:p>
          </p:txBody>
        </p:sp>
        <p:sp>
          <p:nvSpPr>
            <p:cNvPr id="55" name="Hexagon 54">
              <a:extLst>
                <a:ext uri="{FF2B5EF4-FFF2-40B4-BE49-F238E27FC236}">
                  <a16:creationId xmlns:a16="http://schemas.microsoft.com/office/drawing/2014/main" id="{2DEB7A42-53C3-4715-8310-795854C6CECB}"/>
                </a:ext>
              </a:extLst>
            </p:cNvPr>
            <p:cNvSpPr/>
            <p:nvPr/>
          </p:nvSpPr>
          <p:spPr>
            <a:xfrm>
              <a:off x="308233" y="1980393"/>
              <a:ext cx="1477793" cy="1182234"/>
            </a:xfrm>
            <a:prstGeom prst="hexagon">
              <a:avLst>
                <a:gd name="adj" fmla="val 28826"/>
                <a:gd name="vf" fmla="val 115470"/>
              </a:avLst>
            </a:prstGeom>
            <a:noFill/>
            <a:ln w="57150">
              <a:solidFill>
                <a:schemeClr val="tx1">
                  <a:lumMod val="65000"/>
                  <a:lumOff val="35000"/>
                </a:schemeClr>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marL="0" marR="0" lvl="0" indent="0" algn="ctr" defTabSz="914378"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latin typeface="Arial"/>
                <a:ea typeface="+mn-ea"/>
                <a:cs typeface="+mn-cs"/>
                <a:sym typeface="Arial"/>
              </a:endParaRPr>
            </a:p>
          </p:txBody>
        </p:sp>
        <p:sp>
          <p:nvSpPr>
            <p:cNvPr id="56" name="TextBox 55">
              <a:extLst>
                <a:ext uri="{FF2B5EF4-FFF2-40B4-BE49-F238E27FC236}">
                  <a16:creationId xmlns:a16="http://schemas.microsoft.com/office/drawing/2014/main" id="{AF7C1F31-B574-41D3-8D1C-20DD4659A45E}"/>
                </a:ext>
              </a:extLst>
            </p:cNvPr>
            <p:cNvSpPr txBox="1"/>
            <p:nvPr/>
          </p:nvSpPr>
          <p:spPr>
            <a:xfrm>
              <a:off x="376175" y="2002816"/>
              <a:ext cx="1341909" cy="509173"/>
            </a:xfrm>
            <a:prstGeom prst="rect">
              <a:avLst/>
            </a:prstGeom>
            <a:noFill/>
          </p:spPr>
          <p:txBody>
            <a:bodyPr wrap="square" rtlCol="0">
              <a:spAutoFit/>
            </a:bodyPr>
            <a:lstStyle/>
            <a:p>
              <a:pPr marL="0" marR="0" lvl="0" indent="0" algn="ctr" defTabSz="914378" rtl="0" eaLnBrk="1" fontAlgn="auto" latinLnBrk="0" hangingPunct="1">
                <a:lnSpc>
                  <a:spcPct val="100000"/>
                </a:lnSpc>
                <a:spcBef>
                  <a:spcPts val="0"/>
                </a:spcBef>
                <a:spcAft>
                  <a:spcPts val="0"/>
                </a:spcAft>
                <a:buClrTx/>
                <a:buSzTx/>
                <a:buFontTx/>
                <a:buNone/>
                <a:tabLst/>
                <a:defRPr/>
              </a:pPr>
              <a:r>
                <a:rPr lang="en-US" sz="3200" b="1" dirty="0">
                  <a:solidFill>
                    <a:srgbClr val="558ED5"/>
                  </a:solidFill>
                  <a:ea typeface="Lato Medium" panose="020F0502020204030203" pitchFamily="34" charset="0"/>
                  <a:cs typeface="Lato Medium" panose="020F0502020204030203" pitchFamily="34" charset="0"/>
                </a:rPr>
                <a:t>SUD</a:t>
              </a:r>
              <a:endParaRPr kumimoji="0" lang="en-US" sz="3200" b="1" i="0" u="none" strike="noStrike" kern="0" cap="none" spc="0" normalizeH="0" baseline="0" noProof="0" dirty="0">
                <a:ln>
                  <a:noFill/>
                </a:ln>
                <a:solidFill>
                  <a:srgbClr val="558ED5"/>
                </a:solidFill>
                <a:effectLst/>
                <a:uLnTx/>
                <a:uFillTx/>
                <a:latin typeface="Arial"/>
                <a:ea typeface="Lato Medium" panose="020F0502020204030203" pitchFamily="34" charset="0"/>
                <a:cs typeface="Lato Medium" panose="020F0502020204030203" pitchFamily="34" charset="0"/>
                <a:sym typeface="Arial"/>
              </a:endParaRPr>
            </a:p>
          </p:txBody>
        </p:sp>
      </p:grpSp>
    </p:spTree>
    <p:extLst>
      <p:ext uri="{BB962C8B-B14F-4D97-AF65-F5344CB8AC3E}">
        <p14:creationId xmlns:p14="http://schemas.microsoft.com/office/powerpoint/2010/main" val="3814336608"/>
      </p:ext>
    </p:extLst>
  </p:cSld>
  <p:clrMapOvr>
    <a:masterClrMapping/>
  </p:clrMapOvr>
  <p:transition spd="slow">
    <p:push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5" name="TextBox 4"/>
          <p:cNvSpPr txBox="1"/>
          <p:nvPr/>
        </p:nvSpPr>
        <p:spPr>
          <a:xfrm>
            <a:off x="3334528" y="1432907"/>
            <a:ext cx="1798475" cy="323165"/>
          </a:xfrm>
          <a:prstGeom prst="rect">
            <a:avLst/>
          </a:prstGeom>
          <a:noFill/>
        </p:spPr>
        <p:txBody>
          <a:bodyPr wrap="square" rtlCol="0">
            <a:spAutoFit/>
          </a:bodyPr>
          <a:lstStyle/>
          <a:p>
            <a:pPr marL="0" marR="0" lvl="0" indent="0" algn="ctr" defTabSz="685800" eaLnBrk="1" fontAlgn="auto" latinLnBrk="0" hangingPunct="1">
              <a:lnSpc>
                <a:spcPct val="100000"/>
              </a:lnSpc>
              <a:spcBef>
                <a:spcPts val="0"/>
              </a:spcBef>
              <a:spcAft>
                <a:spcPts val="0"/>
              </a:spcAft>
              <a:buClrTx/>
              <a:buSzTx/>
              <a:buFontTx/>
              <a:buNone/>
              <a:tabLst/>
              <a:defRPr/>
            </a:pPr>
            <a:r>
              <a:rPr kumimoji="0" lang="en-US" sz="1500" b="1" i="0" u="none" strike="noStrike" kern="0" cap="none" spc="0" normalizeH="0" baseline="0" noProof="0" dirty="0">
                <a:ln>
                  <a:noFill/>
                </a:ln>
                <a:solidFill>
                  <a:schemeClr val="bg1"/>
                </a:solidFill>
                <a:effectLst/>
                <a:uLnTx/>
                <a:uFillTx/>
                <a:latin typeface="+mn-lt"/>
              </a:rPr>
              <a:t>Director</a:t>
            </a:r>
          </a:p>
        </p:txBody>
      </p:sp>
      <p:sp>
        <p:nvSpPr>
          <p:cNvPr id="7" name="Shape 146">
            <a:extLst>
              <a:ext uri="{FF2B5EF4-FFF2-40B4-BE49-F238E27FC236}">
                <a16:creationId xmlns:a16="http://schemas.microsoft.com/office/drawing/2014/main" id="{1E690D36-0573-434F-91A5-83C3C981B115}"/>
              </a:ext>
            </a:extLst>
          </p:cNvPr>
          <p:cNvSpPr txBox="1">
            <a:spLocks noGrp="1"/>
          </p:cNvSpPr>
          <p:nvPr>
            <p:ph type="title"/>
          </p:nvPr>
        </p:nvSpPr>
        <p:spPr>
          <a:xfrm>
            <a:off x="654542" y="622274"/>
            <a:ext cx="5671613" cy="666367"/>
          </a:xfrm>
          <a:prstGeom prst="rect">
            <a:avLst/>
          </a:prstGeom>
        </p:spPr>
        <p:txBody>
          <a:bodyPr lIns="91425" tIns="91425" rIns="91425" bIns="91425" anchor="t" anchorCtr="0">
            <a:noAutofit/>
          </a:bodyPr>
          <a:lstStyle/>
          <a:p>
            <a:r>
              <a:rPr lang="en-US" b="0" dirty="0">
                <a:solidFill>
                  <a:schemeClr val="tx1">
                    <a:lumMod val="75000"/>
                    <a:lumOff val="25000"/>
                  </a:schemeClr>
                </a:solidFill>
                <a:latin typeface="Arial Black" panose="020B0A04020102020204" pitchFamily="34" charset="0"/>
                <a:ea typeface="Lato Medium" panose="020F0502020204030203" pitchFamily="34" charset="0"/>
                <a:cs typeface="Lato Medium" panose="020F0502020204030203" pitchFamily="34" charset="0"/>
              </a:rPr>
              <a:t>GUIDELINES</a:t>
            </a:r>
            <a:endParaRPr lang="en" b="0" dirty="0">
              <a:solidFill>
                <a:schemeClr val="tx1">
                  <a:lumMod val="75000"/>
                  <a:lumOff val="25000"/>
                </a:schemeClr>
              </a:solidFill>
              <a:latin typeface="Arial Black" panose="020B0A04020102020204" pitchFamily="34" charset="0"/>
              <a:ea typeface="Lato Medium" panose="020F0502020204030203" pitchFamily="34" charset="0"/>
              <a:cs typeface="Lato Medium" panose="020F0502020204030203" pitchFamily="34" charset="0"/>
            </a:endParaRPr>
          </a:p>
        </p:txBody>
      </p:sp>
      <p:sp>
        <p:nvSpPr>
          <p:cNvPr id="2" name="TextBox 1">
            <a:extLst>
              <a:ext uri="{FF2B5EF4-FFF2-40B4-BE49-F238E27FC236}">
                <a16:creationId xmlns:a16="http://schemas.microsoft.com/office/drawing/2014/main" id="{CA1383B1-751A-4A9B-8018-936990E90FE6}"/>
              </a:ext>
            </a:extLst>
          </p:cNvPr>
          <p:cNvSpPr txBox="1"/>
          <p:nvPr/>
        </p:nvSpPr>
        <p:spPr>
          <a:xfrm>
            <a:off x="1454390" y="1564085"/>
            <a:ext cx="7624874" cy="3108543"/>
          </a:xfrm>
          <a:prstGeom prst="rect">
            <a:avLst/>
          </a:prstGeom>
          <a:noFill/>
        </p:spPr>
        <p:txBody>
          <a:bodyPr wrap="square" rtlCol="0">
            <a:spAutoFit/>
          </a:bodyPr>
          <a:lstStyle/>
          <a:p>
            <a:r>
              <a:rPr lang="en-US" sz="2800" dirty="0">
                <a:solidFill>
                  <a:schemeClr val="tx1">
                    <a:lumMod val="75000"/>
                    <a:lumOff val="25000"/>
                  </a:schemeClr>
                </a:solidFill>
                <a:latin typeface="+mn-lt"/>
              </a:rPr>
              <a:t>open meetings act</a:t>
            </a:r>
          </a:p>
          <a:p>
            <a:endParaRPr lang="en-US" sz="2800" dirty="0">
              <a:solidFill>
                <a:schemeClr val="tx1">
                  <a:lumMod val="75000"/>
                  <a:lumOff val="25000"/>
                </a:schemeClr>
              </a:solidFill>
              <a:latin typeface="+mn-lt"/>
            </a:endParaRPr>
          </a:p>
          <a:p>
            <a:r>
              <a:rPr lang="en-US" sz="2800" dirty="0">
                <a:solidFill>
                  <a:schemeClr val="tx1">
                    <a:lumMod val="75000"/>
                    <a:lumOff val="25000"/>
                  </a:schemeClr>
                </a:solidFill>
                <a:latin typeface="+mn-lt"/>
              </a:rPr>
              <a:t>elected board</a:t>
            </a:r>
          </a:p>
          <a:p>
            <a:endParaRPr lang="en-US" sz="2800" dirty="0">
              <a:solidFill>
                <a:schemeClr val="tx1">
                  <a:lumMod val="75000"/>
                  <a:lumOff val="25000"/>
                </a:schemeClr>
              </a:solidFill>
              <a:latin typeface="+mn-lt"/>
            </a:endParaRPr>
          </a:p>
          <a:p>
            <a:r>
              <a:rPr lang="en-US" sz="2800" dirty="0">
                <a:solidFill>
                  <a:schemeClr val="tx1">
                    <a:lumMod val="75000"/>
                    <a:lumOff val="25000"/>
                  </a:schemeClr>
                </a:solidFill>
                <a:latin typeface="+mn-lt"/>
              </a:rPr>
              <a:t>uniform election dates</a:t>
            </a:r>
          </a:p>
          <a:p>
            <a:endParaRPr lang="en-US" sz="2800" dirty="0">
              <a:solidFill>
                <a:schemeClr val="tx1">
                  <a:lumMod val="75000"/>
                  <a:lumOff val="25000"/>
                </a:schemeClr>
              </a:solidFill>
              <a:latin typeface="+mn-lt"/>
            </a:endParaRPr>
          </a:p>
          <a:p>
            <a:r>
              <a:rPr lang="en-US" sz="2800" dirty="0">
                <a:solidFill>
                  <a:schemeClr val="tx1">
                    <a:lumMod val="75000"/>
                    <a:lumOff val="25000"/>
                  </a:schemeClr>
                </a:solidFill>
                <a:latin typeface="+mn-lt"/>
              </a:rPr>
              <a:t>levy taxes + issue bonds</a:t>
            </a:r>
            <a:endParaRPr lang="en-US" sz="2800" dirty="0">
              <a:solidFill>
                <a:schemeClr val="tx1">
                  <a:lumMod val="75000"/>
                  <a:lumOff val="25000"/>
                </a:schemeClr>
              </a:solidFill>
            </a:endParaRPr>
          </a:p>
        </p:txBody>
      </p:sp>
      <p:pic>
        <p:nvPicPr>
          <p:cNvPr id="4" name="Graphic 3" descr="Meeting">
            <a:extLst>
              <a:ext uri="{FF2B5EF4-FFF2-40B4-BE49-F238E27FC236}">
                <a16:creationId xmlns:a16="http://schemas.microsoft.com/office/drawing/2014/main" id="{EDA15001-FBFB-4360-AF28-FE0F279521F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15484" y="1507083"/>
            <a:ext cx="657984" cy="657984"/>
          </a:xfrm>
          <a:prstGeom prst="rect">
            <a:avLst/>
          </a:prstGeom>
        </p:spPr>
      </p:pic>
      <p:pic>
        <p:nvPicPr>
          <p:cNvPr id="8" name="Graphic 7" descr="Lecturer">
            <a:extLst>
              <a:ext uri="{FF2B5EF4-FFF2-40B4-BE49-F238E27FC236}">
                <a16:creationId xmlns:a16="http://schemas.microsoft.com/office/drawing/2014/main" id="{E569281A-31C6-4B67-A515-155C3B534D8F}"/>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748596" y="2311146"/>
            <a:ext cx="609153" cy="609153"/>
          </a:xfrm>
          <a:prstGeom prst="rect">
            <a:avLst/>
          </a:prstGeom>
        </p:spPr>
      </p:pic>
      <p:pic>
        <p:nvPicPr>
          <p:cNvPr id="10" name="Graphic 9" descr="Daily Calendar">
            <a:extLst>
              <a:ext uri="{FF2B5EF4-FFF2-40B4-BE49-F238E27FC236}">
                <a16:creationId xmlns:a16="http://schemas.microsoft.com/office/drawing/2014/main" id="{86E95551-39DD-4E17-834A-203EEC4B1CDD}"/>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696745" y="3171460"/>
            <a:ext cx="695462" cy="695462"/>
          </a:xfrm>
          <a:prstGeom prst="rect">
            <a:avLst/>
          </a:prstGeom>
        </p:spPr>
      </p:pic>
      <p:pic>
        <p:nvPicPr>
          <p:cNvPr id="12" name="Graphic 11" descr="Contract">
            <a:extLst>
              <a:ext uri="{FF2B5EF4-FFF2-40B4-BE49-F238E27FC236}">
                <a16:creationId xmlns:a16="http://schemas.microsoft.com/office/drawing/2014/main" id="{AB53F23D-BB6E-488D-9BE5-D5A1E613D6E1}"/>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707606" y="4091909"/>
            <a:ext cx="673740" cy="673740"/>
          </a:xfrm>
          <a:prstGeom prst="rect">
            <a:avLst/>
          </a:prstGeom>
        </p:spPr>
      </p:pic>
    </p:spTree>
    <p:extLst>
      <p:ext uri="{BB962C8B-B14F-4D97-AF65-F5344CB8AC3E}">
        <p14:creationId xmlns:p14="http://schemas.microsoft.com/office/powerpoint/2010/main" val="3060689197"/>
      </p:ext>
    </p:extLst>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5" name="TextBox 4"/>
          <p:cNvSpPr txBox="1"/>
          <p:nvPr/>
        </p:nvSpPr>
        <p:spPr>
          <a:xfrm>
            <a:off x="3334528" y="1432907"/>
            <a:ext cx="1798475" cy="323165"/>
          </a:xfrm>
          <a:prstGeom prst="rect">
            <a:avLst/>
          </a:prstGeom>
          <a:noFill/>
        </p:spPr>
        <p:txBody>
          <a:bodyPr wrap="square" rtlCol="0">
            <a:spAutoFit/>
          </a:bodyPr>
          <a:lstStyle/>
          <a:p>
            <a:pPr marL="0" marR="0" lvl="0" indent="0" algn="ctr" defTabSz="685800" eaLnBrk="1" fontAlgn="auto" latinLnBrk="0" hangingPunct="1">
              <a:lnSpc>
                <a:spcPct val="100000"/>
              </a:lnSpc>
              <a:spcBef>
                <a:spcPts val="0"/>
              </a:spcBef>
              <a:spcAft>
                <a:spcPts val="0"/>
              </a:spcAft>
              <a:buClrTx/>
              <a:buSzTx/>
              <a:buFontTx/>
              <a:buNone/>
              <a:tabLst/>
              <a:defRPr/>
            </a:pPr>
            <a:r>
              <a:rPr kumimoji="0" lang="en-US" sz="1500" b="1" i="0" u="none" strike="noStrike" kern="0" cap="none" spc="0" normalizeH="0" baseline="0" noProof="0" dirty="0">
                <a:ln>
                  <a:noFill/>
                </a:ln>
                <a:solidFill>
                  <a:schemeClr val="bg1"/>
                </a:solidFill>
                <a:effectLst/>
                <a:uLnTx/>
                <a:uFillTx/>
                <a:latin typeface="+mn-lt"/>
              </a:rPr>
              <a:t>Director</a:t>
            </a:r>
          </a:p>
        </p:txBody>
      </p:sp>
      <p:sp>
        <p:nvSpPr>
          <p:cNvPr id="7" name="Shape 146">
            <a:extLst>
              <a:ext uri="{FF2B5EF4-FFF2-40B4-BE49-F238E27FC236}">
                <a16:creationId xmlns:a16="http://schemas.microsoft.com/office/drawing/2014/main" id="{1E690D36-0573-434F-91A5-83C3C981B115}"/>
              </a:ext>
            </a:extLst>
          </p:cNvPr>
          <p:cNvSpPr txBox="1">
            <a:spLocks noGrp="1"/>
          </p:cNvSpPr>
          <p:nvPr>
            <p:ph type="title"/>
          </p:nvPr>
        </p:nvSpPr>
        <p:spPr>
          <a:xfrm>
            <a:off x="654542" y="622274"/>
            <a:ext cx="6278103" cy="666367"/>
          </a:xfrm>
          <a:prstGeom prst="rect">
            <a:avLst/>
          </a:prstGeom>
        </p:spPr>
        <p:txBody>
          <a:bodyPr lIns="91425" tIns="91425" rIns="91425" bIns="91425" anchor="t" anchorCtr="0">
            <a:noAutofit/>
          </a:bodyPr>
          <a:lstStyle/>
          <a:p>
            <a:r>
              <a:rPr lang="en-US" b="0" dirty="0">
                <a:solidFill>
                  <a:schemeClr val="tx1">
                    <a:lumMod val="75000"/>
                    <a:lumOff val="25000"/>
                  </a:schemeClr>
                </a:solidFill>
                <a:latin typeface="Arial Black" panose="020B0A04020102020204" pitchFamily="34" charset="0"/>
                <a:ea typeface="Lato Medium" panose="020F0502020204030203" pitchFamily="34" charset="0"/>
                <a:cs typeface="Lato Medium" panose="020F0502020204030203" pitchFamily="34" charset="0"/>
              </a:rPr>
              <a:t>AUTHORIZED POWER</a:t>
            </a:r>
            <a:endParaRPr lang="en" b="0" dirty="0">
              <a:solidFill>
                <a:schemeClr val="tx1">
                  <a:lumMod val="75000"/>
                  <a:lumOff val="25000"/>
                </a:schemeClr>
              </a:solidFill>
              <a:latin typeface="Arial Black" panose="020B0A04020102020204" pitchFamily="34" charset="0"/>
              <a:ea typeface="Lato Medium" panose="020F0502020204030203" pitchFamily="34" charset="0"/>
              <a:cs typeface="Lato Medium" panose="020F0502020204030203" pitchFamily="34" charset="0"/>
            </a:endParaRPr>
          </a:p>
        </p:txBody>
      </p:sp>
      <p:sp>
        <p:nvSpPr>
          <p:cNvPr id="2" name="TextBox 1">
            <a:extLst>
              <a:ext uri="{FF2B5EF4-FFF2-40B4-BE49-F238E27FC236}">
                <a16:creationId xmlns:a16="http://schemas.microsoft.com/office/drawing/2014/main" id="{CA1383B1-751A-4A9B-8018-936990E90FE6}"/>
              </a:ext>
            </a:extLst>
          </p:cNvPr>
          <p:cNvSpPr txBox="1"/>
          <p:nvPr/>
        </p:nvSpPr>
        <p:spPr>
          <a:xfrm>
            <a:off x="737118" y="1489542"/>
            <a:ext cx="6344817" cy="3108543"/>
          </a:xfrm>
          <a:prstGeom prst="rect">
            <a:avLst/>
          </a:prstGeom>
          <a:noFill/>
        </p:spPr>
        <p:txBody>
          <a:bodyPr wrap="square" rtlCol="0">
            <a:spAutoFit/>
          </a:bodyPr>
          <a:lstStyle/>
          <a:p>
            <a:pPr marL="457200" indent="-457200">
              <a:buClr>
                <a:srgbClr val="0070C0"/>
              </a:buClr>
              <a:buFont typeface="Symbol" panose="05050102010706020507" pitchFamily="18" charset="2"/>
              <a:buChar char=""/>
            </a:pPr>
            <a:r>
              <a:rPr lang="en-US" sz="2800" dirty="0">
                <a:solidFill>
                  <a:schemeClr val="tx1">
                    <a:lumMod val="75000"/>
                    <a:lumOff val="25000"/>
                  </a:schemeClr>
                </a:solidFill>
                <a:latin typeface="+mn-lt"/>
              </a:rPr>
              <a:t>water</a:t>
            </a:r>
          </a:p>
          <a:p>
            <a:pPr marL="457200" indent="-457200">
              <a:buClr>
                <a:srgbClr val="0070C0"/>
              </a:buClr>
              <a:buFont typeface="Symbol" panose="05050102010706020507" pitchFamily="18" charset="2"/>
              <a:buChar char=""/>
            </a:pPr>
            <a:r>
              <a:rPr lang="en-US" sz="2800" dirty="0">
                <a:solidFill>
                  <a:schemeClr val="tx1">
                    <a:lumMod val="75000"/>
                    <a:lumOff val="25000"/>
                  </a:schemeClr>
                </a:solidFill>
                <a:latin typeface="+mn-lt"/>
              </a:rPr>
              <a:t>sanitary sewer</a:t>
            </a:r>
          </a:p>
          <a:p>
            <a:pPr marL="457200" indent="-457200">
              <a:buClr>
                <a:srgbClr val="0070C0"/>
              </a:buClr>
              <a:buFont typeface="Symbol" panose="05050102010706020507" pitchFamily="18" charset="2"/>
              <a:buChar char=""/>
            </a:pPr>
            <a:r>
              <a:rPr lang="en-US" sz="2800" dirty="0">
                <a:solidFill>
                  <a:schemeClr val="tx1">
                    <a:lumMod val="75000"/>
                    <a:lumOff val="25000"/>
                  </a:schemeClr>
                </a:solidFill>
                <a:latin typeface="+mn-lt"/>
              </a:rPr>
              <a:t>drainage</a:t>
            </a:r>
          </a:p>
          <a:p>
            <a:pPr marL="457200" indent="-457200">
              <a:buClr>
                <a:srgbClr val="0070C0"/>
              </a:buClr>
              <a:buFont typeface="Symbol" panose="05050102010706020507" pitchFamily="18" charset="2"/>
              <a:buChar char=""/>
            </a:pPr>
            <a:r>
              <a:rPr lang="en-US" sz="2800" dirty="0">
                <a:solidFill>
                  <a:schemeClr val="tx1">
                    <a:lumMod val="75000"/>
                    <a:lumOff val="25000"/>
                  </a:schemeClr>
                </a:solidFill>
                <a:latin typeface="+mn-lt"/>
              </a:rPr>
              <a:t>parks + recreation</a:t>
            </a:r>
          </a:p>
          <a:p>
            <a:pPr marL="457200" indent="-457200">
              <a:buClr>
                <a:srgbClr val="0070C0"/>
              </a:buClr>
              <a:buFont typeface="Symbol" panose="05050102010706020507" pitchFamily="18" charset="2"/>
              <a:buChar char=""/>
            </a:pPr>
            <a:r>
              <a:rPr lang="en-US" sz="2800" dirty="0">
                <a:solidFill>
                  <a:schemeClr val="tx1">
                    <a:lumMod val="75000"/>
                    <a:lumOff val="25000"/>
                  </a:schemeClr>
                </a:solidFill>
                <a:latin typeface="+mn-lt"/>
              </a:rPr>
              <a:t>trash</a:t>
            </a:r>
          </a:p>
          <a:p>
            <a:pPr marL="457200" indent="-457200">
              <a:buClr>
                <a:srgbClr val="0070C0"/>
              </a:buClr>
              <a:buFont typeface="Symbol" panose="05050102010706020507" pitchFamily="18" charset="2"/>
              <a:buChar char=""/>
            </a:pPr>
            <a:r>
              <a:rPr lang="en-US" sz="2800" dirty="0">
                <a:solidFill>
                  <a:schemeClr val="tx1">
                    <a:lumMod val="75000"/>
                    <a:lumOff val="25000"/>
                  </a:schemeClr>
                </a:solidFill>
                <a:latin typeface="+mn-lt"/>
              </a:rPr>
              <a:t>peace officer</a:t>
            </a:r>
          </a:p>
          <a:p>
            <a:pPr marL="457200" indent="-457200">
              <a:buClr>
                <a:srgbClr val="0070C0"/>
              </a:buClr>
              <a:buFont typeface="Symbol" panose="05050102010706020507" pitchFamily="18" charset="2"/>
              <a:buChar char=""/>
            </a:pPr>
            <a:r>
              <a:rPr lang="en-US" sz="2800" dirty="0">
                <a:solidFill>
                  <a:schemeClr val="tx1">
                    <a:lumMod val="75000"/>
                    <a:lumOff val="25000"/>
                  </a:schemeClr>
                </a:solidFill>
                <a:latin typeface="+mn-lt"/>
              </a:rPr>
              <a:t>street construction + maintenance</a:t>
            </a:r>
          </a:p>
        </p:txBody>
      </p:sp>
    </p:spTree>
    <p:extLst>
      <p:ext uri="{BB962C8B-B14F-4D97-AF65-F5344CB8AC3E}">
        <p14:creationId xmlns:p14="http://schemas.microsoft.com/office/powerpoint/2010/main" val="3823434267"/>
      </p:ext>
    </p:extLst>
  </p:cSld>
  <p:clrMapOvr>
    <a:masterClrMapping/>
  </p:clrMapOvr>
  <p:transition spd="slow">
    <p:push dir="u"/>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80" name="Shape 80"/>
          <p:cNvSpPr txBox="1">
            <a:spLocks noGrp="1"/>
          </p:cNvSpPr>
          <p:nvPr>
            <p:ph type="ctrTitle" idx="4294967295"/>
          </p:nvPr>
        </p:nvSpPr>
        <p:spPr>
          <a:xfrm>
            <a:off x="-1" y="1641611"/>
            <a:ext cx="9209315" cy="1158875"/>
          </a:xfrm>
          <a:prstGeom prst="rect">
            <a:avLst/>
          </a:prstGeom>
        </p:spPr>
        <p:txBody>
          <a:bodyPr lIns="91425" tIns="91425" rIns="91425" bIns="91425" anchor="t" anchorCtr="0">
            <a:noAutofit/>
          </a:bodyPr>
          <a:lstStyle/>
          <a:p>
            <a:pPr lvl="0">
              <a:spcBef>
                <a:spcPts val="0"/>
              </a:spcBef>
              <a:buNone/>
            </a:pPr>
            <a:r>
              <a:rPr lang="en-US" sz="7000" dirty="0">
                <a:solidFill>
                  <a:srgbClr val="FFFFFF"/>
                </a:solidFill>
                <a:latin typeface="+mn-lt"/>
              </a:rPr>
              <a:t>DISTRICT CREATION</a:t>
            </a:r>
            <a:endParaRPr lang="en" sz="7000" dirty="0">
              <a:solidFill>
                <a:srgbClr val="FFFFFF"/>
              </a:solidFill>
              <a:latin typeface="+mn-lt"/>
            </a:endParaRPr>
          </a:p>
        </p:txBody>
      </p:sp>
      <p:sp>
        <p:nvSpPr>
          <p:cNvPr id="3" name="Rectangle 2">
            <a:extLst>
              <a:ext uri="{FF2B5EF4-FFF2-40B4-BE49-F238E27FC236}">
                <a16:creationId xmlns:a16="http://schemas.microsoft.com/office/drawing/2014/main" id="{89AD5788-2AAD-488A-9897-A6D39B226F62}"/>
              </a:ext>
            </a:extLst>
          </p:cNvPr>
          <p:cNvSpPr/>
          <p:nvPr/>
        </p:nvSpPr>
        <p:spPr>
          <a:xfrm>
            <a:off x="65314" y="3369792"/>
            <a:ext cx="8943993" cy="1077218"/>
          </a:xfrm>
          <a:prstGeom prst="rect">
            <a:avLst/>
          </a:prstGeom>
        </p:spPr>
        <p:txBody>
          <a:bodyPr wrap="square">
            <a:spAutoFit/>
          </a:bodyPr>
          <a:lstStyle/>
          <a:p>
            <a:r>
              <a:rPr lang="en-US" sz="3200" dirty="0">
                <a:solidFill>
                  <a:schemeClr val="bg2">
                    <a:lumMod val="60000"/>
                    <a:lumOff val="40000"/>
                  </a:schemeClr>
                </a:solidFill>
                <a:latin typeface="+mn-lt"/>
                <a:ea typeface="Lato Medium" panose="020F0502020204030203" pitchFamily="34" charset="0"/>
                <a:cs typeface="Lato Medium" panose="020F0502020204030203" pitchFamily="34" charset="0"/>
              </a:rPr>
              <a:t>must be approved</a:t>
            </a:r>
            <a:r>
              <a:rPr lang="en-US" sz="3200" b="1" dirty="0">
                <a:solidFill>
                  <a:schemeClr val="accent6">
                    <a:lumMod val="75000"/>
                  </a:schemeClr>
                </a:solidFill>
                <a:latin typeface="+mn-lt"/>
                <a:ea typeface="Lato Medium" panose="020F0502020204030203" pitchFamily="34" charset="0"/>
                <a:cs typeface="Lato Medium" panose="020F0502020204030203" pitchFamily="34" charset="0"/>
              </a:rPr>
              <a:t>*</a:t>
            </a:r>
            <a:r>
              <a:rPr lang="en-US" sz="3200" dirty="0">
                <a:solidFill>
                  <a:schemeClr val="bg2">
                    <a:lumMod val="60000"/>
                    <a:lumOff val="40000"/>
                  </a:schemeClr>
                </a:solidFill>
                <a:latin typeface="+mn-lt"/>
                <a:ea typeface="Lato Medium" panose="020F0502020204030203" pitchFamily="34" charset="0"/>
                <a:cs typeface="Lato Medium" panose="020F0502020204030203" pitchFamily="34" charset="0"/>
              </a:rPr>
              <a:t> by the City of Houston + agree to City’s standard conditions</a:t>
            </a:r>
          </a:p>
        </p:txBody>
      </p:sp>
    </p:spTree>
    <p:extLst>
      <p:ext uri="{BB962C8B-B14F-4D97-AF65-F5344CB8AC3E}">
        <p14:creationId xmlns:p14="http://schemas.microsoft.com/office/powerpoint/2010/main" val="216987296"/>
      </p:ext>
    </p:extLst>
  </p:cSld>
  <p:clrMapOvr>
    <a:masterClrMapping/>
  </p:clrMapOvr>
  <p:transition spd="slow">
    <p:push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5" name="TextBox 4"/>
          <p:cNvSpPr txBox="1"/>
          <p:nvPr/>
        </p:nvSpPr>
        <p:spPr>
          <a:xfrm>
            <a:off x="3334528" y="1432907"/>
            <a:ext cx="1798475" cy="323165"/>
          </a:xfrm>
          <a:prstGeom prst="rect">
            <a:avLst/>
          </a:prstGeom>
          <a:noFill/>
        </p:spPr>
        <p:txBody>
          <a:bodyPr wrap="square" rtlCol="0">
            <a:spAutoFit/>
          </a:bodyPr>
          <a:lstStyle/>
          <a:p>
            <a:pPr marL="0" marR="0" lvl="0" indent="0" algn="ctr" defTabSz="685800" eaLnBrk="1" fontAlgn="auto" latinLnBrk="0" hangingPunct="1">
              <a:lnSpc>
                <a:spcPct val="100000"/>
              </a:lnSpc>
              <a:spcBef>
                <a:spcPts val="0"/>
              </a:spcBef>
              <a:spcAft>
                <a:spcPts val="0"/>
              </a:spcAft>
              <a:buClrTx/>
              <a:buSzTx/>
              <a:buFontTx/>
              <a:buNone/>
              <a:tabLst/>
              <a:defRPr/>
            </a:pPr>
            <a:r>
              <a:rPr kumimoji="0" lang="en-US" sz="1500" b="1" i="0" u="none" strike="noStrike" kern="0" cap="none" spc="0" normalizeH="0" baseline="0" noProof="0" dirty="0">
                <a:ln>
                  <a:noFill/>
                </a:ln>
                <a:solidFill>
                  <a:schemeClr val="bg1"/>
                </a:solidFill>
                <a:effectLst/>
                <a:uLnTx/>
                <a:uFillTx/>
                <a:latin typeface="+mn-lt"/>
              </a:rPr>
              <a:t>Director</a:t>
            </a:r>
          </a:p>
        </p:txBody>
      </p:sp>
      <p:sp>
        <p:nvSpPr>
          <p:cNvPr id="7" name="Shape 146">
            <a:extLst>
              <a:ext uri="{FF2B5EF4-FFF2-40B4-BE49-F238E27FC236}">
                <a16:creationId xmlns:a16="http://schemas.microsoft.com/office/drawing/2014/main" id="{1E690D36-0573-434F-91A5-83C3C981B115}"/>
              </a:ext>
            </a:extLst>
          </p:cNvPr>
          <p:cNvSpPr txBox="1">
            <a:spLocks noGrp="1"/>
          </p:cNvSpPr>
          <p:nvPr>
            <p:ph type="title"/>
          </p:nvPr>
        </p:nvSpPr>
        <p:spPr>
          <a:xfrm>
            <a:off x="654542" y="622274"/>
            <a:ext cx="7388446" cy="666367"/>
          </a:xfrm>
          <a:prstGeom prst="rect">
            <a:avLst/>
          </a:prstGeom>
        </p:spPr>
        <p:txBody>
          <a:bodyPr lIns="91425" tIns="91425" rIns="91425" bIns="91425" anchor="t" anchorCtr="0">
            <a:noAutofit/>
          </a:bodyPr>
          <a:lstStyle/>
          <a:p>
            <a:r>
              <a:rPr lang="en-US" sz="3200" dirty="0">
                <a:solidFill>
                  <a:schemeClr val="accent6">
                    <a:lumMod val="75000"/>
                  </a:schemeClr>
                </a:solidFill>
                <a:latin typeface="Arial Black" panose="020B0A04020102020204" pitchFamily="34" charset="0"/>
                <a:ea typeface="Lato Medium" panose="020F0502020204030203" pitchFamily="34" charset="0"/>
                <a:cs typeface="Lato Medium" panose="020F0502020204030203" pitchFamily="34" charset="0"/>
              </a:rPr>
              <a:t>*</a:t>
            </a:r>
            <a:r>
              <a:rPr lang="en-US" sz="2400" b="0" dirty="0">
                <a:solidFill>
                  <a:schemeClr val="tx1">
                    <a:lumMod val="75000"/>
                    <a:lumOff val="25000"/>
                  </a:schemeClr>
                </a:solidFill>
                <a:latin typeface="Arial Black" panose="020B0A04020102020204" pitchFamily="34" charset="0"/>
                <a:ea typeface="Lato Medium" panose="020F0502020204030203" pitchFamily="34" charset="0"/>
                <a:cs typeface="Lato Medium" panose="020F0502020204030203" pitchFamily="34" charset="0"/>
              </a:rPr>
              <a:t>IF CITY SAYS NO</a:t>
            </a:r>
            <a:endParaRPr lang="en" sz="2400" b="0" dirty="0">
              <a:solidFill>
                <a:schemeClr val="tx1">
                  <a:lumMod val="75000"/>
                  <a:lumOff val="25000"/>
                </a:schemeClr>
              </a:solidFill>
              <a:latin typeface="Arial Black" panose="020B0A04020102020204" pitchFamily="34" charset="0"/>
              <a:ea typeface="Lato Medium" panose="020F0502020204030203" pitchFamily="34" charset="0"/>
              <a:cs typeface="Lato Medium" panose="020F0502020204030203" pitchFamily="34" charset="0"/>
            </a:endParaRPr>
          </a:p>
        </p:txBody>
      </p:sp>
      <p:sp>
        <p:nvSpPr>
          <p:cNvPr id="6" name="TextBox 5">
            <a:extLst>
              <a:ext uri="{FF2B5EF4-FFF2-40B4-BE49-F238E27FC236}">
                <a16:creationId xmlns:a16="http://schemas.microsoft.com/office/drawing/2014/main" id="{27063847-8823-420B-BF63-009A3DBA9C4B}"/>
              </a:ext>
            </a:extLst>
          </p:cNvPr>
          <p:cNvSpPr txBox="1"/>
          <p:nvPr/>
        </p:nvSpPr>
        <p:spPr>
          <a:xfrm>
            <a:off x="378313" y="1501179"/>
            <a:ext cx="8765687" cy="3754874"/>
          </a:xfrm>
          <a:prstGeom prst="rect">
            <a:avLst/>
          </a:prstGeom>
          <a:noFill/>
        </p:spPr>
        <p:txBody>
          <a:bodyPr wrap="square" rtlCol="0">
            <a:spAutoFit/>
          </a:bodyPr>
          <a:lstStyle/>
          <a:p>
            <a:pPr marL="457200" indent="-457200">
              <a:buClr>
                <a:schemeClr val="tx1">
                  <a:lumMod val="85000"/>
                  <a:lumOff val="15000"/>
                </a:schemeClr>
              </a:buClr>
              <a:buFont typeface="Symbol" panose="05050102010706020507" pitchFamily="18" charset="2"/>
              <a:buChar char=""/>
            </a:pPr>
            <a:r>
              <a:rPr lang="en-US" sz="2800" dirty="0">
                <a:solidFill>
                  <a:schemeClr val="bg2">
                    <a:lumMod val="60000"/>
                    <a:lumOff val="40000"/>
                  </a:schemeClr>
                </a:solidFill>
                <a:latin typeface="+mn-lt"/>
              </a:rPr>
              <a:t>doesn’t stop creation or expansion of Water District</a:t>
            </a:r>
          </a:p>
          <a:p>
            <a:pPr>
              <a:buClr>
                <a:srgbClr val="0070C0"/>
              </a:buClr>
            </a:pPr>
            <a:endParaRPr lang="en-US" sz="1800" dirty="0">
              <a:solidFill>
                <a:schemeClr val="tx1">
                  <a:lumMod val="75000"/>
                  <a:lumOff val="25000"/>
                </a:schemeClr>
              </a:solidFill>
              <a:latin typeface="+mn-lt"/>
            </a:endParaRPr>
          </a:p>
          <a:p>
            <a:pPr marL="457200" indent="-457200">
              <a:buClr>
                <a:schemeClr val="tx1">
                  <a:lumMod val="85000"/>
                  <a:lumOff val="15000"/>
                </a:schemeClr>
              </a:buClr>
              <a:buFont typeface="Symbol" panose="05050102010706020507" pitchFamily="18" charset="2"/>
              <a:buChar char=""/>
            </a:pPr>
            <a:r>
              <a:rPr lang="en-US" sz="2800" dirty="0">
                <a:solidFill>
                  <a:schemeClr val="bg2">
                    <a:lumMod val="60000"/>
                    <a:lumOff val="40000"/>
                  </a:schemeClr>
                </a:solidFill>
                <a:latin typeface="+mn-lt"/>
              </a:rPr>
              <a:t>Within 90 days</a:t>
            </a:r>
          </a:p>
          <a:p>
            <a:pPr>
              <a:buClr>
                <a:srgbClr val="0070C0"/>
              </a:buClr>
            </a:pPr>
            <a:r>
              <a:rPr lang="en-US" sz="2800" dirty="0">
                <a:solidFill>
                  <a:schemeClr val="tx1">
                    <a:lumMod val="75000"/>
                    <a:lumOff val="25000"/>
                  </a:schemeClr>
                </a:solidFill>
                <a:latin typeface="+mn-lt"/>
              </a:rPr>
              <a:t>     property owner can petition city to provide services</a:t>
            </a:r>
          </a:p>
          <a:p>
            <a:pPr>
              <a:buClr>
                <a:srgbClr val="0070C0"/>
              </a:buClr>
            </a:pPr>
            <a:endParaRPr lang="en-US" sz="1800" dirty="0">
              <a:solidFill>
                <a:schemeClr val="tx1">
                  <a:lumMod val="75000"/>
                  <a:lumOff val="25000"/>
                </a:schemeClr>
              </a:solidFill>
              <a:latin typeface="+mn-lt"/>
            </a:endParaRPr>
          </a:p>
          <a:p>
            <a:pPr marL="457200" indent="-457200">
              <a:buClr>
                <a:schemeClr val="tx1">
                  <a:lumMod val="85000"/>
                  <a:lumOff val="15000"/>
                </a:schemeClr>
              </a:buClr>
              <a:buFont typeface="Symbol" panose="05050102010706020507" pitchFamily="18" charset="2"/>
              <a:buChar char=""/>
            </a:pPr>
            <a:r>
              <a:rPr lang="en-US" sz="2800" dirty="0">
                <a:solidFill>
                  <a:schemeClr val="bg2">
                    <a:lumMod val="60000"/>
                    <a:lumOff val="40000"/>
                  </a:schemeClr>
                </a:solidFill>
                <a:latin typeface="+mn-lt"/>
              </a:rPr>
              <a:t>Within 120 days</a:t>
            </a:r>
          </a:p>
          <a:p>
            <a:pPr>
              <a:buClr>
                <a:srgbClr val="0070C0"/>
              </a:buClr>
            </a:pPr>
            <a:r>
              <a:rPr lang="en-US" sz="2800" dirty="0">
                <a:solidFill>
                  <a:schemeClr val="tx1">
                    <a:lumMod val="75000"/>
                    <a:lumOff val="25000"/>
                  </a:schemeClr>
                </a:solidFill>
                <a:latin typeface="+mn-lt"/>
              </a:rPr>
              <a:t>     City can negotiate services. If agreement isn’t</a:t>
            </a:r>
          </a:p>
          <a:p>
            <a:pPr>
              <a:buClr>
                <a:srgbClr val="0070C0"/>
              </a:buClr>
            </a:pPr>
            <a:r>
              <a:rPr lang="en-US" sz="2800" dirty="0">
                <a:solidFill>
                  <a:schemeClr val="tx1">
                    <a:lumMod val="75000"/>
                    <a:lumOff val="25000"/>
                  </a:schemeClr>
                </a:solidFill>
                <a:latin typeface="+mn-lt"/>
              </a:rPr>
              <a:t>     reached, can appeal to TCEQ</a:t>
            </a:r>
          </a:p>
          <a:p>
            <a:pPr>
              <a:buClr>
                <a:srgbClr val="0070C0"/>
              </a:buClr>
            </a:pPr>
            <a:endParaRPr lang="en-US" sz="1200" dirty="0">
              <a:solidFill>
                <a:schemeClr val="tx1">
                  <a:lumMod val="75000"/>
                  <a:lumOff val="25000"/>
                </a:schemeClr>
              </a:solidFill>
              <a:latin typeface="+mn-lt"/>
            </a:endParaRPr>
          </a:p>
          <a:p>
            <a:pPr algn="r">
              <a:buClr>
                <a:srgbClr val="0070C0"/>
              </a:buClr>
            </a:pPr>
            <a:r>
              <a:rPr lang="en-US" sz="1600" b="1" dirty="0">
                <a:solidFill>
                  <a:schemeClr val="accent6">
                    <a:lumMod val="75000"/>
                  </a:schemeClr>
                </a:solidFill>
                <a:latin typeface="+mn-lt"/>
                <a:ea typeface="Lato Medium" panose="020F0502020204030203" pitchFamily="34" charset="0"/>
                <a:cs typeface="Lato Medium" panose="020F0502020204030203" pitchFamily="34" charset="0"/>
              </a:rPr>
              <a:t>*</a:t>
            </a:r>
            <a:r>
              <a:rPr lang="en-US" sz="1600" dirty="0">
                <a:solidFill>
                  <a:schemeClr val="accent6">
                    <a:lumMod val="75000"/>
                  </a:schemeClr>
                </a:solidFill>
                <a:latin typeface="+mn-lt"/>
                <a:ea typeface="Lato Medium" panose="020F0502020204030203" pitchFamily="34" charset="0"/>
                <a:cs typeface="Lato Medium" panose="020F0502020204030203" pitchFamily="34" charset="0"/>
              </a:rPr>
              <a:t>outside City limits</a:t>
            </a:r>
            <a:endParaRPr lang="en-US" sz="1600" dirty="0">
              <a:latin typeface="+mn-lt"/>
            </a:endParaRPr>
          </a:p>
        </p:txBody>
      </p:sp>
    </p:spTree>
    <p:extLst>
      <p:ext uri="{BB962C8B-B14F-4D97-AF65-F5344CB8AC3E}">
        <p14:creationId xmlns:p14="http://schemas.microsoft.com/office/powerpoint/2010/main" val="3799596955"/>
      </p:ext>
    </p:extLst>
  </p:cSld>
  <p:clrMapOvr>
    <a:masterClrMapping/>
  </p:clrMapOvr>
  <p:transition spd="slow">
    <p:push dir="u"/>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146" name="Shape 146"/>
          <p:cNvSpPr txBox="1">
            <a:spLocks noGrp="1"/>
          </p:cNvSpPr>
          <p:nvPr>
            <p:ph type="title"/>
          </p:nvPr>
        </p:nvSpPr>
        <p:spPr>
          <a:xfrm>
            <a:off x="654542" y="634482"/>
            <a:ext cx="3609548" cy="570184"/>
          </a:xfrm>
          <a:prstGeom prst="rect">
            <a:avLst/>
          </a:prstGeom>
        </p:spPr>
        <p:txBody>
          <a:bodyPr lIns="91425" tIns="91425" rIns="91425" bIns="91425" anchor="t" anchorCtr="0">
            <a:noAutofit/>
          </a:bodyPr>
          <a:lstStyle/>
          <a:p>
            <a:r>
              <a:rPr lang="en-US" b="0" dirty="0">
                <a:solidFill>
                  <a:schemeClr val="tx1">
                    <a:lumMod val="75000"/>
                    <a:lumOff val="25000"/>
                  </a:schemeClr>
                </a:solidFill>
                <a:latin typeface="Arial Black" panose="020B0A04020102020204" pitchFamily="34" charset="0"/>
                <a:ea typeface="Lato Medium" panose="020F0502020204030203" pitchFamily="34" charset="0"/>
                <a:cs typeface="Lato Medium" panose="020F0502020204030203" pitchFamily="34" charset="0"/>
              </a:rPr>
              <a:t>PROCESS</a:t>
            </a:r>
            <a:endParaRPr lang="en" b="0" dirty="0">
              <a:solidFill>
                <a:schemeClr val="tx1">
                  <a:lumMod val="75000"/>
                  <a:lumOff val="25000"/>
                </a:schemeClr>
              </a:solidFill>
              <a:latin typeface="Arial Black" panose="020B0A04020102020204" pitchFamily="34" charset="0"/>
              <a:ea typeface="Lato Medium" panose="020F0502020204030203" pitchFamily="34" charset="0"/>
              <a:cs typeface="Lato Medium" panose="020F0502020204030203" pitchFamily="34" charset="0"/>
            </a:endParaRPr>
          </a:p>
        </p:txBody>
      </p:sp>
      <p:sp>
        <p:nvSpPr>
          <p:cNvPr id="25" name="TextBox 24">
            <a:extLst>
              <a:ext uri="{FF2B5EF4-FFF2-40B4-BE49-F238E27FC236}">
                <a16:creationId xmlns:a16="http://schemas.microsoft.com/office/drawing/2014/main" id="{AE3EECF6-AA31-42B6-BFAC-E0DAF70D1279}"/>
              </a:ext>
            </a:extLst>
          </p:cNvPr>
          <p:cNvSpPr txBox="1"/>
          <p:nvPr/>
        </p:nvSpPr>
        <p:spPr>
          <a:xfrm>
            <a:off x="1147665" y="1382098"/>
            <a:ext cx="8276253" cy="2246769"/>
          </a:xfrm>
          <a:prstGeom prst="rect">
            <a:avLst/>
          </a:prstGeom>
          <a:noFill/>
        </p:spPr>
        <p:txBody>
          <a:bodyPr wrap="square" rtlCol="0">
            <a:spAutoFit/>
          </a:bodyPr>
          <a:lstStyle/>
          <a:p>
            <a:r>
              <a:rPr lang="en-US" sz="2800" dirty="0">
                <a:solidFill>
                  <a:schemeClr val="tx1">
                    <a:lumMod val="75000"/>
                    <a:lumOff val="25000"/>
                  </a:schemeClr>
                </a:solidFill>
                <a:latin typeface="+mn-lt"/>
              </a:rPr>
              <a:t>application submitted</a:t>
            </a:r>
          </a:p>
          <a:p>
            <a:endParaRPr lang="en-US" sz="2800" dirty="0">
              <a:solidFill>
                <a:schemeClr val="tx1">
                  <a:lumMod val="75000"/>
                  <a:lumOff val="25000"/>
                </a:schemeClr>
              </a:solidFill>
              <a:latin typeface="+mn-lt"/>
            </a:endParaRPr>
          </a:p>
          <a:p>
            <a:r>
              <a:rPr lang="en-US" sz="2800" dirty="0">
                <a:solidFill>
                  <a:schemeClr val="tx1">
                    <a:lumMod val="75000"/>
                    <a:lumOff val="25000"/>
                  </a:schemeClr>
                </a:solidFill>
                <a:latin typeface="+mn-lt"/>
              </a:rPr>
              <a:t>City of Houston reviews</a:t>
            </a:r>
          </a:p>
          <a:p>
            <a:endParaRPr lang="en-US" sz="2800" dirty="0">
              <a:solidFill>
                <a:schemeClr val="tx1">
                  <a:lumMod val="75000"/>
                  <a:lumOff val="25000"/>
                </a:schemeClr>
              </a:solidFill>
              <a:latin typeface="+mn-lt"/>
            </a:endParaRPr>
          </a:p>
          <a:p>
            <a:endParaRPr lang="en-US" sz="2800" dirty="0">
              <a:solidFill>
                <a:schemeClr val="tx1">
                  <a:lumMod val="75000"/>
                  <a:lumOff val="25000"/>
                </a:schemeClr>
              </a:solidFill>
              <a:latin typeface="+mn-lt"/>
            </a:endParaRPr>
          </a:p>
        </p:txBody>
      </p:sp>
      <p:pic>
        <p:nvPicPr>
          <p:cNvPr id="26" name="Graphic 25" descr="Contract">
            <a:extLst>
              <a:ext uri="{FF2B5EF4-FFF2-40B4-BE49-F238E27FC236}">
                <a16:creationId xmlns:a16="http://schemas.microsoft.com/office/drawing/2014/main" id="{5E55C7E4-850D-42AE-8FCE-8AAF4DEDC020}"/>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73925" y="1359207"/>
            <a:ext cx="673740" cy="673740"/>
          </a:xfrm>
          <a:prstGeom prst="rect">
            <a:avLst/>
          </a:prstGeom>
        </p:spPr>
      </p:pic>
      <p:pic>
        <p:nvPicPr>
          <p:cNvPr id="9" name="Graphic 8" descr="Meeting">
            <a:extLst>
              <a:ext uri="{FF2B5EF4-FFF2-40B4-BE49-F238E27FC236}">
                <a16:creationId xmlns:a16="http://schemas.microsoft.com/office/drawing/2014/main" id="{5EA68B8D-71DC-456B-860C-DAC0B73B3DBD}"/>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471009" y="2135746"/>
            <a:ext cx="676656" cy="676656"/>
          </a:xfrm>
          <a:prstGeom prst="rect">
            <a:avLst/>
          </a:prstGeom>
        </p:spPr>
      </p:pic>
      <p:sp>
        <p:nvSpPr>
          <p:cNvPr id="35" name="TextBox 34">
            <a:extLst>
              <a:ext uri="{FF2B5EF4-FFF2-40B4-BE49-F238E27FC236}">
                <a16:creationId xmlns:a16="http://schemas.microsoft.com/office/drawing/2014/main" id="{81C19C05-B532-4299-B97D-38827A2D2B92}"/>
              </a:ext>
            </a:extLst>
          </p:cNvPr>
          <p:cNvSpPr txBox="1"/>
          <p:nvPr/>
        </p:nvSpPr>
        <p:spPr>
          <a:xfrm>
            <a:off x="1184988" y="2836936"/>
            <a:ext cx="7959012" cy="1815882"/>
          </a:xfrm>
          <a:prstGeom prst="rect">
            <a:avLst/>
          </a:prstGeom>
          <a:noFill/>
        </p:spPr>
        <p:txBody>
          <a:bodyPr wrap="square" rtlCol="0">
            <a:spAutoFit/>
          </a:bodyPr>
          <a:lstStyle/>
          <a:p>
            <a:r>
              <a:rPr lang="en-US" sz="2800" b="1" dirty="0">
                <a:solidFill>
                  <a:srgbClr val="558ED5"/>
                </a:solidFill>
                <a:latin typeface="+mn-lt"/>
              </a:rPr>
              <a:t>Legal</a:t>
            </a:r>
            <a:r>
              <a:rPr lang="en-US" sz="2800" dirty="0">
                <a:solidFill>
                  <a:schemeClr val="tx1">
                    <a:lumMod val="75000"/>
                    <a:lumOff val="25000"/>
                  </a:schemeClr>
                </a:solidFill>
                <a:latin typeface="+mn-lt"/>
              </a:rPr>
              <a:t> – checks for accuracy</a:t>
            </a:r>
          </a:p>
          <a:p>
            <a:r>
              <a:rPr lang="en-US" sz="2800" b="1" dirty="0">
                <a:solidFill>
                  <a:srgbClr val="558ED5"/>
                </a:solidFill>
                <a:latin typeface="+mn-lt"/>
              </a:rPr>
              <a:t>Houston Water </a:t>
            </a:r>
            <a:r>
              <a:rPr lang="en-US" sz="2800" dirty="0">
                <a:solidFill>
                  <a:schemeClr val="tx1">
                    <a:lumMod val="75000"/>
                    <a:lumOff val="25000"/>
                  </a:schemeClr>
                </a:solidFill>
                <a:latin typeface="+mn-lt"/>
              </a:rPr>
              <a:t>– analyzes system capacity</a:t>
            </a:r>
          </a:p>
          <a:p>
            <a:r>
              <a:rPr lang="en-US" sz="2800" b="1" dirty="0">
                <a:solidFill>
                  <a:srgbClr val="558ED5"/>
                </a:solidFill>
                <a:latin typeface="+mn-lt"/>
              </a:rPr>
              <a:t>Airport</a:t>
            </a:r>
            <a:r>
              <a:rPr lang="en-US" sz="2800" dirty="0">
                <a:solidFill>
                  <a:schemeClr val="tx1">
                    <a:lumMod val="75000"/>
                    <a:lumOff val="25000"/>
                  </a:schemeClr>
                </a:solidFill>
                <a:latin typeface="+mn-lt"/>
              </a:rPr>
              <a:t> – reviews building height + noise</a:t>
            </a:r>
          </a:p>
          <a:p>
            <a:r>
              <a:rPr lang="en-US" sz="2800" b="1" dirty="0">
                <a:solidFill>
                  <a:srgbClr val="558ED5"/>
                </a:solidFill>
                <a:latin typeface="+mn-lt"/>
              </a:rPr>
              <a:t>Planning</a:t>
            </a:r>
            <a:r>
              <a:rPr lang="en-US" sz="2800" dirty="0">
                <a:solidFill>
                  <a:schemeClr val="tx1">
                    <a:lumMod val="75000"/>
                    <a:lumOff val="25000"/>
                  </a:schemeClr>
                </a:solidFill>
                <a:latin typeface="+mn-lt"/>
              </a:rPr>
              <a:t> – looks at impact + GIS mapping</a:t>
            </a:r>
          </a:p>
        </p:txBody>
      </p:sp>
    </p:spTree>
    <p:extLst>
      <p:ext uri="{BB962C8B-B14F-4D97-AF65-F5344CB8AC3E}">
        <p14:creationId xmlns:p14="http://schemas.microsoft.com/office/powerpoint/2010/main" val="2581457365"/>
      </p:ext>
    </p:extLst>
  </p:cSld>
  <p:clrMapOvr>
    <a:masterClrMapping/>
  </p:clrMapOvr>
  <p:transition spd="slow">
    <p:push dir="u"/>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146" name="Shape 146"/>
          <p:cNvSpPr txBox="1">
            <a:spLocks noGrp="1"/>
          </p:cNvSpPr>
          <p:nvPr>
            <p:ph type="title"/>
          </p:nvPr>
        </p:nvSpPr>
        <p:spPr>
          <a:xfrm>
            <a:off x="654542" y="634482"/>
            <a:ext cx="5074454" cy="570184"/>
          </a:xfrm>
          <a:prstGeom prst="rect">
            <a:avLst/>
          </a:prstGeom>
        </p:spPr>
        <p:txBody>
          <a:bodyPr lIns="91425" tIns="91425" rIns="91425" bIns="91425" anchor="t" anchorCtr="0">
            <a:noAutofit/>
          </a:bodyPr>
          <a:lstStyle/>
          <a:p>
            <a:r>
              <a:rPr lang="en-US" b="0" dirty="0">
                <a:solidFill>
                  <a:schemeClr val="tx1">
                    <a:lumMod val="75000"/>
                    <a:lumOff val="25000"/>
                  </a:schemeClr>
                </a:solidFill>
                <a:latin typeface="Arial Black" panose="020B0A04020102020204" pitchFamily="34" charset="0"/>
                <a:ea typeface="Lato Medium" panose="020F0502020204030203" pitchFamily="34" charset="0"/>
                <a:cs typeface="Lato Medium" panose="020F0502020204030203" pitchFamily="34" charset="0"/>
              </a:rPr>
              <a:t>PROCESS CONTINUED</a:t>
            </a:r>
            <a:endParaRPr lang="en" b="0" dirty="0">
              <a:solidFill>
                <a:schemeClr val="tx1">
                  <a:lumMod val="75000"/>
                  <a:lumOff val="25000"/>
                </a:schemeClr>
              </a:solidFill>
              <a:latin typeface="Arial Black" panose="020B0A04020102020204" pitchFamily="34" charset="0"/>
              <a:ea typeface="Lato Medium" panose="020F0502020204030203" pitchFamily="34" charset="0"/>
              <a:cs typeface="Lato Medium" panose="020F0502020204030203" pitchFamily="34" charset="0"/>
            </a:endParaRPr>
          </a:p>
        </p:txBody>
      </p:sp>
      <p:sp>
        <p:nvSpPr>
          <p:cNvPr id="25" name="TextBox 24">
            <a:extLst>
              <a:ext uri="{FF2B5EF4-FFF2-40B4-BE49-F238E27FC236}">
                <a16:creationId xmlns:a16="http://schemas.microsoft.com/office/drawing/2014/main" id="{AE3EECF6-AA31-42B6-BFAC-E0DAF70D1279}"/>
              </a:ext>
            </a:extLst>
          </p:cNvPr>
          <p:cNvSpPr txBox="1"/>
          <p:nvPr/>
        </p:nvSpPr>
        <p:spPr>
          <a:xfrm>
            <a:off x="1045028" y="1732039"/>
            <a:ext cx="8276253" cy="2677656"/>
          </a:xfrm>
          <a:prstGeom prst="rect">
            <a:avLst/>
          </a:prstGeom>
          <a:noFill/>
        </p:spPr>
        <p:txBody>
          <a:bodyPr wrap="square" rtlCol="0">
            <a:spAutoFit/>
          </a:bodyPr>
          <a:lstStyle/>
          <a:p>
            <a:r>
              <a:rPr lang="en-US" sz="2800" dirty="0">
                <a:solidFill>
                  <a:schemeClr val="tx1">
                    <a:lumMod val="75000"/>
                    <a:lumOff val="25000"/>
                  </a:schemeClr>
                </a:solidFill>
                <a:latin typeface="+mn-lt"/>
              </a:rPr>
              <a:t>Council votes</a:t>
            </a:r>
          </a:p>
          <a:p>
            <a:endParaRPr lang="en-US" sz="2800" dirty="0">
              <a:solidFill>
                <a:schemeClr val="tx1">
                  <a:lumMod val="75000"/>
                  <a:lumOff val="25000"/>
                </a:schemeClr>
              </a:solidFill>
              <a:latin typeface="+mn-lt"/>
            </a:endParaRPr>
          </a:p>
          <a:p>
            <a:r>
              <a:rPr lang="en-US" sz="2800" dirty="0">
                <a:solidFill>
                  <a:schemeClr val="tx1">
                    <a:lumMod val="75000"/>
                    <a:lumOff val="25000"/>
                  </a:schemeClr>
                </a:solidFill>
                <a:latin typeface="+mn-lt"/>
              </a:rPr>
              <a:t>TCEQ publishes notice</a:t>
            </a:r>
          </a:p>
          <a:p>
            <a:endParaRPr lang="en-US" sz="2800" dirty="0">
              <a:solidFill>
                <a:schemeClr val="tx1">
                  <a:lumMod val="75000"/>
                  <a:lumOff val="25000"/>
                </a:schemeClr>
              </a:solidFill>
              <a:latin typeface="+mn-lt"/>
            </a:endParaRPr>
          </a:p>
          <a:p>
            <a:r>
              <a:rPr lang="en-US" sz="2800" dirty="0">
                <a:solidFill>
                  <a:schemeClr val="tx1">
                    <a:lumMod val="75000"/>
                    <a:lumOff val="25000"/>
                  </a:schemeClr>
                </a:solidFill>
                <a:latin typeface="+mn-lt"/>
              </a:rPr>
              <a:t>if no objections, district is created or expanded </a:t>
            </a:r>
          </a:p>
          <a:p>
            <a:r>
              <a:rPr lang="en-US" sz="2800" dirty="0">
                <a:solidFill>
                  <a:schemeClr val="tx1">
                    <a:lumMod val="75000"/>
                    <a:lumOff val="25000"/>
                  </a:schemeClr>
                </a:solidFill>
                <a:latin typeface="+mn-lt"/>
              </a:rPr>
              <a:t>+ board elected </a:t>
            </a:r>
            <a:r>
              <a:rPr lang="en-US" sz="2000" dirty="0">
                <a:solidFill>
                  <a:schemeClr val="tx1">
                    <a:lumMod val="75000"/>
                    <a:lumOff val="25000"/>
                  </a:schemeClr>
                </a:solidFill>
                <a:latin typeface="+mn-lt"/>
              </a:rPr>
              <a:t>(for new Water Districts)</a:t>
            </a:r>
            <a:endParaRPr lang="en-US" sz="2800" dirty="0">
              <a:solidFill>
                <a:schemeClr val="tx1">
                  <a:lumMod val="75000"/>
                  <a:lumOff val="25000"/>
                </a:schemeClr>
              </a:solidFill>
            </a:endParaRPr>
          </a:p>
        </p:txBody>
      </p:sp>
      <p:pic>
        <p:nvPicPr>
          <p:cNvPr id="9" name="Graphic 8" descr="Meeting">
            <a:extLst>
              <a:ext uri="{FF2B5EF4-FFF2-40B4-BE49-F238E27FC236}">
                <a16:creationId xmlns:a16="http://schemas.microsoft.com/office/drawing/2014/main" id="{5EA68B8D-71DC-456B-860C-DAC0B73B3DB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368372" y="1589945"/>
            <a:ext cx="676656" cy="676656"/>
          </a:xfrm>
          <a:prstGeom prst="rect">
            <a:avLst/>
          </a:prstGeom>
        </p:spPr>
      </p:pic>
      <p:pic>
        <p:nvPicPr>
          <p:cNvPr id="11" name="Graphic 10" descr="Wireless router">
            <a:extLst>
              <a:ext uri="{FF2B5EF4-FFF2-40B4-BE49-F238E27FC236}">
                <a16:creationId xmlns:a16="http://schemas.microsoft.com/office/drawing/2014/main" id="{824E0D15-349D-4DA0-B70C-165170719F4B}"/>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368372" y="2448348"/>
            <a:ext cx="676656" cy="676656"/>
          </a:xfrm>
          <a:prstGeom prst="rect">
            <a:avLst/>
          </a:prstGeom>
        </p:spPr>
      </p:pic>
      <p:pic>
        <p:nvPicPr>
          <p:cNvPr id="13" name="Graphic 12" descr="Lecturer">
            <a:extLst>
              <a:ext uri="{FF2B5EF4-FFF2-40B4-BE49-F238E27FC236}">
                <a16:creationId xmlns:a16="http://schemas.microsoft.com/office/drawing/2014/main" id="{A777BA11-987A-4740-AC72-5F0D4057B244}"/>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368372" y="3484036"/>
            <a:ext cx="676656" cy="676656"/>
          </a:xfrm>
          <a:prstGeom prst="rect">
            <a:avLst/>
          </a:prstGeom>
        </p:spPr>
      </p:pic>
    </p:spTree>
    <p:extLst>
      <p:ext uri="{BB962C8B-B14F-4D97-AF65-F5344CB8AC3E}">
        <p14:creationId xmlns:p14="http://schemas.microsoft.com/office/powerpoint/2010/main" val="2285489704"/>
      </p:ext>
    </p:extLst>
  </p:cSld>
  <p:clrMapOvr>
    <a:masterClrMapping/>
  </p:clrMapOvr>
  <p:transition spd="slow">
    <p:push dir="u"/>
  </p:transition>
</p:sld>
</file>

<file path=ppt/theme/theme1.xml><?xml version="1.0" encoding="utf-8"?>
<a:theme xmlns:a="http://schemas.openxmlformats.org/drawingml/2006/main" name="Fidele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Fidele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19085</TotalTime>
  <Words>1099</Words>
  <Application>Microsoft Office PowerPoint</Application>
  <PresentationFormat>On-screen Show (16:9)</PresentationFormat>
  <Paragraphs>125</Paragraphs>
  <Slides>11</Slides>
  <Notes>11</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11</vt:i4>
      </vt:variant>
    </vt:vector>
  </HeadingPairs>
  <TitlesOfParts>
    <vt:vector size="19" baseType="lpstr">
      <vt:lpstr>Arial</vt:lpstr>
      <vt:lpstr>Wingdings</vt:lpstr>
      <vt:lpstr>Symbol</vt:lpstr>
      <vt:lpstr>Titillium Web</vt:lpstr>
      <vt:lpstr>Arial Black</vt:lpstr>
      <vt:lpstr>Lato Medium</vt:lpstr>
      <vt:lpstr>Fidele template</vt:lpstr>
      <vt:lpstr>1_Fidele template</vt:lpstr>
      <vt:lpstr>PowerPoint Presentation</vt:lpstr>
      <vt:lpstr>WATER DISTRICTS</vt:lpstr>
      <vt:lpstr>PowerPoint Presentation</vt:lpstr>
      <vt:lpstr>GUIDELINES</vt:lpstr>
      <vt:lpstr>AUTHORIZED POWER</vt:lpstr>
      <vt:lpstr>DISTRICT CREATION</vt:lpstr>
      <vt:lpstr>*IF CITY SAYS NO</vt:lpstr>
      <vt:lpstr>PROCESS</vt:lpstr>
      <vt:lpstr>PROCESS CONTINUED</vt:lpstr>
      <vt:lpstr>2018 APPLICATION REVISIONS</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THIS IS YOUR PRESENTATION TITLE</dc:title>
  <dc:creator>Reed, Alanna - PWE</dc:creator>
  <cp:lastModifiedBy>Reed, Alanna - PWE</cp:lastModifiedBy>
  <cp:revision>238</cp:revision>
  <cp:lastPrinted>2018-02-12T15:47:34Z</cp:lastPrinted>
  <dcterms:modified xsi:type="dcterms:W3CDTF">2018-02-14T23:33:58Z</dcterms:modified>
</cp:coreProperties>
</file>