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19" r:id="rId4"/>
  </p:sldMasterIdLst>
  <p:notesMasterIdLst>
    <p:notesMasterId r:id="rId24"/>
  </p:notesMasterIdLst>
  <p:sldIdLst>
    <p:sldId id="371" r:id="rId5"/>
    <p:sldId id="553" r:id="rId6"/>
    <p:sldId id="554" r:id="rId7"/>
    <p:sldId id="372" r:id="rId8"/>
    <p:sldId id="536" r:id="rId9"/>
    <p:sldId id="534" r:id="rId10"/>
    <p:sldId id="537" r:id="rId11"/>
    <p:sldId id="538" r:id="rId12"/>
    <p:sldId id="539" r:id="rId13"/>
    <p:sldId id="540" r:id="rId14"/>
    <p:sldId id="385" r:id="rId15"/>
    <p:sldId id="563" r:id="rId16"/>
    <p:sldId id="564" r:id="rId17"/>
    <p:sldId id="565" r:id="rId18"/>
    <p:sldId id="531" r:id="rId19"/>
    <p:sldId id="533" r:id="rId20"/>
    <p:sldId id="541" r:id="rId21"/>
    <p:sldId id="543" r:id="rId22"/>
    <p:sldId id="56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60A320-BD74-4EFD-982F-730C8ADFE147}">
          <p14:sldIdLst>
            <p14:sldId id="371"/>
            <p14:sldId id="553"/>
            <p14:sldId id="554"/>
            <p14:sldId id="372"/>
            <p14:sldId id="536"/>
            <p14:sldId id="534"/>
            <p14:sldId id="537"/>
            <p14:sldId id="538"/>
            <p14:sldId id="539"/>
            <p14:sldId id="540"/>
            <p14:sldId id="385"/>
            <p14:sldId id="563"/>
            <p14:sldId id="564"/>
            <p14:sldId id="565"/>
            <p14:sldId id="531"/>
            <p14:sldId id="533"/>
            <p14:sldId id="541"/>
            <p14:sldId id="543"/>
            <p14:sldId id="5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494F92-339C-0115-2616-D08065A0CF36}" name="Fitos, Ekaterina - HPW" initials="EF" userId="S::Ekaterina.Fitos@houstontx.gov::c2cc59ea-6a54-4328-ae4a-84039b872535" providerId="AD"/>
  <p188:author id="{74455EDC-8582-0D18-29C3-71AB21D8C208}" name="Goodwin, Phillip - HPW" initials="PG" userId="S::Phillip.Goodwin@houstontx.gov::ef11f607-23ad-4121-85b0-3570ec190a3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1D5"/>
    <a:srgbClr val="F68D2E"/>
    <a:srgbClr val="001E61"/>
    <a:srgbClr val="688197"/>
    <a:srgbClr val="DDE143"/>
    <a:srgbClr val="2088A7"/>
    <a:srgbClr val="0075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CE054E-1F69-4D8D-83E1-06F29E183B26}" v="4" dt="2026-01-23T20:40:13.166"/>
    <p1510:client id="{7FCA8D5C-0D91-9ABD-3A96-FE8755AAB454}" v="55" dt="2026-01-23T20:36:12.3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snapToGrid="0">
      <p:cViewPr varScale="1">
        <p:scale>
          <a:sx n="78" d="100"/>
          <a:sy n="78" d="100"/>
        </p:scale>
        <p:origin x="888"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191716-50BC-6A46-BF28-9E1AE09EE775}" type="datetimeFigureOut">
              <a:rPr lang="en-US" smtClean="0"/>
              <a:t>1/23/2026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569E5A-4F46-B14D-92CF-505141B980C0}" type="slidenum">
              <a:rPr lang="en-US" smtClean="0"/>
              <a:t>‹#›</a:t>
            </a:fld>
            <a:endParaRPr lang="en-US"/>
          </a:p>
        </p:txBody>
      </p:sp>
    </p:spTree>
    <p:extLst>
      <p:ext uri="{BB962C8B-B14F-4D97-AF65-F5344CB8AC3E}">
        <p14:creationId xmlns:p14="http://schemas.microsoft.com/office/powerpoint/2010/main" val="613569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69E5A-4F46-B14D-92CF-505141B980C0}" type="slidenum">
              <a:rPr lang="en-US" smtClean="0"/>
              <a:t>2</a:t>
            </a:fld>
            <a:endParaRPr lang="en-US"/>
          </a:p>
        </p:txBody>
      </p:sp>
    </p:spTree>
    <p:extLst>
      <p:ext uri="{BB962C8B-B14F-4D97-AF65-F5344CB8AC3E}">
        <p14:creationId xmlns:p14="http://schemas.microsoft.com/office/powerpoint/2010/main" val="2329829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dirty="0"/>
          </a:p>
        </p:txBody>
      </p:sp>
      <p:sp>
        <p:nvSpPr>
          <p:cNvPr id="4" name="Slide Number Placeholder 3"/>
          <p:cNvSpPr>
            <a:spLocks noGrp="1"/>
          </p:cNvSpPr>
          <p:nvPr>
            <p:ph type="sldNum" sz="quarter" idx="5"/>
          </p:nvPr>
        </p:nvSpPr>
        <p:spPr/>
        <p:txBody>
          <a:bodyPr/>
          <a:lstStyle/>
          <a:p>
            <a:fld id="{41569E5A-4F46-B14D-92CF-505141B980C0}" type="slidenum">
              <a:rPr lang="en-US" smtClean="0"/>
              <a:t>4</a:t>
            </a:fld>
            <a:endParaRPr lang="en-US"/>
          </a:p>
        </p:txBody>
      </p:sp>
    </p:spTree>
    <p:extLst>
      <p:ext uri="{BB962C8B-B14F-4D97-AF65-F5344CB8AC3E}">
        <p14:creationId xmlns:p14="http://schemas.microsoft.com/office/powerpoint/2010/main" val="2870611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find on this screen the public meeting notice that went out on August 8, 2025.  Notifications went out to water well owners in a 5-mile radius and to property owners in a ½ mile radius of the property.</a:t>
            </a:r>
          </a:p>
        </p:txBody>
      </p:sp>
      <p:sp>
        <p:nvSpPr>
          <p:cNvPr id="4" name="Slide Number Placeholder 3"/>
          <p:cNvSpPr>
            <a:spLocks noGrp="1"/>
          </p:cNvSpPr>
          <p:nvPr>
            <p:ph type="sldNum" sz="quarter" idx="5"/>
          </p:nvPr>
        </p:nvSpPr>
        <p:spPr/>
        <p:txBody>
          <a:bodyPr/>
          <a:lstStyle/>
          <a:p>
            <a:fld id="{41569E5A-4F46-B14D-92CF-505141B980C0}" type="slidenum">
              <a:rPr lang="en-US" smtClean="0"/>
              <a:t>11</a:t>
            </a:fld>
            <a:endParaRPr lang="en-US"/>
          </a:p>
        </p:txBody>
      </p:sp>
    </p:spTree>
    <p:extLst>
      <p:ext uri="{BB962C8B-B14F-4D97-AF65-F5344CB8AC3E}">
        <p14:creationId xmlns:p14="http://schemas.microsoft.com/office/powerpoint/2010/main" val="3698734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569E5A-4F46-B14D-92CF-505141B980C0}" type="slidenum">
              <a:rPr lang="en-US" smtClean="0"/>
              <a:t>15</a:t>
            </a:fld>
            <a:endParaRPr lang="en-US"/>
          </a:p>
        </p:txBody>
      </p:sp>
    </p:spTree>
    <p:extLst>
      <p:ext uri="{BB962C8B-B14F-4D97-AF65-F5344CB8AC3E}">
        <p14:creationId xmlns:p14="http://schemas.microsoft.com/office/powerpoint/2010/main" val="4139606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This is an interactive slide: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This cross-section graphic depicts what an MSD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 Houston has shallow contaminated groundwater scattered across the City.  (1</a:t>
            </a:r>
            <a:r>
              <a:rPr kumimoji="0" lang="en-US" sz="1200" b="0" i="0" u="none" strike="noStrike" kern="1200" cap="none" spc="0" normalizeH="0" baseline="30000" noProof="0" dirty="0">
                <a:ln>
                  <a:noFill/>
                </a:ln>
                <a:solidFill>
                  <a:prstClr val="black"/>
                </a:solidFill>
                <a:effectLst/>
                <a:uLnTx/>
                <a:uFillTx/>
                <a:latin typeface="+mn-lt"/>
                <a:ea typeface="+mn-ea"/>
                <a:cs typeface="+mn-cs"/>
              </a:rPr>
              <a:t>st</a:t>
            </a:r>
            <a:r>
              <a:rPr kumimoji="0" lang="en-US" sz="1200" b="0" i="0" u="none" strike="noStrike" kern="1200" cap="none" spc="0" normalizeH="0" baseline="0" noProof="0" dirty="0">
                <a:ln>
                  <a:noFill/>
                </a:ln>
                <a:solidFill>
                  <a:prstClr val="black"/>
                </a:solidFill>
                <a:effectLst/>
                <a:uLnTx/>
                <a:uFillTx/>
                <a:latin typeface="+mn-lt"/>
                <a:ea typeface="+mn-ea"/>
                <a:cs typeface="+mn-cs"/>
              </a:rPr>
              <a:t> 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This source eventually seeps through the soil into the shallow groundwater zone and creates a contaminant plume. (2</a:t>
            </a:r>
            <a:r>
              <a:rPr kumimoji="0" lang="en-US" sz="1200" b="0" i="0" u="none" strike="noStrike" kern="1200" cap="none" spc="0" normalizeH="0" baseline="30000" noProof="0" dirty="0">
                <a:ln>
                  <a:noFill/>
                </a:ln>
                <a:solidFill>
                  <a:prstClr val="black"/>
                </a:solidFill>
                <a:effectLst/>
                <a:uLnTx/>
                <a:uFillTx/>
                <a:latin typeface="+mn-lt"/>
                <a:ea typeface="+mn-ea"/>
                <a:cs typeface="+mn-cs"/>
              </a:rPr>
              <a:t>nd</a:t>
            </a:r>
            <a:r>
              <a:rPr kumimoji="0" lang="en-US" sz="1200" b="0" i="0" u="none" strike="noStrike" kern="1200" cap="none" spc="0" normalizeH="0" baseline="0" noProof="0" dirty="0">
                <a:ln>
                  <a:noFill/>
                </a:ln>
                <a:solidFill>
                  <a:prstClr val="black"/>
                </a:solidFill>
                <a:effectLst/>
                <a:uLnTx/>
                <a:uFillTx/>
                <a:latin typeface="+mn-lt"/>
                <a:ea typeface="+mn-ea"/>
                <a:cs typeface="+mn-cs"/>
              </a:rPr>
              <a:t> 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 Once the source is no longer actively contributing to the contamination (plume) either from the source being removed or from the operation ceasing from the property, it begins to retract. (3</a:t>
            </a:r>
            <a:r>
              <a:rPr kumimoji="0" lang="en-US" sz="1200" b="0" i="0" u="none" strike="noStrike" kern="1200" cap="none" spc="0" normalizeH="0" baseline="30000" noProof="0" dirty="0">
                <a:ln>
                  <a:noFill/>
                </a:ln>
                <a:solidFill>
                  <a:prstClr val="black"/>
                </a:solidFill>
                <a:effectLst/>
                <a:uLnTx/>
                <a:uFillTx/>
                <a:latin typeface="+mn-lt"/>
                <a:ea typeface="+mn-ea"/>
                <a:cs typeface="+mn-cs"/>
              </a:rPr>
              <a:t>rd</a:t>
            </a:r>
            <a:r>
              <a:rPr kumimoji="0" lang="en-US" sz="1200" b="0" i="0" u="none" strike="noStrike" kern="1200" cap="none" spc="0" normalizeH="0" baseline="0" noProof="0" dirty="0">
                <a:ln>
                  <a:noFill/>
                </a:ln>
                <a:solidFill>
                  <a:prstClr val="black"/>
                </a:solidFill>
                <a:effectLst/>
                <a:uLnTx/>
                <a:uFillTx/>
                <a:latin typeface="+mn-lt"/>
                <a:ea typeface="+mn-ea"/>
                <a:cs typeface="+mn-cs"/>
              </a:rPr>
              <a:t> 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 To define the area of the plume the owner installs a number of sampling wells. (4</a:t>
            </a:r>
            <a:r>
              <a:rPr kumimoji="0" lang="en-US" sz="1200" b="0" i="0" u="none" strike="noStrike" kern="1200" cap="none" spc="0" normalizeH="0" baseline="30000" noProof="0" dirty="0">
                <a:ln>
                  <a:noFill/>
                </a:ln>
                <a:solidFill>
                  <a:prstClr val="black"/>
                </a:solidFill>
                <a:effectLst/>
                <a:uLnTx/>
                <a:uFillTx/>
                <a:latin typeface="+mn-lt"/>
                <a:ea typeface="+mn-ea"/>
                <a:cs typeface="+mn-cs"/>
              </a:rPr>
              <a:t>th</a:t>
            </a:r>
            <a:r>
              <a:rPr kumimoji="0" lang="en-US" sz="1200" b="0" i="0" u="none" strike="noStrike" kern="1200" cap="none" spc="0" normalizeH="0" baseline="0" noProof="0" dirty="0">
                <a:ln>
                  <a:noFill/>
                </a:ln>
                <a:solidFill>
                  <a:prstClr val="black"/>
                </a:solidFill>
                <a:effectLst/>
                <a:uLnTx/>
                <a:uFillTx/>
                <a:latin typeface="+mn-lt"/>
                <a:ea typeface="+mn-ea"/>
                <a:cs typeface="+mn-cs"/>
              </a:rPr>
              <a:t> 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 The MSD program addresses water that is typically 20-60 feet below the surface.  This ground water is not used for drinking water. (5</a:t>
            </a:r>
            <a:r>
              <a:rPr kumimoji="0" lang="en-US" sz="1200" b="0" i="0" u="none" strike="noStrike" kern="1200" cap="none" spc="0" normalizeH="0" baseline="30000" noProof="0" dirty="0">
                <a:ln>
                  <a:noFill/>
                </a:ln>
                <a:solidFill>
                  <a:prstClr val="black"/>
                </a:solidFill>
                <a:effectLst/>
                <a:uLnTx/>
                <a:uFillTx/>
                <a:latin typeface="+mn-lt"/>
                <a:ea typeface="+mn-ea"/>
                <a:cs typeface="+mn-cs"/>
              </a:rPr>
              <a:t>th</a:t>
            </a:r>
            <a:r>
              <a:rPr kumimoji="0" lang="en-US" sz="1200" b="0" i="0" u="none" strike="noStrike" kern="1200" cap="none" spc="0" normalizeH="0" baseline="0" noProof="0" dirty="0">
                <a:ln>
                  <a:noFill/>
                </a:ln>
                <a:solidFill>
                  <a:prstClr val="black"/>
                </a:solidFill>
                <a:effectLst/>
                <a:uLnTx/>
                <a:uFillTx/>
                <a:latin typeface="+mn-lt"/>
                <a:ea typeface="+mn-ea"/>
                <a:cs typeface="+mn-cs"/>
              </a:rPr>
              <a:t> 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6. Water wells designated for drinking water are much deeper. (6</a:t>
            </a:r>
            <a:r>
              <a:rPr kumimoji="0" lang="en-US" sz="1200" b="0" i="0" u="none" strike="noStrike" kern="1200" cap="none" spc="0" normalizeH="0" baseline="30000" noProof="0" dirty="0">
                <a:ln>
                  <a:noFill/>
                </a:ln>
                <a:solidFill>
                  <a:prstClr val="black"/>
                </a:solidFill>
                <a:effectLst/>
                <a:uLnTx/>
                <a:uFillTx/>
                <a:latin typeface="+mn-lt"/>
                <a:ea typeface="+mn-ea"/>
                <a:cs typeface="+mn-cs"/>
              </a:rPr>
              <a:t>th</a:t>
            </a:r>
            <a:r>
              <a:rPr kumimoji="0" lang="en-US" sz="1200" b="0" i="0" u="none" strike="noStrike" kern="1200" cap="none" spc="0" normalizeH="0" baseline="0" noProof="0" dirty="0">
                <a:ln>
                  <a:noFill/>
                </a:ln>
                <a:solidFill>
                  <a:prstClr val="black"/>
                </a:solidFill>
                <a:effectLst/>
                <a:uLnTx/>
                <a:uFillTx/>
                <a:latin typeface="+mn-lt"/>
                <a:ea typeface="+mn-ea"/>
                <a:cs typeface="+mn-cs"/>
              </a:rPr>
              <a:t> 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7. Generally, 600 feet or more. (7</a:t>
            </a:r>
            <a:r>
              <a:rPr kumimoji="0" lang="en-US" sz="1200" b="0" i="0" u="none" strike="noStrike" kern="1200" cap="none" spc="0" normalizeH="0" baseline="30000" noProof="0" dirty="0">
                <a:ln>
                  <a:noFill/>
                </a:ln>
                <a:solidFill>
                  <a:prstClr val="black"/>
                </a:solidFill>
                <a:effectLst/>
                <a:uLnTx/>
                <a:uFillTx/>
                <a:latin typeface="+mn-lt"/>
                <a:ea typeface="+mn-ea"/>
                <a:cs typeface="+mn-cs"/>
              </a:rPr>
              <a:t>th</a:t>
            </a:r>
            <a:r>
              <a:rPr kumimoji="0" lang="en-US" sz="1200" b="0" i="0" u="none" strike="noStrike" kern="1200" cap="none" spc="0" normalizeH="0" baseline="0" noProof="0" dirty="0">
                <a:ln>
                  <a:noFill/>
                </a:ln>
                <a:solidFill>
                  <a:prstClr val="black"/>
                </a:solidFill>
                <a:effectLst/>
                <a:uLnTx/>
                <a:uFillTx/>
                <a:latin typeface="+mn-lt"/>
                <a:ea typeface="+mn-ea"/>
                <a:cs typeface="+mn-cs"/>
              </a:rPr>
              <a:t> 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8. Quarterly sampling events help determine if the groundwater contamination is decreasing or stable.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Now that the owner knows where the contamination is and verifies that it’s decreasing or stable, the owner can apply to have an MSD restriction placed on the property.                                                                                                                     The Deed restriction prohibits the use of groundwater to ever be used for drinking water.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During the MSD process, the applicant is also required to verify that there is state regulated public drinking water available to the site.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owner can now comfortably pursue redeveloping the site while ensuring the public that contaminated water will never be used as drinking water. </a:t>
            </a:r>
            <a:r>
              <a:rPr kumimoji="0" lang="en-US" sz="1200" b="1" i="0" u="none" strike="noStrike" kern="1200" cap="none" spc="0" normalizeH="0" baseline="0" noProof="0" dirty="0">
                <a:ln>
                  <a:noFill/>
                </a:ln>
                <a:solidFill>
                  <a:prstClr val="black"/>
                </a:solidFill>
                <a:effectLst/>
                <a:uLnTx/>
                <a:uFillTx/>
                <a:latin typeface="+mn-lt"/>
                <a:ea typeface="+mn-ea"/>
                <a:cs typeface="+mn-cs"/>
              </a:rPr>
              <a:t>(Next Slide)</a:t>
            </a:r>
          </a:p>
          <a:p>
            <a:endParaRPr lang="en-US" dirty="0"/>
          </a:p>
        </p:txBody>
      </p:sp>
      <p:sp>
        <p:nvSpPr>
          <p:cNvPr id="4" name="Slide Number Placeholder 3"/>
          <p:cNvSpPr>
            <a:spLocks noGrp="1"/>
          </p:cNvSpPr>
          <p:nvPr>
            <p:ph type="sldNum" sz="quarter" idx="5"/>
          </p:nvPr>
        </p:nvSpPr>
        <p:spPr/>
        <p:txBody>
          <a:bodyPr/>
          <a:lstStyle/>
          <a:p>
            <a:fld id="{41569E5A-4F46-B14D-92CF-505141B980C0}" type="slidenum">
              <a:rPr lang="en-US" smtClean="0"/>
              <a:t>18</a:t>
            </a:fld>
            <a:endParaRPr lang="en-US"/>
          </a:p>
        </p:txBody>
      </p:sp>
    </p:spTree>
    <p:extLst>
      <p:ext uri="{BB962C8B-B14F-4D97-AF65-F5344CB8AC3E}">
        <p14:creationId xmlns:p14="http://schemas.microsoft.com/office/powerpoint/2010/main" val="1101209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E8BA9D3-B8A1-4B3B-B393-38243402D65D}"/>
              </a:ext>
            </a:extLst>
          </p:cNvPr>
          <p:cNvSpPr/>
          <p:nvPr/>
        </p:nvSpPr>
        <p:spPr>
          <a:xfrm>
            <a:off x="0" y="-4778"/>
            <a:ext cx="12192000" cy="68627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6BD448D-6CB2-4634-9777-BE943E7D0CCD}"/>
              </a:ext>
            </a:extLst>
          </p:cNvPr>
          <p:cNvSpPr>
            <a:spLocks noGrp="1"/>
          </p:cNvSpPr>
          <p:nvPr>
            <p:ph type="ctrTitle"/>
          </p:nvPr>
        </p:nvSpPr>
        <p:spPr>
          <a:xfrm>
            <a:off x="3212722" y="0"/>
            <a:ext cx="8020180" cy="3547493"/>
          </a:xfrm>
          <a:prstGeom prst="rect">
            <a:avLst/>
          </a:prstGeom>
        </p:spPr>
        <p:txBody>
          <a:bodyPr anchor="b"/>
          <a:lstStyle>
            <a:lvl1pPr algn="l">
              <a:defRPr lang="en-US" sz="4400" b="1" i="0" kern="1200" cap="all" baseline="0" dirty="0">
                <a:solidFill>
                  <a:schemeClr val="bg1"/>
                </a:solidFill>
                <a:latin typeface="Arial Black" charset="0"/>
                <a:ea typeface="Arial Black" charset="0"/>
                <a:cs typeface="Arial Black" charset="0"/>
              </a:defRPr>
            </a:lvl1pPr>
          </a:lstStyle>
          <a:p>
            <a:r>
              <a:rPr lang="en-US"/>
              <a:t>Click to edit Master title style</a:t>
            </a:r>
          </a:p>
        </p:txBody>
      </p:sp>
      <p:sp>
        <p:nvSpPr>
          <p:cNvPr id="16" name="Subtitle 2">
            <a:extLst>
              <a:ext uri="{FF2B5EF4-FFF2-40B4-BE49-F238E27FC236}">
                <a16:creationId xmlns:a16="http://schemas.microsoft.com/office/drawing/2014/main" id="{22CECA65-B3DA-4EE2-80AC-9BB59465154D}"/>
              </a:ext>
            </a:extLst>
          </p:cNvPr>
          <p:cNvSpPr>
            <a:spLocks noGrp="1"/>
          </p:cNvSpPr>
          <p:nvPr>
            <p:ph type="subTitle" idx="1"/>
          </p:nvPr>
        </p:nvSpPr>
        <p:spPr>
          <a:xfrm>
            <a:off x="3212722" y="3860001"/>
            <a:ext cx="8020180" cy="114484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3200" b="1" kern="1200" cap="all" baseline="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7" name="Picture 16">
            <a:extLst>
              <a:ext uri="{FF2B5EF4-FFF2-40B4-BE49-F238E27FC236}">
                <a16:creationId xmlns:a16="http://schemas.microsoft.com/office/drawing/2014/main" id="{3B0D50AA-9AE2-4E1D-AD3A-D4C20EB6EF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522" y="2699972"/>
            <a:ext cx="2273678" cy="1413680"/>
          </a:xfrm>
          <a:prstGeom prst="rect">
            <a:avLst/>
          </a:prstGeom>
        </p:spPr>
      </p:pic>
      <p:pic>
        <p:nvPicPr>
          <p:cNvPr id="28" name="Picture 27">
            <a:extLst>
              <a:ext uri="{FF2B5EF4-FFF2-40B4-BE49-F238E27FC236}">
                <a16:creationId xmlns:a16="http://schemas.microsoft.com/office/drawing/2014/main" id="{3B0D50AA-9AE2-4E1D-AD3A-D4C20EB6EFD7}"/>
              </a:ext>
            </a:extLst>
          </p:cNvPr>
          <p:cNvPicPr>
            <a:picLocks noChangeAspect="1"/>
          </p:cNvPicPr>
          <p:nvPr/>
        </p:nvPicPr>
        <p:blipFill rotWithShape="1">
          <a:blip r:embed="rId3">
            <a:extLst>
              <a:ext uri="{28A0092B-C50C-407E-A947-70E740481C1C}">
                <a14:useLocalDpi xmlns:a14="http://schemas.microsoft.com/office/drawing/2010/main" val="0"/>
              </a:ext>
            </a:extLst>
          </a:blip>
          <a:srcRect l="24224" t="26098" r="27210" b="26152"/>
          <a:stretch/>
        </p:blipFill>
        <p:spPr>
          <a:xfrm>
            <a:off x="10668000" y="5357459"/>
            <a:ext cx="1395664" cy="1372205"/>
          </a:xfrm>
          <a:prstGeom prst="rect">
            <a:avLst/>
          </a:prstGeom>
        </p:spPr>
      </p:pic>
      <p:cxnSp>
        <p:nvCxnSpPr>
          <p:cNvPr id="29" name="Straight Connector 28">
            <a:extLst>
              <a:ext uri="{FF2B5EF4-FFF2-40B4-BE49-F238E27FC236}">
                <a16:creationId xmlns:a16="http://schemas.microsoft.com/office/drawing/2014/main" id="{EE8B8F9C-38C4-40B9-B1C4-B0D81EB7DBB6}"/>
              </a:ext>
            </a:extLst>
          </p:cNvPr>
          <p:cNvCxnSpPr>
            <a:cxnSpLocks/>
          </p:cNvCxnSpPr>
          <p:nvPr/>
        </p:nvCxnSpPr>
        <p:spPr>
          <a:xfrm>
            <a:off x="1606361" y="0"/>
            <a:ext cx="0" cy="228600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E8B8F9C-38C4-40B9-B1C4-B0D81EB7DBB6}"/>
              </a:ext>
            </a:extLst>
          </p:cNvPr>
          <p:cNvCxnSpPr>
            <a:cxnSpLocks/>
          </p:cNvCxnSpPr>
          <p:nvPr/>
        </p:nvCxnSpPr>
        <p:spPr>
          <a:xfrm>
            <a:off x="1606361" y="4555958"/>
            <a:ext cx="0" cy="228600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92234" y="3636168"/>
            <a:ext cx="5016879"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12C320-9705-43D2-96D4-2B7C388D07CD}"/>
              </a:ext>
            </a:extLst>
          </p:cNvPr>
          <p:cNvSpPr/>
          <p:nvPr userDrawn="1"/>
        </p:nvSpPr>
        <p:spPr>
          <a:xfrm>
            <a:off x="0" y="-4778"/>
            <a:ext cx="12192000" cy="68627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4F2886A-E3BB-420E-AB77-E0F79B623D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522" y="2699972"/>
            <a:ext cx="2273678" cy="1413680"/>
          </a:xfrm>
          <a:prstGeom prst="rect">
            <a:avLst/>
          </a:prstGeom>
        </p:spPr>
      </p:pic>
      <p:pic>
        <p:nvPicPr>
          <p:cNvPr id="12" name="Picture 11">
            <a:extLst>
              <a:ext uri="{FF2B5EF4-FFF2-40B4-BE49-F238E27FC236}">
                <a16:creationId xmlns:a16="http://schemas.microsoft.com/office/drawing/2014/main" id="{FE6B7396-8D16-470A-9134-C11B57DF0FB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4224" t="26098" r="27210" b="26152"/>
          <a:stretch/>
        </p:blipFill>
        <p:spPr>
          <a:xfrm>
            <a:off x="10668000" y="5357459"/>
            <a:ext cx="1395664" cy="1372205"/>
          </a:xfrm>
          <a:prstGeom prst="rect">
            <a:avLst/>
          </a:prstGeom>
        </p:spPr>
      </p:pic>
      <p:cxnSp>
        <p:nvCxnSpPr>
          <p:cNvPr id="13" name="Straight Connector 12">
            <a:extLst>
              <a:ext uri="{FF2B5EF4-FFF2-40B4-BE49-F238E27FC236}">
                <a16:creationId xmlns:a16="http://schemas.microsoft.com/office/drawing/2014/main" id="{CE19042B-D12B-49F2-A397-7875A37EE43B}"/>
              </a:ext>
            </a:extLst>
          </p:cNvPr>
          <p:cNvCxnSpPr>
            <a:cxnSpLocks/>
          </p:cNvCxnSpPr>
          <p:nvPr userDrawn="1"/>
        </p:nvCxnSpPr>
        <p:spPr>
          <a:xfrm>
            <a:off x="1606361" y="0"/>
            <a:ext cx="0" cy="228600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19B34EE-9632-40AB-8541-6F94AE54C22B}"/>
              </a:ext>
            </a:extLst>
          </p:cNvPr>
          <p:cNvCxnSpPr>
            <a:cxnSpLocks/>
          </p:cNvCxnSpPr>
          <p:nvPr userDrawn="1"/>
        </p:nvCxnSpPr>
        <p:spPr>
          <a:xfrm>
            <a:off x="1606361" y="4555958"/>
            <a:ext cx="0" cy="228600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55D643-6D4E-4747-AEB7-3F5C929CA3AD}"/>
              </a:ext>
            </a:extLst>
          </p:cNvPr>
          <p:cNvCxnSpPr/>
          <p:nvPr userDrawn="1"/>
        </p:nvCxnSpPr>
        <p:spPr>
          <a:xfrm>
            <a:off x="3292234" y="3636168"/>
            <a:ext cx="5016879"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783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eature: Process">
    <p:spTree>
      <p:nvGrpSpPr>
        <p:cNvPr id="1" name=""/>
        <p:cNvGrpSpPr/>
        <p:nvPr/>
      </p:nvGrpSpPr>
      <p:grpSpPr>
        <a:xfrm>
          <a:off x="0" y="0"/>
          <a:ext cx="0" cy="0"/>
          <a:chOff x="0" y="0"/>
          <a:chExt cx="0" cy="0"/>
        </a:xfrm>
      </p:grpSpPr>
      <p:sp>
        <p:nvSpPr>
          <p:cNvPr id="26" name="Oval 25"/>
          <p:cNvSpPr/>
          <p:nvPr/>
        </p:nvSpPr>
        <p:spPr>
          <a:xfrm>
            <a:off x="4260606" y="1873489"/>
            <a:ext cx="3657600" cy="3657600"/>
          </a:xfrm>
          <a:prstGeom prst="ellipse">
            <a:avLst/>
          </a:prstGeom>
          <a:solidFill>
            <a:schemeClr val="tx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7"/>
          </a:p>
        </p:txBody>
      </p:sp>
      <p:sp>
        <p:nvSpPr>
          <p:cNvPr id="28" name="Oval 27"/>
          <p:cNvSpPr/>
          <p:nvPr/>
        </p:nvSpPr>
        <p:spPr>
          <a:xfrm>
            <a:off x="7645493" y="1873489"/>
            <a:ext cx="3657600" cy="3657600"/>
          </a:xfrm>
          <a:prstGeom prst="ellipse">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7"/>
          </a:p>
        </p:txBody>
      </p:sp>
      <p:sp>
        <p:nvSpPr>
          <p:cNvPr id="16" name="Text Placeholder 10"/>
          <p:cNvSpPr>
            <a:spLocks noGrp="1"/>
          </p:cNvSpPr>
          <p:nvPr>
            <p:ph type="body" sz="quarter" idx="12"/>
          </p:nvPr>
        </p:nvSpPr>
        <p:spPr>
          <a:xfrm>
            <a:off x="491068" y="445367"/>
            <a:ext cx="11192573" cy="700005"/>
          </a:xfrm>
          <a:prstGeom prst="rect">
            <a:avLst/>
          </a:prstGeom>
        </p:spPr>
        <p:txBody>
          <a:bodyPr/>
          <a:lstStyle>
            <a:lvl1pPr marL="0" indent="0" algn="ctr">
              <a:spcBef>
                <a:spcPts val="0"/>
              </a:spcBef>
              <a:buNone/>
              <a:defRPr sz="3200" b="1" i="0" cap="all" baseline="0">
                <a:solidFill>
                  <a:schemeClr val="tx2"/>
                </a:solidFill>
                <a:latin typeface="Arial Black" charset="0"/>
                <a:ea typeface="Arial Black" charset="0"/>
                <a:cs typeface="Arial Black" charset="0"/>
              </a:defRPr>
            </a:lvl1pPr>
            <a:lvl2pPr>
              <a:buFont typeface="Arial" pitchFamily="34" charset="0"/>
              <a:buChar char="•"/>
              <a:defRPr sz="2400">
                <a:solidFill>
                  <a:srgbClr val="663300"/>
                </a:solidFill>
                <a:latin typeface="Tw Cen MT" pitchFamily="34" charset="0"/>
              </a:defRPr>
            </a:lvl2pPr>
            <a:lvl3pPr>
              <a:defRPr sz="2000">
                <a:solidFill>
                  <a:srgbClr val="663300"/>
                </a:solidFill>
                <a:latin typeface="Tw Cen MT" pitchFamily="34" charset="0"/>
              </a:defRPr>
            </a:lvl3pPr>
            <a:lvl4pPr>
              <a:defRPr>
                <a:solidFill>
                  <a:srgbClr val="663300"/>
                </a:solidFill>
                <a:latin typeface="Tw Cen MT" pitchFamily="34" charset="0"/>
              </a:defRPr>
            </a:lvl4pPr>
            <a:lvl5pPr>
              <a:defRPr>
                <a:solidFill>
                  <a:srgbClr val="663300"/>
                </a:solidFill>
                <a:latin typeface="Tw Cen MT" pitchFamily="34" charset="0"/>
              </a:defRPr>
            </a:lvl5pPr>
          </a:lstStyle>
          <a:p>
            <a:pPr lvl="0"/>
            <a:r>
              <a:rPr lang="en-US"/>
              <a:t>Click to edit Master text styles</a:t>
            </a:r>
          </a:p>
        </p:txBody>
      </p:sp>
      <p:sp>
        <p:nvSpPr>
          <p:cNvPr id="25" name="Oval 24"/>
          <p:cNvSpPr/>
          <p:nvPr/>
        </p:nvSpPr>
        <p:spPr>
          <a:xfrm>
            <a:off x="875719" y="1873489"/>
            <a:ext cx="3657600" cy="3657600"/>
          </a:xfrm>
          <a:prstGeom prst="ellipse">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7"/>
          </a:p>
        </p:txBody>
      </p:sp>
      <p:sp>
        <p:nvSpPr>
          <p:cNvPr id="30" name="Text Placeholder 20"/>
          <p:cNvSpPr>
            <a:spLocks noGrp="1"/>
          </p:cNvSpPr>
          <p:nvPr>
            <p:ph type="body" sz="quarter" idx="18"/>
          </p:nvPr>
        </p:nvSpPr>
        <p:spPr>
          <a:xfrm>
            <a:off x="1244931" y="4238987"/>
            <a:ext cx="2919175" cy="638085"/>
          </a:xfrm>
          <a:prstGeom prst="rect">
            <a:avLst/>
          </a:prstGeom>
        </p:spPr>
        <p:txBody>
          <a:bodyPr anchor="ctr"/>
          <a:lstStyle>
            <a:lvl1pPr marL="0" indent="0" algn="ctr">
              <a:buNone/>
              <a:defRPr sz="2400">
                <a:solidFill>
                  <a:schemeClr val="bg1"/>
                </a:solidFill>
                <a:latin typeface="+mn-lt"/>
                <a:ea typeface="Arial" charset="0"/>
                <a:cs typeface="Arial" charset="0"/>
              </a:defRPr>
            </a:lvl1pPr>
            <a:lvl2pPr marL="457200" indent="0">
              <a:buNone/>
              <a:defRPr>
                <a:solidFill>
                  <a:schemeClr val="tx1"/>
                </a:solidFill>
                <a:latin typeface="+mn-lt"/>
                <a:ea typeface="Arial" charset="0"/>
                <a:cs typeface="Arial" charset="0"/>
              </a:defRPr>
            </a:lvl2pPr>
            <a:lvl3pPr marL="914400" indent="0">
              <a:buNone/>
              <a:defRPr>
                <a:solidFill>
                  <a:schemeClr val="tx1"/>
                </a:solidFill>
                <a:latin typeface="+mn-lt"/>
                <a:ea typeface="Arial" charset="0"/>
                <a:cs typeface="Arial" charset="0"/>
              </a:defRPr>
            </a:lvl3pPr>
            <a:lvl4pPr marL="1371600" indent="0">
              <a:buNone/>
              <a:defRPr>
                <a:solidFill>
                  <a:schemeClr val="tx1"/>
                </a:solidFill>
                <a:latin typeface="+mn-lt"/>
                <a:ea typeface="Arial" charset="0"/>
                <a:cs typeface="Arial" charset="0"/>
              </a:defRPr>
            </a:lvl4pPr>
            <a:lvl5pPr marL="1828800" indent="0">
              <a:buNone/>
              <a:defRPr>
                <a:solidFill>
                  <a:schemeClr val="tx1"/>
                </a:solidFill>
                <a:latin typeface="+mn-lt"/>
                <a:ea typeface="Arial" charset="0"/>
                <a:cs typeface="Arial" charset="0"/>
              </a:defRPr>
            </a:lvl5pPr>
          </a:lstStyle>
          <a:p>
            <a:pPr lvl="0"/>
            <a:r>
              <a:rPr lang="en-US"/>
              <a:t>Click to edit Master text styles</a:t>
            </a:r>
          </a:p>
        </p:txBody>
      </p:sp>
      <p:sp>
        <p:nvSpPr>
          <p:cNvPr id="32" name="Text Placeholder 20"/>
          <p:cNvSpPr>
            <a:spLocks noGrp="1"/>
          </p:cNvSpPr>
          <p:nvPr>
            <p:ph type="body" sz="quarter" idx="19"/>
          </p:nvPr>
        </p:nvSpPr>
        <p:spPr>
          <a:xfrm>
            <a:off x="4629818" y="4238987"/>
            <a:ext cx="2919175" cy="638085"/>
          </a:xfrm>
          <a:prstGeom prst="rect">
            <a:avLst/>
          </a:prstGeom>
        </p:spPr>
        <p:txBody>
          <a:bodyPr anchor="ctr"/>
          <a:lstStyle>
            <a:lvl1pPr marL="0" indent="0" algn="ctr">
              <a:buNone/>
              <a:defRPr sz="2400">
                <a:solidFill>
                  <a:schemeClr val="bg1"/>
                </a:solidFill>
                <a:latin typeface="+mn-lt"/>
                <a:ea typeface="Arial" charset="0"/>
                <a:cs typeface="Arial" charset="0"/>
              </a:defRPr>
            </a:lvl1pPr>
            <a:lvl2pPr marL="457200" indent="0">
              <a:buNone/>
              <a:defRPr>
                <a:solidFill>
                  <a:schemeClr val="tx1"/>
                </a:solidFill>
                <a:latin typeface="+mn-lt"/>
                <a:ea typeface="Arial" charset="0"/>
                <a:cs typeface="Arial" charset="0"/>
              </a:defRPr>
            </a:lvl2pPr>
            <a:lvl3pPr marL="914400" indent="0">
              <a:buNone/>
              <a:defRPr>
                <a:solidFill>
                  <a:schemeClr val="tx1"/>
                </a:solidFill>
                <a:latin typeface="+mn-lt"/>
                <a:ea typeface="Arial" charset="0"/>
                <a:cs typeface="Arial" charset="0"/>
              </a:defRPr>
            </a:lvl3pPr>
            <a:lvl4pPr marL="1371600" indent="0">
              <a:buNone/>
              <a:defRPr>
                <a:solidFill>
                  <a:schemeClr val="tx1"/>
                </a:solidFill>
                <a:latin typeface="+mn-lt"/>
                <a:ea typeface="Arial" charset="0"/>
                <a:cs typeface="Arial" charset="0"/>
              </a:defRPr>
            </a:lvl4pPr>
            <a:lvl5pPr marL="1828800" indent="0">
              <a:buNone/>
              <a:defRPr>
                <a:solidFill>
                  <a:schemeClr val="tx1"/>
                </a:solidFill>
                <a:latin typeface="+mn-lt"/>
                <a:ea typeface="Arial" charset="0"/>
                <a:cs typeface="Arial" charset="0"/>
              </a:defRPr>
            </a:lvl5pPr>
          </a:lstStyle>
          <a:p>
            <a:pPr lvl="0"/>
            <a:r>
              <a:rPr lang="en-US"/>
              <a:t>Click to edit Master text styles</a:t>
            </a:r>
          </a:p>
        </p:txBody>
      </p:sp>
      <p:sp>
        <p:nvSpPr>
          <p:cNvPr id="34" name="Text Placeholder 20"/>
          <p:cNvSpPr>
            <a:spLocks noGrp="1"/>
          </p:cNvSpPr>
          <p:nvPr>
            <p:ph type="body" sz="quarter" idx="20"/>
          </p:nvPr>
        </p:nvSpPr>
        <p:spPr>
          <a:xfrm>
            <a:off x="8014705" y="4238987"/>
            <a:ext cx="2919175" cy="638085"/>
          </a:xfrm>
          <a:prstGeom prst="rect">
            <a:avLst/>
          </a:prstGeom>
        </p:spPr>
        <p:txBody>
          <a:bodyPr anchor="ctr"/>
          <a:lstStyle>
            <a:lvl1pPr marL="0" indent="0" algn="ctr">
              <a:buNone/>
              <a:defRPr sz="2400">
                <a:solidFill>
                  <a:schemeClr val="bg1"/>
                </a:solidFill>
                <a:latin typeface="+mn-lt"/>
                <a:ea typeface="Arial" charset="0"/>
                <a:cs typeface="Arial" charset="0"/>
              </a:defRPr>
            </a:lvl1pPr>
            <a:lvl2pPr marL="457200" indent="0">
              <a:buNone/>
              <a:defRPr>
                <a:solidFill>
                  <a:schemeClr val="tx1"/>
                </a:solidFill>
                <a:latin typeface="+mn-lt"/>
                <a:ea typeface="Arial" charset="0"/>
                <a:cs typeface="Arial" charset="0"/>
              </a:defRPr>
            </a:lvl2pPr>
            <a:lvl3pPr marL="914400" indent="0">
              <a:buNone/>
              <a:defRPr>
                <a:solidFill>
                  <a:schemeClr val="tx1"/>
                </a:solidFill>
                <a:latin typeface="+mn-lt"/>
                <a:ea typeface="Arial" charset="0"/>
                <a:cs typeface="Arial" charset="0"/>
              </a:defRPr>
            </a:lvl3pPr>
            <a:lvl4pPr marL="1371600" indent="0">
              <a:buNone/>
              <a:defRPr>
                <a:solidFill>
                  <a:schemeClr val="tx1"/>
                </a:solidFill>
                <a:latin typeface="+mn-lt"/>
                <a:ea typeface="Arial" charset="0"/>
                <a:cs typeface="Arial" charset="0"/>
              </a:defRPr>
            </a:lvl4pPr>
            <a:lvl5pPr marL="1828800" indent="0">
              <a:buNone/>
              <a:defRPr>
                <a:solidFill>
                  <a:schemeClr val="tx1"/>
                </a:solidFill>
                <a:latin typeface="+mn-lt"/>
                <a:ea typeface="Arial" charset="0"/>
                <a:cs typeface="Arial" charset="0"/>
              </a:defRPr>
            </a:lvl5pPr>
          </a:lstStyle>
          <a:p>
            <a:pPr lvl="0"/>
            <a:r>
              <a:rPr lang="en-US"/>
              <a:t>Click to edit Master text styles</a:t>
            </a:r>
          </a:p>
        </p:txBody>
      </p:sp>
      <p:sp>
        <p:nvSpPr>
          <p:cNvPr id="27" name="Text Placeholder 10"/>
          <p:cNvSpPr>
            <a:spLocks noGrp="1"/>
          </p:cNvSpPr>
          <p:nvPr>
            <p:ph type="body" sz="quarter" idx="21"/>
          </p:nvPr>
        </p:nvSpPr>
        <p:spPr>
          <a:xfrm>
            <a:off x="491068" y="976309"/>
            <a:ext cx="11192573" cy="700005"/>
          </a:xfrm>
          <a:prstGeom prst="rect">
            <a:avLst/>
          </a:prstGeom>
        </p:spPr>
        <p:txBody>
          <a:bodyPr/>
          <a:lstStyle>
            <a:lvl1pPr marL="0" indent="0" algn="ctr">
              <a:spcBef>
                <a:spcPts val="0"/>
              </a:spcBef>
              <a:buNone/>
              <a:defRPr sz="2800" b="0">
                <a:solidFill>
                  <a:schemeClr val="tx2"/>
                </a:solidFill>
                <a:latin typeface="+mj-lt"/>
                <a:ea typeface="Avenir Book" charset="0"/>
                <a:cs typeface="Avenir Book" charset="0"/>
              </a:defRPr>
            </a:lvl1pPr>
            <a:lvl2pPr>
              <a:buFont typeface="Arial" pitchFamily="34" charset="0"/>
              <a:buChar char="•"/>
              <a:defRPr sz="2400">
                <a:solidFill>
                  <a:srgbClr val="663300"/>
                </a:solidFill>
                <a:latin typeface="Tw Cen MT" pitchFamily="34" charset="0"/>
              </a:defRPr>
            </a:lvl2pPr>
            <a:lvl3pPr>
              <a:defRPr sz="2000">
                <a:solidFill>
                  <a:srgbClr val="663300"/>
                </a:solidFill>
                <a:latin typeface="Tw Cen MT" pitchFamily="34" charset="0"/>
              </a:defRPr>
            </a:lvl3pPr>
            <a:lvl4pPr>
              <a:defRPr>
                <a:solidFill>
                  <a:srgbClr val="663300"/>
                </a:solidFill>
                <a:latin typeface="Tw Cen MT" pitchFamily="34" charset="0"/>
              </a:defRPr>
            </a:lvl4pPr>
            <a:lvl5pPr>
              <a:defRPr>
                <a:solidFill>
                  <a:srgbClr val="663300"/>
                </a:solidFill>
                <a:latin typeface="Tw Cen MT" pitchFamily="34" charset="0"/>
              </a:defRPr>
            </a:lvl5pPr>
          </a:lstStyle>
          <a:p>
            <a:pPr lvl="0"/>
            <a:r>
              <a:rPr lang="en-US"/>
              <a:t>Click to edit Master text styles</a:t>
            </a:r>
          </a:p>
        </p:txBody>
      </p:sp>
      <p:sp>
        <p:nvSpPr>
          <p:cNvPr id="21" name="Text Placeholder 20"/>
          <p:cNvSpPr>
            <a:spLocks noGrp="1"/>
          </p:cNvSpPr>
          <p:nvPr>
            <p:ph type="body" sz="quarter" idx="16"/>
          </p:nvPr>
        </p:nvSpPr>
        <p:spPr>
          <a:xfrm>
            <a:off x="490708" y="5632274"/>
            <a:ext cx="11192933" cy="638085"/>
          </a:xfrm>
          <a:prstGeom prst="rect">
            <a:avLst/>
          </a:prstGeom>
        </p:spPr>
        <p:txBody>
          <a:bodyPr anchor="ctr"/>
          <a:lstStyle>
            <a:lvl1pPr marL="0" indent="0" algn="ctr">
              <a:buNone/>
              <a:defRPr sz="2400">
                <a:solidFill>
                  <a:schemeClr val="tx1"/>
                </a:solidFill>
                <a:latin typeface="+mn-lt"/>
                <a:ea typeface="Arial" charset="0"/>
                <a:cs typeface="Arial" charset="0"/>
              </a:defRPr>
            </a:lvl1pPr>
            <a:lvl2pPr marL="457200" indent="0">
              <a:buNone/>
              <a:defRPr>
                <a:solidFill>
                  <a:schemeClr val="tx1"/>
                </a:solidFill>
                <a:latin typeface="+mn-lt"/>
                <a:ea typeface="Arial" charset="0"/>
                <a:cs typeface="Arial" charset="0"/>
              </a:defRPr>
            </a:lvl2pPr>
            <a:lvl3pPr marL="914400" indent="0">
              <a:buNone/>
              <a:defRPr>
                <a:solidFill>
                  <a:schemeClr val="tx1"/>
                </a:solidFill>
                <a:latin typeface="+mn-lt"/>
                <a:ea typeface="Arial" charset="0"/>
                <a:cs typeface="Arial" charset="0"/>
              </a:defRPr>
            </a:lvl3pPr>
            <a:lvl4pPr marL="1371600" indent="0">
              <a:buNone/>
              <a:defRPr>
                <a:solidFill>
                  <a:schemeClr val="tx1"/>
                </a:solidFill>
                <a:latin typeface="+mn-lt"/>
                <a:ea typeface="Arial" charset="0"/>
                <a:cs typeface="Arial" charset="0"/>
              </a:defRPr>
            </a:lvl4pPr>
            <a:lvl5pPr marL="1828800" indent="0">
              <a:buNone/>
              <a:defRPr>
                <a:solidFill>
                  <a:schemeClr val="tx1"/>
                </a:solidFill>
                <a:latin typeface="+mn-lt"/>
                <a:ea typeface="Arial" charset="0"/>
                <a:cs typeface="Arial" charset="0"/>
              </a:defRPr>
            </a:lvl5pPr>
          </a:lstStyle>
          <a:p>
            <a:pPr lvl="0"/>
            <a:r>
              <a:rPr lang="en-US"/>
              <a:t>Click to edit Master text styles</a:t>
            </a:r>
          </a:p>
        </p:txBody>
      </p:sp>
      <p:sp>
        <p:nvSpPr>
          <p:cNvPr id="45" name="TextBox 44"/>
          <p:cNvSpPr txBox="1">
            <a:spLocks noChangeArrowheads="1"/>
          </p:cNvSpPr>
          <p:nvPr/>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sp>
        <p:nvSpPr>
          <p:cNvPr id="47" name="Rectangle 46"/>
          <p:cNvSpPr/>
          <p:nvPr/>
        </p:nvSpPr>
        <p:spPr>
          <a:xfrm>
            <a:off x="4876800" y="1650938"/>
            <a:ext cx="2438400" cy="27432"/>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3" name="Picture 2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45390" y="2759045"/>
            <a:ext cx="1236072" cy="1236072"/>
          </a:xfrm>
          <a:prstGeom prst="rect">
            <a:avLst/>
          </a:prstGeom>
        </p:spPr>
      </p:pic>
      <p:pic>
        <p:nvPicPr>
          <p:cNvPr id="24" name="Picture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8073" y="2759045"/>
            <a:ext cx="1236072" cy="1236072"/>
          </a:xfrm>
          <a:prstGeom prst="rect">
            <a:avLst/>
          </a:prstGeom>
        </p:spPr>
      </p:pic>
      <p:pic>
        <p:nvPicPr>
          <p:cNvPr id="29" name="Pictur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009994" y="2759045"/>
            <a:ext cx="1236072" cy="1236072"/>
          </a:xfrm>
          <a:prstGeom prst="rect">
            <a:avLst/>
          </a:prstGeom>
        </p:spPr>
      </p:pic>
      <p:pic>
        <p:nvPicPr>
          <p:cNvPr id="18" name="Picture 17"/>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17" name="Oval 16">
            <a:extLst>
              <a:ext uri="{FF2B5EF4-FFF2-40B4-BE49-F238E27FC236}">
                <a16:creationId xmlns:a16="http://schemas.microsoft.com/office/drawing/2014/main" id="{7D564972-CB9F-413D-A67A-C5C04C16EEC4}"/>
              </a:ext>
            </a:extLst>
          </p:cNvPr>
          <p:cNvSpPr/>
          <p:nvPr userDrawn="1"/>
        </p:nvSpPr>
        <p:spPr>
          <a:xfrm>
            <a:off x="4260606" y="1873489"/>
            <a:ext cx="3657600" cy="3657600"/>
          </a:xfrm>
          <a:prstGeom prst="ellipse">
            <a:avLst/>
          </a:prstGeom>
          <a:solidFill>
            <a:schemeClr val="tx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7"/>
          </a:p>
        </p:txBody>
      </p:sp>
      <p:sp>
        <p:nvSpPr>
          <p:cNvPr id="19" name="Oval 18">
            <a:extLst>
              <a:ext uri="{FF2B5EF4-FFF2-40B4-BE49-F238E27FC236}">
                <a16:creationId xmlns:a16="http://schemas.microsoft.com/office/drawing/2014/main" id="{FA24637B-6481-47EF-AC6A-31D641194DED}"/>
              </a:ext>
            </a:extLst>
          </p:cNvPr>
          <p:cNvSpPr/>
          <p:nvPr userDrawn="1"/>
        </p:nvSpPr>
        <p:spPr>
          <a:xfrm>
            <a:off x="7645493" y="1873489"/>
            <a:ext cx="3657600" cy="3657600"/>
          </a:xfrm>
          <a:prstGeom prst="ellipse">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7"/>
          </a:p>
        </p:txBody>
      </p:sp>
      <p:sp>
        <p:nvSpPr>
          <p:cNvPr id="20" name="Oval 19">
            <a:extLst>
              <a:ext uri="{FF2B5EF4-FFF2-40B4-BE49-F238E27FC236}">
                <a16:creationId xmlns:a16="http://schemas.microsoft.com/office/drawing/2014/main" id="{0E0262C9-1315-4A4D-9D86-2F7EBA8B99BC}"/>
              </a:ext>
            </a:extLst>
          </p:cNvPr>
          <p:cNvSpPr/>
          <p:nvPr userDrawn="1"/>
        </p:nvSpPr>
        <p:spPr>
          <a:xfrm>
            <a:off x="875719" y="1873489"/>
            <a:ext cx="3657600" cy="3657600"/>
          </a:xfrm>
          <a:prstGeom prst="ellipse">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7"/>
          </a:p>
        </p:txBody>
      </p:sp>
      <p:sp>
        <p:nvSpPr>
          <p:cNvPr id="22" name="Text Placeholder 20">
            <a:extLst>
              <a:ext uri="{FF2B5EF4-FFF2-40B4-BE49-F238E27FC236}">
                <a16:creationId xmlns:a16="http://schemas.microsoft.com/office/drawing/2014/main" id="{42685909-93D6-486B-B258-B921F3306B31}"/>
              </a:ext>
            </a:extLst>
          </p:cNvPr>
          <p:cNvSpPr>
            <a:spLocks noGrp="1"/>
          </p:cNvSpPr>
          <p:nvPr>
            <p:ph type="body" sz="quarter" idx="18"/>
          </p:nvPr>
        </p:nvSpPr>
        <p:spPr>
          <a:xfrm>
            <a:off x="1244931" y="4238987"/>
            <a:ext cx="2919175" cy="638085"/>
          </a:xfrm>
          <a:prstGeom prst="rect">
            <a:avLst/>
          </a:prstGeom>
        </p:spPr>
        <p:txBody>
          <a:bodyPr anchor="ctr"/>
          <a:lstStyle>
            <a:lvl1pPr marL="0" indent="0" algn="ctr">
              <a:buNone/>
              <a:defRPr sz="2400">
                <a:solidFill>
                  <a:schemeClr val="bg1"/>
                </a:solidFill>
                <a:latin typeface="+mn-lt"/>
                <a:ea typeface="Arial" charset="0"/>
                <a:cs typeface="Arial" charset="0"/>
              </a:defRPr>
            </a:lvl1pPr>
            <a:lvl2pPr marL="457200" indent="0">
              <a:buNone/>
              <a:defRPr>
                <a:solidFill>
                  <a:schemeClr val="tx1"/>
                </a:solidFill>
                <a:latin typeface="+mn-lt"/>
                <a:ea typeface="Arial" charset="0"/>
                <a:cs typeface="Arial" charset="0"/>
              </a:defRPr>
            </a:lvl2pPr>
            <a:lvl3pPr marL="914400" indent="0">
              <a:buNone/>
              <a:defRPr>
                <a:solidFill>
                  <a:schemeClr val="tx1"/>
                </a:solidFill>
                <a:latin typeface="+mn-lt"/>
                <a:ea typeface="Arial" charset="0"/>
                <a:cs typeface="Arial" charset="0"/>
              </a:defRPr>
            </a:lvl3pPr>
            <a:lvl4pPr marL="1371600" indent="0">
              <a:buNone/>
              <a:defRPr>
                <a:solidFill>
                  <a:schemeClr val="tx1"/>
                </a:solidFill>
                <a:latin typeface="+mn-lt"/>
                <a:ea typeface="Arial" charset="0"/>
                <a:cs typeface="Arial" charset="0"/>
              </a:defRPr>
            </a:lvl4pPr>
            <a:lvl5pPr marL="1828800" indent="0">
              <a:buNone/>
              <a:defRPr>
                <a:solidFill>
                  <a:schemeClr val="tx1"/>
                </a:solidFill>
                <a:latin typeface="+mn-lt"/>
                <a:ea typeface="Arial" charset="0"/>
                <a:cs typeface="Arial" charset="0"/>
              </a:defRPr>
            </a:lvl5pPr>
          </a:lstStyle>
          <a:p>
            <a:pPr lvl="0"/>
            <a:r>
              <a:rPr lang="en-US"/>
              <a:t>Edit Master text styles</a:t>
            </a:r>
          </a:p>
        </p:txBody>
      </p:sp>
      <p:sp>
        <p:nvSpPr>
          <p:cNvPr id="31" name="Text Placeholder 20">
            <a:extLst>
              <a:ext uri="{FF2B5EF4-FFF2-40B4-BE49-F238E27FC236}">
                <a16:creationId xmlns:a16="http://schemas.microsoft.com/office/drawing/2014/main" id="{62205DF1-D96D-431B-8FC9-D5A56909BC5F}"/>
              </a:ext>
            </a:extLst>
          </p:cNvPr>
          <p:cNvSpPr>
            <a:spLocks noGrp="1"/>
          </p:cNvSpPr>
          <p:nvPr>
            <p:ph type="body" sz="quarter" idx="19"/>
          </p:nvPr>
        </p:nvSpPr>
        <p:spPr>
          <a:xfrm>
            <a:off x="4629818" y="4238987"/>
            <a:ext cx="2919175" cy="638085"/>
          </a:xfrm>
          <a:prstGeom prst="rect">
            <a:avLst/>
          </a:prstGeom>
        </p:spPr>
        <p:txBody>
          <a:bodyPr anchor="ctr"/>
          <a:lstStyle>
            <a:lvl1pPr marL="0" indent="0" algn="ctr">
              <a:buNone/>
              <a:defRPr sz="2400">
                <a:solidFill>
                  <a:schemeClr val="bg1"/>
                </a:solidFill>
                <a:latin typeface="+mn-lt"/>
                <a:ea typeface="Arial" charset="0"/>
                <a:cs typeface="Arial" charset="0"/>
              </a:defRPr>
            </a:lvl1pPr>
            <a:lvl2pPr marL="457200" indent="0">
              <a:buNone/>
              <a:defRPr>
                <a:solidFill>
                  <a:schemeClr val="tx1"/>
                </a:solidFill>
                <a:latin typeface="+mn-lt"/>
                <a:ea typeface="Arial" charset="0"/>
                <a:cs typeface="Arial" charset="0"/>
              </a:defRPr>
            </a:lvl2pPr>
            <a:lvl3pPr marL="914400" indent="0">
              <a:buNone/>
              <a:defRPr>
                <a:solidFill>
                  <a:schemeClr val="tx1"/>
                </a:solidFill>
                <a:latin typeface="+mn-lt"/>
                <a:ea typeface="Arial" charset="0"/>
                <a:cs typeface="Arial" charset="0"/>
              </a:defRPr>
            </a:lvl3pPr>
            <a:lvl4pPr marL="1371600" indent="0">
              <a:buNone/>
              <a:defRPr>
                <a:solidFill>
                  <a:schemeClr val="tx1"/>
                </a:solidFill>
                <a:latin typeface="+mn-lt"/>
                <a:ea typeface="Arial" charset="0"/>
                <a:cs typeface="Arial" charset="0"/>
              </a:defRPr>
            </a:lvl4pPr>
            <a:lvl5pPr marL="1828800" indent="0">
              <a:buNone/>
              <a:defRPr>
                <a:solidFill>
                  <a:schemeClr val="tx1"/>
                </a:solidFill>
                <a:latin typeface="+mn-lt"/>
                <a:ea typeface="Arial" charset="0"/>
                <a:cs typeface="Arial" charset="0"/>
              </a:defRPr>
            </a:lvl5pPr>
          </a:lstStyle>
          <a:p>
            <a:pPr lvl="0"/>
            <a:r>
              <a:rPr lang="en-US"/>
              <a:t>Edit Master text styles</a:t>
            </a:r>
          </a:p>
        </p:txBody>
      </p:sp>
      <p:sp>
        <p:nvSpPr>
          <p:cNvPr id="33" name="Text Placeholder 20">
            <a:extLst>
              <a:ext uri="{FF2B5EF4-FFF2-40B4-BE49-F238E27FC236}">
                <a16:creationId xmlns:a16="http://schemas.microsoft.com/office/drawing/2014/main" id="{F563BAB6-05A3-43E1-A878-A384F37A1452}"/>
              </a:ext>
            </a:extLst>
          </p:cNvPr>
          <p:cNvSpPr>
            <a:spLocks noGrp="1"/>
          </p:cNvSpPr>
          <p:nvPr>
            <p:ph type="body" sz="quarter" idx="20"/>
          </p:nvPr>
        </p:nvSpPr>
        <p:spPr>
          <a:xfrm>
            <a:off x="8014705" y="4238987"/>
            <a:ext cx="2919175" cy="638085"/>
          </a:xfrm>
          <a:prstGeom prst="rect">
            <a:avLst/>
          </a:prstGeom>
        </p:spPr>
        <p:txBody>
          <a:bodyPr anchor="ctr"/>
          <a:lstStyle>
            <a:lvl1pPr marL="0" indent="0" algn="ctr">
              <a:buNone/>
              <a:defRPr sz="2400">
                <a:solidFill>
                  <a:schemeClr val="bg1"/>
                </a:solidFill>
                <a:latin typeface="+mn-lt"/>
                <a:ea typeface="Arial" charset="0"/>
                <a:cs typeface="Arial" charset="0"/>
              </a:defRPr>
            </a:lvl1pPr>
            <a:lvl2pPr marL="457200" indent="0">
              <a:buNone/>
              <a:defRPr>
                <a:solidFill>
                  <a:schemeClr val="tx1"/>
                </a:solidFill>
                <a:latin typeface="+mn-lt"/>
                <a:ea typeface="Arial" charset="0"/>
                <a:cs typeface="Arial" charset="0"/>
              </a:defRPr>
            </a:lvl2pPr>
            <a:lvl3pPr marL="914400" indent="0">
              <a:buNone/>
              <a:defRPr>
                <a:solidFill>
                  <a:schemeClr val="tx1"/>
                </a:solidFill>
                <a:latin typeface="+mn-lt"/>
                <a:ea typeface="Arial" charset="0"/>
                <a:cs typeface="Arial" charset="0"/>
              </a:defRPr>
            </a:lvl3pPr>
            <a:lvl4pPr marL="1371600" indent="0">
              <a:buNone/>
              <a:defRPr>
                <a:solidFill>
                  <a:schemeClr val="tx1"/>
                </a:solidFill>
                <a:latin typeface="+mn-lt"/>
                <a:ea typeface="Arial" charset="0"/>
                <a:cs typeface="Arial" charset="0"/>
              </a:defRPr>
            </a:lvl4pPr>
            <a:lvl5pPr marL="1828800" indent="0">
              <a:buNone/>
              <a:defRPr>
                <a:solidFill>
                  <a:schemeClr val="tx1"/>
                </a:solidFill>
                <a:latin typeface="+mn-lt"/>
                <a:ea typeface="Arial" charset="0"/>
                <a:cs typeface="Arial" charset="0"/>
              </a:defRPr>
            </a:lvl5pPr>
          </a:lstStyle>
          <a:p>
            <a:pPr lvl="0"/>
            <a:r>
              <a:rPr lang="en-US"/>
              <a:t>Edit Master text styles</a:t>
            </a:r>
          </a:p>
        </p:txBody>
      </p:sp>
      <p:sp>
        <p:nvSpPr>
          <p:cNvPr id="35" name="TextBox 34">
            <a:extLst>
              <a:ext uri="{FF2B5EF4-FFF2-40B4-BE49-F238E27FC236}">
                <a16:creationId xmlns:a16="http://schemas.microsoft.com/office/drawing/2014/main" id="{1F6EC5D6-6929-4C0A-8739-FAB5E3C44893}"/>
              </a:ext>
            </a:extLst>
          </p:cNvPr>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sp>
        <p:nvSpPr>
          <p:cNvPr id="36" name="Rectangle 35">
            <a:extLst>
              <a:ext uri="{FF2B5EF4-FFF2-40B4-BE49-F238E27FC236}">
                <a16:creationId xmlns:a16="http://schemas.microsoft.com/office/drawing/2014/main" id="{4C32462D-9094-4ACF-82A6-C7D570022E8A}"/>
              </a:ext>
            </a:extLst>
          </p:cNvPr>
          <p:cNvSpPr/>
          <p:nvPr userDrawn="1"/>
        </p:nvSpPr>
        <p:spPr>
          <a:xfrm>
            <a:off x="4876800" y="1650938"/>
            <a:ext cx="2438400" cy="27432"/>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7" name="Picture 36">
            <a:extLst>
              <a:ext uri="{FF2B5EF4-FFF2-40B4-BE49-F238E27FC236}">
                <a16:creationId xmlns:a16="http://schemas.microsoft.com/office/drawing/2014/main" id="{F538B8A3-AD23-4148-B6B8-413154C44D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45390" y="2759045"/>
            <a:ext cx="1236072" cy="1236072"/>
          </a:xfrm>
          <a:prstGeom prst="rect">
            <a:avLst/>
          </a:prstGeom>
        </p:spPr>
      </p:pic>
      <p:pic>
        <p:nvPicPr>
          <p:cNvPr id="38" name="Picture 37">
            <a:extLst>
              <a:ext uri="{FF2B5EF4-FFF2-40B4-BE49-F238E27FC236}">
                <a16:creationId xmlns:a16="http://schemas.microsoft.com/office/drawing/2014/main" id="{56B97F16-E064-445C-BA00-EEA2B26F1E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68073" y="2759045"/>
            <a:ext cx="1236072" cy="1236072"/>
          </a:xfrm>
          <a:prstGeom prst="rect">
            <a:avLst/>
          </a:prstGeom>
        </p:spPr>
      </p:pic>
      <p:pic>
        <p:nvPicPr>
          <p:cNvPr id="39" name="Picture 38">
            <a:extLst>
              <a:ext uri="{FF2B5EF4-FFF2-40B4-BE49-F238E27FC236}">
                <a16:creationId xmlns:a16="http://schemas.microsoft.com/office/drawing/2014/main" id="{E3E3C799-BB38-4748-8B7E-A4F4202411B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2009994" y="2759045"/>
            <a:ext cx="1236072" cy="1236072"/>
          </a:xfrm>
          <a:prstGeom prst="rect">
            <a:avLst/>
          </a:prstGeom>
        </p:spPr>
      </p:pic>
      <p:pic>
        <p:nvPicPr>
          <p:cNvPr id="40" name="Picture 39">
            <a:extLst>
              <a:ext uri="{FF2B5EF4-FFF2-40B4-BE49-F238E27FC236}">
                <a16:creationId xmlns:a16="http://schemas.microsoft.com/office/drawing/2014/main" id="{9D367955-11DE-4CA2-B35A-E97281EE7835}"/>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41" name="Rectangle 40">
            <a:extLst>
              <a:ext uri="{FF2B5EF4-FFF2-40B4-BE49-F238E27FC236}">
                <a16:creationId xmlns:a16="http://schemas.microsoft.com/office/drawing/2014/main" id="{9ABA36C5-CD88-4500-B247-9075BD8BDC69}"/>
              </a:ext>
            </a:extLst>
          </p:cNvPr>
          <p:cNvSpPr/>
          <p:nvPr userDrawn="1"/>
        </p:nvSpPr>
        <p:spPr>
          <a:xfrm>
            <a:off x="0" y="0"/>
            <a:ext cx="12192000" cy="4571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7490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rge Photo Background">
    <p:spTree>
      <p:nvGrpSpPr>
        <p:cNvPr id="1" name=""/>
        <p:cNvGrpSpPr/>
        <p:nvPr/>
      </p:nvGrpSpPr>
      <p:grpSpPr>
        <a:xfrm>
          <a:off x="0" y="0"/>
          <a:ext cx="0" cy="0"/>
          <a:chOff x="0" y="0"/>
          <a:chExt cx="0" cy="0"/>
        </a:xfrm>
      </p:grpSpPr>
      <p:sp>
        <p:nvSpPr>
          <p:cNvPr id="7" name="Rectangle 6"/>
          <p:cNvSpPr/>
          <p:nvPr/>
        </p:nvSpPr>
        <p:spPr>
          <a:xfrm flipV="1">
            <a:off x="0" y="6217919"/>
            <a:ext cx="12192000" cy="64008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0"/>
          </p:nvPr>
        </p:nvSpPr>
        <p:spPr>
          <a:xfrm>
            <a:off x="0" y="1"/>
            <a:ext cx="12192000" cy="6172200"/>
          </a:xfrm>
          <a:prstGeom prst="rect">
            <a:avLst/>
          </a:prstGeom>
        </p:spPr>
        <p:txBody>
          <a:bodyPr/>
          <a:lstStyle>
            <a:lvl1pPr marL="0" indent="0">
              <a:buNone/>
              <a:defRPr/>
            </a:lvl1pPr>
          </a:lstStyle>
          <a:p>
            <a:pPr lvl="0"/>
            <a:r>
              <a:rPr lang="en-US" noProof="0"/>
              <a:t>Click icon to add picture</a:t>
            </a:r>
            <a:endParaRPr lang="vi-VN" noProof="0"/>
          </a:p>
        </p:txBody>
      </p:sp>
      <p:sp>
        <p:nvSpPr>
          <p:cNvPr id="8" name="Text Placeholder 11"/>
          <p:cNvSpPr>
            <a:spLocks noGrp="1"/>
          </p:cNvSpPr>
          <p:nvPr>
            <p:ph type="body" sz="quarter" idx="11"/>
          </p:nvPr>
        </p:nvSpPr>
        <p:spPr>
          <a:xfrm>
            <a:off x="0" y="2057399"/>
            <a:ext cx="12192000" cy="2743200"/>
          </a:xfrm>
          <a:prstGeom prst="rect">
            <a:avLst/>
          </a:prstGeom>
        </p:spPr>
        <p:txBody>
          <a:bodyPr anchor="ctr" anchorCtr="0">
            <a:normAutofit/>
          </a:bodyPr>
          <a:lstStyle>
            <a:lvl1pPr marL="0" indent="0" algn="ctr">
              <a:lnSpc>
                <a:spcPct val="100000"/>
              </a:lnSpc>
              <a:spcBef>
                <a:spcPts val="0"/>
              </a:spcBef>
              <a:buNone/>
              <a:defRPr sz="4000" b="1" i="0" cap="all" baseline="0">
                <a:solidFill>
                  <a:schemeClr val="tx2"/>
                </a:solidFill>
                <a:latin typeface="Arial Black" charset="0"/>
                <a:ea typeface="Arial Black" charset="0"/>
                <a:cs typeface="Arial Black" charset="0"/>
              </a:defRPr>
            </a:lvl1pPr>
            <a:lvl2pPr marL="457200" indent="0">
              <a:buNone/>
              <a:defRPr sz="4000">
                <a:solidFill>
                  <a:schemeClr val="bg1"/>
                </a:solidFill>
                <a:latin typeface="Avenir Book" charset="0"/>
                <a:ea typeface="Avenir Book" charset="0"/>
                <a:cs typeface="Avenir Book" charset="0"/>
              </a:defRPr>
            </a:lvl2pPr>
            <a:lvl3pPr marL="914400" indent="0">
              <a:buNone/>
              <a:defRPr sz="4000">
                <a:solidFill>
                  <a:schemeClr val="bg1"/>
                </a:solidFill>
                <a:latin typeface="Avenir Book" charset="0"/>
                <a:ea typeface="Avenir Book" charset="0"/>
                <a:cs typeface="Avenir Book" charset="0"/>
              </a:defRPr>
            </a:lvl3pPr>
            <a:lvl4pPr marL="1371600" indent="0">
              <a:buNone/>
              <a:defRPr sz="4000">
                <a:solidFill>
                  <a:schemeClr val="bg1"/>
                </a:solidFill>
                <a:latin typeface="Avenir Book" charset="0"/>
                <a:ea typeface="Avenir Book" charset="0"/>
                <a:cs typeface="Avenir Book" charset="0"/>
              </a:defRPr>
            </a:lvl4pPr>
            <a:lvl5pPr marL="1828800" indent="0">
              <a:buNone/>
              <a:defRPr sz="4000">
                <a:solidFill>
                  <a:schemeClr val="bg1"/>
                </a:solidFill>
                <a:latin typeface="Avenir Book" charset="0"/>
                <a:ea typeface="Avenir Book" charset="0"/>
                <a:cs typeface="Avenir Book" charset="0"/>
              </a:defRPr>
            </a:lvl5pPr>
          </a:lstStyle>
          <a:p>
            <a:pPr lvl="0"/>
            <a:r>
              <a:rPr lang="en-US"/>
              <a:t>Click to edit Master text styles</a:t>
            </a:r>
          </a:p>
        </p:txBody>
      </p:sp>
      <p:pic>
        <p:nvPicPr>
          <p:cNvPr id="5" name="Picture 4"/>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1"/>
          </a:xfrm>
          <a:prstGeom prst="rect">
            <a:avLst/>
          </a:prstGeom>
        </p:spPr>
      </p:pic>
      <p:sp>
        <p:nvSpPr>
          <p:cNvPr id="6" name="TextBox 5"/>
          <p:cNvSpPr txBox="1">
            <a:spLocks noChangeArrowheads="1"/>
          </p:cNvSpPr>
          <p:nvPr/>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solidFill>
            </a:endParaRPr>
          </a:p>
        </p:txBody>
      </p:sp>
      <p:sp>
        <p:nvSpPr>
          <p:cNvPr id="9" name="Rectangle 8"/>
          <p:cNvSpPr/>
          <p:nvPr/>
        </p:nvSpPr>
        <p:spPr>
          <a:xfrm>
            <a:off x="0" y="6172200"/>
            <a:ext cx="12192000" cy="4571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ECAB8F-2AAE-473E-BA69-71619B14705E}"/>
              </a:ext>
            </a:extLst>
          </p:cNvPr>
          <p:cNvSpPr/>
          <p:nvPr userDrawn="1"/>
        </p:nvSpPr>
        <p:spPr>
          <a:xfrm flipV="1">
            <a:off x="0" y="6217919"/>
            <a:ext cx="12192000" cy="64008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E14AD54-851A-4820-B67E-6A9246F6B7B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1"/>
          </a:xfrm>
          <a:prstGeom prst="rect">
            <a:avLst/>
          </a:prstGeom>
        </p:spPr>
      </p:pic>
      <p:sp>
        <p:nvSpPr>
          <p:cNvPr id="12" name="TextBox 11">
            <a:extLst>
              <a:ext uri="{FF2B5EF4-FFF2-40B4-BE49-F238E27FC236}">
                <a16:creationId xmlns:a16="http://schemas.microsoft.com/office/drawing/2014/main" id="{836A4744-1280-4084-9016-724FFE51AA95}"/>
              </a:ext>
            </a:extLst>
          </p:cNvPr>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solidFill>
            </a:endParaRPr>
          </a:p>
        </p:txBody>
      </p:sp>
      <p:sp>
        <p:nvSpPr>
          <p:cNvPr id="13" name="Rectangle 12">
            <a:extLst>
              <a:ext uri="{FF2B5EF4-FFF2-40B4-BE49-F238E27FC236}">
                <a16:creationId xmlns:a16="http://schemas.microsoft.com/office/drawing/2014/main" id="{93FD7B99-AA6C-4317-9775-0981D6522731}"/>
              </a:ext>
            </a:extLst>
          </p:cNvPr>
          <p:cNvSpPr/>
          <p:nvPr userDrawn="1"/>
        </p:nvSpPr>
        <p:spPr>
          <a:xfrm>
            <a:off x="0" y="6172200"/>
            <a:ext cx="12192000" cy="4571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671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op Photo">
    <p:spTree>
      <p:nvGrpSpPr>
        <p:cNvPr id="1" name=""/>
        <p:cNvGrpSpPr/>
        <p:nvPr/>
      </p:nvGrpSpPr>
      <p:grpSpPr>
        <a:xfrm>
          <a:off x="0" y="0"/>
          <a:ext cx="0" cy="0"/>
          <a:chOff x="0" y="0"/>
          <a:chExt cx="0" cy="0"/>
        </a:xfrm>
      </p:grpSpPr>
      <p:sp>
        <p:nvSpPr>
          <p:cNvPr id="9" name="Rectangle 8"/>
          <p:cNvSpPr/>
          <p:nvPr/>
        </p:nvSpPr>
        <p:spPr>
          <a:xfrm>
            <a:off x="0" y="2788918"/>
            <a:ext cx="12192000" cy="40690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0"/>
          </p:nvPr>
        </p:nvSpPr>
        <p:spPr>
          <a:xfrm>
            <a:off x="0" y="0"/>
            <a:ext cx="12192000" cy="2743200"/>
          </a:xfrm>
          <a:prstGeom prst="rect">
            <a:avLst/>
          </a:prstGeom>
        </p:spPr>
        <p:txBody>
          <a:bodyPr/>
          <a:lstStyle>
            <a:lvl1pPr marL="0" indent="0">
              <a:buNone/>
              <a:defRPr/>
            </a:lvl1pPr>
          </a:lstStyle>
          <a:p>
            <a:pPr lvl="0"/>
            <a:r>
              <a:rPr lang="en-US" noProof="0"/>
              <a:t>Click icon to add picture</a:t>
            </a:r>
            <a:endParaRPr lang="vi-VN" noProof="0"/>
          </a:p>
        </p:txBody>
      </p:sp>
      <p:sp>
        <p:nvSpPr>
          <p:cNvPr id="4" name="Text Placeholder 11"/>
          <p:cNvSpPr>
            <a:spLocks noGrp="1"/>
          </p:cNvSpPr>
          <p:nvPr>
            <p:ph type="body" sz="quarter" idx="11"/>
          </p:nvPr>
        </p:nvSpPr>
        <p:spPr>
          <a:xfrm>
            <a:off x="0" y="2788916"/>
            <a:ext cx="12192000" cy="2697483"/>
          </a:xfrm>
          <a:prstGeom prst="rect">
            <a:avLst/>
          </a:prstGeom>
        </p:spPr>
        <p:txBody>
          <a:bodyPr anchor="ctr" anchorCtr="0">
            <a:normAutofit/>
          </a:bodyPr>
          <a:lstStyle>
            <a:lvl1pPr marL="0" indent="0" algn="ctr">
              <a:lnSpc>
                <a:spcPct val="100000"/>
              </a:lnSpc>
              <a:spcBef>
                <a:spcPts val="0"/>
              </a:spcBef>
              <a:buNone/>
              <a:defRPr sz="4000" b="1" i="0" cap="all" baseline="0">
                <a:solidFill>
                  <a:schemeClr val="bg1"/>
                </a:solidFill>
                <a:latin typeface="Arial Black" charset="0"/>
                <a:ea typeface="Arial Black" charset="0"/>
                <a:cs typeface="Arial Black" charset="0"/>
              </a:defRPr>
            </a:lvl1pPr>
            <a:lvl2pPr marL="457200" indent="0">
              <a:buNone/>
              <a:defRPr sz="4000">
                <a:solidFill>
                  <a:schemeClr val="bg1"/>
                </a:solidFill>
                <a:latin typeface="Avenir Book" charset="0"/>
                <a:ea typeface="Avenir Book" charset="0"/>
                <a:cs typeface="Avenir Book" charset="0"/>
              </a:defRPr>
            </a:lvl2pPr>
            <a:lvl3pPr marL="914400" indent="0">
              <a:buNone/>
              <a:defRPr sz="4000">
                <a:solidFill>
                  <a:schemeClr val="bg1"/>
                </a:solidFill>
                <a:latin typeface="Avenir Book" charset="0"/>
                <a:ea typeface="Avenir Book" charset="0"/>
                <a:cs typeface="Avenir Book" charset="0"/>
              </a:defRPr>
            </a:lvl3pPr>
            <a:lvl4pPr marL="1371600" indent="0">
              <a:buNone/>
              <a:defRPr sz="4000">
                <a:solidFill>
                  <a:schemeClr val="bg1"/>
                </a:solidFill>
                <a:latin typeface="Avenir Book" charset="0"/>
                <a:ea typeface="Avenir Book" charset="0"/>
                <a:cs typeface="Avenir Book" charset="0"/>
              </a:defRPr>
            </a:lvl4pPr>
            <a:lvl5pPr marL="1828800" indent="0">
              <a:buNone/>
              <a:defRPr sz="4000">
                <a:solidFill>
                  <a:schemeClr val="bg1"/>
                </a:solidFill>
                <a:latin typeface="Avenir Book" charset="0"/>
                <a:ea typeface="Avenir Book" charset="0"/>
                <a:cs typeface="Avenir Book" charset="0"/>
              </a:defRPr>
            </a:lvl5pPr>
          </a:lstStyle>
          <a:p>
            <a:pPr lvl="0"/>
            <a:r>
              <a:rPr lang="en-US"/>
              <a:t>Click to edit Master text styles</a:t>
            </a:r>
          </a:p>
        </p:txBody>
      </p:sp>
      <p:sp>
        <p:nvSpPr>
          <p:cNvPr id="8" name="Rectangle 7"/>
          <p:cNvSpPr/>
          <p:nvPr/>
        </p:nvSpPr>
        <p:spPr>
          <a:xfrm>
            <a:off x="0" y="2743200"/>
            <a:ext cx="12192000" cy="4571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a:spLocks noChangeArrowheads="1"/>
          </p:cNvSpPr>
          <p:nvPr/>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solidFill>
            </a:endParaRPr>
          </a:p>
        </p:txBody>
      </p:sp>
      <p:pic>
        <p:nvPicPr>
          <p:cNvPr id="13" name="Picture 12"/>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1"/>
          </a:xfrm>
          <a:prstGeom prst="rect">
            <a:avLst/>
          </a:prstGeom>
        </p:spPr>
      </p:pic>
      <p:sp>
        <p:nvSpPr>
          <p:cNvPr id="10" name="Rectangle 9">
            <a:extLst>
              <a:ext uri="{FF2B5EF4-FFF2-40B4-BE49-F238E27FC236}">
                <a16:creationId xmlns:a16="http://schemas.microsoft.com/office/drawing/2014/main" id="{26396464-9D38-43A3-A830-68A46C474660}"/>
              </a:ext>
            </a:extLst>
          </p:cNvPr>
          <p:cNvSpPr/>
          <p:nvPr userDrawn="1"/>
        </p:nvSpPr>
        <p:spPr>
          <a:xfrm>
            <a:off x="0" y="2788918"/>
            <a:ext cx="12192000" cy="40690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4FAF2F-C7C5-4501-AA69-5A69E1730D15}"/>
              </a:ext>
            </a:extLst>
          </p:cNvPr>
          <p:cNvSpPr/>
          <p:nvPr userDrawn="1"/>
        </p:nvSpPr>
        <p:spPr>
          <a:xfrm>
            <a:off x="0" y="2743200"/>
            <a:ext cx="12192000" cy="4571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8268FE1-5BDC-4FBE-BF00-E54296D9D5FC}"/>
              </a:ext>
            </a:extLst>
          </p:cNvPr>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solidFill>
            </a:endParaRPr>
          </a:p>
        </p:txBody>
      </p:sp>
      <p:pic>
        <p:nvPicPr>
          <p:cNvPr id="15" name="Picture 14">
            <a:extLst>
              <a:ext uri="{FF2B5EF4-FFF2-40B4-BE49-F238E27FC236}">
                <a16:creationId xmlns:a16="http://schemas.microsoft.com/office/drawing/2014/main" id="{2CFB988A-DE51-42FE-9146-77BE2DAE949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1"/>
          </a:xfrm>
          <a:prstGeom prst="rect">
            <a:avLst/>
          </a:prstGeom>
        </p:spPr>
      </p:pic>
    </p:spTree>
    <p:extLst>
      <p:ext uri="{BB962C8B-B14F-4D97-AF65-F5344CB8AC3E}">
        <p14:creationId xmlns:p14="http://schemas.microsoft.com/office/powerpoint/2010/main" val="2239924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eft Photo and Content">
    <p:spTree>
      <p:nvGrpSpPr>
        <p:cNvPr id="1" name=""/>
        <p:cNvGrpSpPr/>
        <p:nvPr/>
      </p:nvGrpSpPr>
      <p:grpSpPr>
        <a:xfrm>
          <a:off x="0" y="0"/>
          <a:ext cx="0" cy="0"/>
          <a:chOff x="0" y="0"/>
          <a:chExt cx="0" cy="0"/>
        </a:xfrm>
      </p:grpSpPr>
      <p:sp>
        <p:nvSpPr>
          <p:cNvPr id="5" name="Text Placeholder 12"/>
          <p:cNvSpPr>
            <a:spLocks noGrp="1"/>
          </p:cNvSpPr>
          <p:nvPr>
            <p:ph type="body" sz="quarter" idx="11"/>
          </p:nvPr>
        </p:nvSpPr>
        <p:spPr>
          <a:xfrm>
            <a:off x="6477000" y="685800"/>
            <a:ext cx="5715000" cy="952805"/>
          </a:xfrm>
          <a:prstGeom prst="rect">
            <a:avLst/>
          </a:prstGeom>
        </p:spPr>
        <p:txBody>
          <a:bodyPr anchor="b">
            <a:noAutofit/>
          </a:bodyPr>
          <a:lstStyle>
            <a:lvl1pPr marL="0" indent="0">
              <a:lnSpc>
                <a:spcPts val="3600"/>
              </a:lnSpc>
              <a:spcBef>
                <a:spcPts val="0"/>
              </a:spcBef>
              <a:buNone/>
              <a:defRPr sz="3200" b="1" i="0" cap="all" baseline="0">
                <a:solidFill>
                  <a:schemeClr val="tx2"/>
                </a:solidFill>
                <a:latin typeface="Arial Black" charset="0"/>
                <a:ea typeface="Arial Black" charset="0"/>
                <a:cs typeface="Arial Black" charset="0"/>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Click to edit Master text styles</a:t>
            </a:r>
          </a:p>
        </p:txBody>
      </p:sp>
      <p:sp>
        <p:nvSpPr>
          <p:cNvPr id="9" name="Text Placeholder 14"/>
          <p:cNvSpPr>
            <a:spLocks noGrp="1"/>
          </p:cNvSpPr>
          <p:nvPr>
            <p:ph type="body" sz="quarter" idx="14"/>
          </p:nvPr>
        </p:nvSpPr>
        <p:spPr>
          <a:xfrm>
            <a:off x="6477000" y="1834286"/>
            <a:ext cx="5715000" cy="4337914"/>
          </a:xfrm>
          <a:prstGeom prst="rect">
            <a:avLst/>
          </a:prstGeom>
        </p:spPr>
        <p:txBody>
          <a:bodyPr/>
          <a:lstStyle>
            <a:lvl1pPr marL="0" indent="0">
              <a:lnSpc>
                <a:spcPct val="100000"/>
              </a:lnSpc>
              <a:buNone/>
              <a:defRPr sz="3200"/>
            </a:lvl1pPr>
            <a:lvl2pPr marL="685800" indent="-228600">
              <a:lnSpc>
                <a:spcPct val="100000"/>
              </a:lnSpc>
              <a:buFont typeface="Arial" panose="020B0604020202020204" pitchFamily="34" charset="0"/>
              <a:buChar char="‒"/>
              <a:defRPr sz="2800"/>
            </a:lvl2pPr>
            <a:lvl3pPr marL="1143000" indent="-228600">
              <a:lnSpc>
                <a:spcPct val="100000"/>
              </a:lnSpc>
              <a:buFont typeface="Arial" panose="020B0604020202020204" pitchFamily="34" charset="0"/>
              <a:buChar char="‒"/>
              <a:defRPr sz="2600"/>
            </a:lvl3pPr>
            <a:lvl4pPr marL="1600200" indent="-228600">
              <a:lnSpc>
                <a:spcPct val="100000"/>
              </a:lnSpc>
              <a:buFont typeface="Arial" panose="020B0604020202020204" pitchFamily="34" charset="0"/>
              <a:buChar char="‒"/>
              <a:defRPr sz="2400"/>
            </a:lvl4pPr>
            <a:lvl5pPr marL="2057400" indent="-228600">
              <a:lnSpc>
                <a:spcPct val="100000"/>
              </a:lnSpc>
              <a:buFont typeface="Arial" panose="020B0604020202020204" pitchFamily="34" charset="0"/>
              <a:buChar cha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7" name="TextBox 6"/>
          <p:cNvSpPr txBox="1">
            <a:spLocks noChangeArrowheads="1"/>
          </p:cNvSpPr>
          <p:nvPr/>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sp>
        <p:nvSpPr>
          <p:cNvPr id="10" name="Picture Placeholder 2"/>
          <p:cNvSpPr>
            <a:spLocks noGrp="1"/>
          </p:cNvSpPr>
          <p:nvPr>
            <p:ph type="pic" sz="quarter" idx="10"/>
          </p:nvPr>
        </p:nvSpPr>
        <p:spPr>
          <a:xfrm>
            <a:off x="0" y="685800"/>
            <a:ext cx="6099048" cy="5486400"/>
          </a:xfrm>
          <a:prstGeom prst="rect">
            <a:avLst/>
          </a:prstGeom>
        </p:spPr>
        <p:txBody>
          <a:bodyPr/>
          <a:lstStyle>
            <a:lvl1pPr marL="0" indent="0">
              <a:buNone/>
              <a:defRPr/>
            </a:lvl1pPr>
          </a:lstStyle>
          <a:p>
            <a:pPr lvl="0"/>
            <a:r>
              <a:rPr lang="en-US" noProof="0"/>
              <a:t>Click icon to add picture</a:t>
            </a:r>
            <a:endParaRPr lang="vi-VN" noProof="0"/>
          </a:p>
        </p:txBody>
      </p:sp>
      <p:sp>
        <p:nvSpPr>
          <p:cNvPr id="11" name="Rectangle 10"/>
          <p:cNvSpPr/>
          <p:nvPr/>
        </p:nvSpPr>
        <p:spPr>
          <a:xfrm rot="5400000">
            <a:off x="3375661" y="3406141"/>
            <a:ext cx="5486400" cy="45719"/>
          </a:xfrm>
          <a:prstGeom prst="rect">
            <a:avLst/>
          </a:prstGeom>
          <a:solidFill>
            <a:srgbClr val="001E61"/>
          </a:solidFill>
          <a:ln>
            <a:solidFill>
              <a:srgbClr val="001E6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356D336-4004-4F76-B3FD-0FE55D3DF76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12" name="TextBox 11">
            <a:extLst>
              <a:ext uri="{FF2B5EF4-FFF2-40B4-BE49-F238E27FC236}">
                <a16:creationId xmlns:a16="http://schemas.microsoft.com/office/drawing/2014/main" id="{D2D3C1F3-F8D2-419B-A97E-4745DA1CAC95}"/>
              </a:ext>
            </a:extLst>
          </p:cNvPr>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spTree>
    <p:extLst>
      <p:ext uri="{BB962C8B-B14F-4D97-AF65-F5344CB8AC3E}">
        <p14:creationId xmlns:p14="http://schemas.microsoft.com/office/powerpoint/2010/main" val="3521818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ight Photo and Content">
    <p:spTree>
      <p:nvGrpSpPr>
        <p:cNvPr id="1" name=""/>
        <p:cNvGrpSpPr/>
        <p:nvPr/>
      </p:nvGrpSpPr>
      <p:grpSpPr>
        <a:xfrm>
          <a:off x="0" y="0"/>
          <a:ext cx="0" cy="0"/>
          <a:chOff x="0" y="0"/>
          <a:chExt cx="0" cy="0"/>
        </a:xfrm>
      </p:grpSpPr>
      <p:sp>
        <p:nvSpPr>
          <p:cNvPr id="5" name="Text Placeholder 12"/>
          <p:cNvSpPr>
            <a:spLocks noGrp="1"/>
          </p:cNvSpPr>
          <p:nvPr>
            <p:ph type="body" sz="quarter" idx="11"/>
          </p:nvPr>
        </p:nvSpPr>
        <p:spPr>
          <a:xfrm>
            <a:off x="426720" y="685800"/>
            <a:ext cx="5600700" cy="989381"/>
          </a:xfrm>
          <a:prstGeom prst="rect">
            <a:avLst/>
          </a:prstGeom>
        </p:spPr>
        <p:txBody>
          <a:bodyPr anchor="b">
            <a:noAutofit/>
          </a:bodyPr>
          <a:lstStyle>
            <a:lvl1pPr marL="0" indent="0">
              <a:lnSpc>
                <a:spcPts val="3600"/>
              </a:lnSpc>
              <a:spcBef>
                <a:spcPts val="0"/>
              </a:spcBef>
              <a:buNone/>
              <a:defRPr sz="3200" b="1" i="0" cap="all" baseline="0">
                <a:solidFill>
                  <a:schemeClr val="tx2"/>
                </a:solidFill>
                <a:latin typeface="Arial Black" charset="0"/>
                <a:ea typeface="Arial Black" charset="0"/>
                <a:cs typeface="Arial Black" charset="0"/>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Click to edit Master text styles</a:t>
            </a:r>
          </a:p>
        </p:txBody>
      </p:sp>
      <p:sp>
        <p:nvSpPr>
          <p:cNvPr id="9" name="Text Placeholder 14"/>
          <p:cNvSpPr>
            <a:spLocks noGrp="1"/>
          </p:cNvSpPr>
          <p:nvPr>
            <p:ph type="body" sz="quarter" idx="14"/>
          </p:nvPr>
        </p:nvSpPr>
        <p:spPr>
          <a:xfrm>
            <a:off x="426720" y="1997050"/>
            <a:ext cx="5600700" cy="4175150"/>
          </a:xfrm>
          <a:prstGeom prst="rect">
            <a:avLst/>
          </a:prstGeom>
        </p:spPr>
        <p:txBody>
          <a:bodyPr/>
          <a:lstStyle>
            <a:lvl1pPr marL="0" indent="0">
              <a:lnSpc>
                <a:spcPct val="100000"/>
              </a:lnSpc>
              <a:buNone/>
              <a:defRPr sz="3200"/>
            </a:lvl1pPr>
            <a:lvl2pPr marL="685800" indent="-228600">
              <a:lnSpc>
                <a:spcPct val="100000"/>
              </a:lnSpc>
              <a:buFont typeface="Arial" panose="020B0604020202020204" pitchFamily="34" charset="0"/>
              <a:buChar char="‒"/>
              <a:defRPr sz="2800"/>
            </a:lvl2pPr>
            <a:lvl3pPr marL="1143000" indent="-228600">
              <a:lnSpc>
                <a:spcPct val="100000"/>
              </a:lnSpc>
              <a:buFont typeface="Arial" panose="020B0604020202020204" pitchFamily="34" charset="0"/>
              <a:buChar char="‒"/>
              <a:defRPr sz="2600"/>
            </a:lvl3pPr>
            <a:lvl4pPr marL="1600200" indent="-228600">
              <a:lnSpc>
                <a:spcPct val="100000"/>
              </a:lnSpc>
              <a:buFont typeface="Arial" panose="020B0604020202020204" pitchFamily="34" charset="0"/>
              <a:buChar char="‒"/>
              <a:defRPr sz="2400"/>
            </a:lvl4pPr>
            <a:lvl5pPr marL="2057400" indent="-228600">
              <a:lnSpc>
                <a:spcPct val="100000"/>
              </a:lnSpc>
              <a:buFont typeface="Arial" panose="020B0604020202020204" pitchFamily="34" charset="0"/>
              <a:buChar cha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7" name="TextBox 6"/>
          <p:cNvSpPr txBox="1">
            <a:spLocks noChangeArrowheads="1"/>
          </p:cNvSpPr>
          <p:nvPr/>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1100">
              <a:solidFill>
                <a:schemeClr val="bg1">
                  <a:lumMod val="65000"/>
                </a:schemeClr>
              </a:solidFill>
            </a:endParaRPr>
          </a:p>
        </p:txBody>
      </p:sp>
      <p:sp>
        <p:nvSpPr>
          <p:cNvPr id="10" name="Picture Placeholder 2"/>
          <p:cNvSpPr>
            <a:spLocks noGrp="1"/>
          </p:cNvSpPr>
          <p:nvPr>
            <p:ph type="pic" sz="quarter" idx="10"/>
          </p:nvPr>
        </p:nvSpPr>
        <p:spPr>
          <a:xfrm>
            <a:off x="6141720" y="685800"/>
            <a:ext cx="6053327" cy="5486400"/>
          </a:xfrm>
          <a:prstGeom prst="rect">
            <a:avLst/>
          </a:prstGeom>
        </p:spPr>
        <p:txBody>
          <a:bodyPr/>
          <a:lstStyle>
            <a:lvl1pPr marL="0" indent="0">
              <a:buNone/>
              <a:defRPr/>
            </a:lvl1pPr>
          </a:lstStyle>
          <a:p>
            <a:pPr lvl="0"/>
            <a:r>
              <a:rPr lang="en-US" noProof="0"/>
              <a:t>Click icon to add picture</a:t>
            </a:r>
            <a:endParaRPr lang="vi-VN" noProof="0"/>
          </a:p>
        </p:txBody>
      </p:sp>
      <p:sp>
        <p:nvSpPr>
          <p:cNvPr id="8" name="Rectangle 7">
            <a:extLst>
              <a:ext uri="{FF2B5EF4-FFF2-40B4-BE49-F238E27FC236}">
                <a16:creationId xmlns:a16="http://schemas.microsoft.com/office/drawing/2014/main" id="{B4CCDB7D-E19F-4309-98A3-68C65C19527A}"/>
              </a:ext>
            </a:extLst>
          </p:cNvPr>
          <p:cNvSpPr/>
          <p:nvPr/>
        </p:nvSpPr>
        <p:spPr>
          <a:xfrm rot="5400000">
            <a:off x="3375661" y="3406141"/>
            <a:ext cx="5486400" cy="45719"/>
          </a:xfrm>
          <a:prstGeom prst="rect">
            <a:avLst/>
          </a:prstGeom>
          <a:solidFill>
            <a:srgbClr val="001E61"/>
          </a:solidFill>
          <a:ln>
            <a:solidFill>
              <a:srgbClr val="001E6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DB85F13-74C4-4BAF-B2AF-8AF191A2050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12" name="TextBox 11">
            <a:extLst>
              <a:ext uri="{FF2B5EF4-FFF2-40B4-BE49-F238E27FC236}">
                <a16:creationId xmlns:a16="http://schemas.microsoft.com/office/drawing/2014/main" id="{F0CA1ED0-0F30-4562-8AF9-17FD24320E4D}"/>
              </a:ext>
            </a:extLst>
          </p:cNvPr>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1100">
              <a:solidFill>
                <a:schemeClr val="bg1">
                  <a:lumMod val="65000"/>
                </a:schemeClr>
              </a:solidFill>
            </a:endParaRPr>
          </a:p>
        </p:txBody>
      </p:sp>
    </p:spTree>
    <p:extLst>
      <p:ext uri="{BB962C8B-B14F-4D97-AF65-F5344CB8AC3E}">
        <p14:creationId xmlns:p14="http://schemas.microsoft.com/office/powerpoint/2010/main" val="1176456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ull Collage">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8143876" y="0"/>
            <a:ext cx="4050791" cy="6172200"/>
          </a:xfrm>
          <a:prstGeom prst="rect">
            <a:avLst/>
          </a:prstGeom>
        </p:spPr>
        <p:txBody>
          <a:bodyPr/>
          <a:lstStyle>
            <a:lvl1pPr marL="0" indent="0">
              <a:buNone/>
              <a:defRPr/>
            </a:lvl1pPr>
          </a:lstStyle>
          <a:p>
            <a:pPr lvl="0"/>
            <a:r>
              <a:rPr lang="en-US" noProof="0"/>
              <a:t>Click icon to add picture</a:t>
            </a:r>
            <a:endParaRPr lang="vi-VN" noProof="0"/>
          </a:p>
        </p:txBody>
      </p:sp>
      <p:sp>
        <p:nvSpPr>
          <p:cNvPr id="8" name="Picture Placeholder 2"/>
          <p:cNvSpPr>
            <a:spLocks noGrp="1"/>
          </p:cNvSpPr>
          <p:nvPr>
            <p:ph type="pic" sz="quarter" idx="10"/>
          </p:nvPr>
        </p:nvSpPr>
        <p:spPr>
          <a:xfrm>
            <a:off x="-1" y="0"/>
            <a:ext cx="4048125" cy="6172200"/>
          </a:xfrm>
          <a:prstGeom prst="rect">
            <a:avLst/>
          </a:prstGeom>
        </p:spPr>
        <p:txBody>
          <a:bodyPr/>
          <a:lstStyle>
            <a:lvl1pPr marL="0" indent="0">
              <a:buNone/>
              <a:defRPr/>
            </a:lvl1pPr>
          </a:lstStyle>
          <a:p>
            <a:pPr lvl="0"/>
            <a:r>
              <a:rPr lang="en-US" noProof="0"/>
              <a:t>Click icon to add picture</a:t>
            </a:r>
            <a:endParaRPr lang="vi-VN" noProof="0"/>
          </a:p>
        </p:txBody>
      </p:sp>
      <p:sp>
        <p:nvSpPr>
          <p:cNvPr id="11" name="Picture Placeholder 2"/>
          <p:cNvSpPr>
            <a:spLocks noGrp="1"/>
          </p:cNvSpPr>
          <p:nvPr>
            <p:ph type="pic" sz="quarter" idx="13"/>
          </p:nvPr>
        </p:nvSpPr>
        <p:spPr>
          <a:xfrm>
            <a:off x="4048126" y="-1"/>
            <a:ext cx="4096512" cy="6172201"/>
          </a:xfrm>
          <a:prstGeom prst="rect">
            <a:avLst/>
          </a:prstGeom>
        </p:spPr>
        <p:txBody>
          <a:bodyPr/>
          <a:lstStyle>
            <a:lvl1pPr marL="0" indent="0">
              <a:buNone/>
              <a:defRPr/>
            </a:lvl1pPr>
          </a:lstStyle>
          <a:p>
            <a:pPr lvl="0"/>
            <a:r>
              <a:rPr lang="en-US" noProof="0"/>
              <a:t>Click icon to add picture</a:t>
            </a:r>
            <a:endParaRPr lang="vi-VN" noProof="0"/>
          </a:p>
        </p:txBody>
      </p:sp>
      <p:pic>
        <p:nvPicPr>
          <p:cNvPr id="12" name="Picture 11"/>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13" name="TextBox 12"/>
          <p:cNvSpPr txBox="1">
            <a:spLocks noChangeArrowheads="1"/>
          </p:cNvSpPr>
          <p:nvPr/>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1100">
              <a:solidFill>
                <a:schemeClr val="bg1">
                  <a:lumMod val="65000"/>
                </a:schemeClr>
              </a:solidFill>
            </a:endParaRPr>
          </a:p>
        </p:txBody>
      </p:sp>
      <p:sp>
        <p:nvSpPr>
          <p:cNvPr id="14" name="Rectangle 13"/>
          <p:cNvSpPr/>
          <p:nvPr/>
        </p:nvSpPr>
        <p:spPr>
          <a:xfrm>
            <a:off x="0" y="6172200"/>
            <a:ext cx="12192000" cy="45719"/>
          </a:xfrm>
          <a:prstGeom prst="rect">
            <a:avLst/>
          </a:prstGeom>
          <a:solidFill>
            <a:srgbClr val="F68D2E"/>
          </a:solidFill>
          <a:ln>
            <a:solidFill>
              <a:srgbClr val="F68D2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A1AAAFC-3EDD-46BB-9D28-E568A9DE045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15" name="TextBox 14">
            <a:extLst>
              <a:ext uri="{FF2B5EF4-FFF2-40B4-BE49-F238E27FC236}">
                <a16:creationId xmlns:a16="http://schemas.microsoft.com/office/drawing/2014/main" id="{5B223E77-8240-4206-AC0C-77D83E9D79B1}"/>
              </a:ext>
            </a:extLst>
          </p:cNvPr>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1100">
              <a:solidFill>
                <a:schemeClr val="bg1">
                  <a:lumMod val="65000"/>
                </a:schemeClr>
              </a:solidFill>
            </a:endParaRPr>
          </a:p>
        </p:txBody>
      </p:sp>
    </p:spTree>
    <p:extLst>
      <p:ext uri="{BB962C8B-B14F-4D97-AF65-F5344CB8AC3E}">
        <p14:creationId xmlns:p14="http://schemas.microsoft.com/office/powerpoint/2010/main" val="3181692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eft Collage and Content">
    <p:spTree>
      <p:nvGrpSpPr>
        <p:cNvPr id="1" name=""/>
        <p:cNvGrpSpPr/>
        <p:nvPr/>
      </p:nvGrpSpPr>
      <p:grpSpPr>
        <a:xfrm>
          <a:off x="0" y="0"/>
          <a:ext cx="0" cy="0"/>
          <a:chOff x="0" y="0"/>
          <a:chExt cx="0" cy="0"/>
        </a:xfrm>
      </p:grpSpPr>
      <p:sp>
        <p:nvSpPr>
          <p:cNvPr id="2" name="Rectangle 1"/>
          <p:cNvSpPr/>
          <p:nvPr/>
        </p:nvSpPr>
        <p:spPr>
          <a:xfrm>
            <a:off x="6708648" y="0"/>
            <a:ext cx="5483352" cy="6172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0"/>
          </p:nvPr>
        </p:nvSpPr>
        <p:spPr>
          <a:xfrm>
            <a:off x="0" y="0"/>
            <a:ext cx="3352800" cy="6172200"/>
          </a:xfrm>
          <a:prstGeom prst="rect">
            <a:avLst/>
          </a:prstGeom>
        </p:spPr>
        <p:txBody>
          <a:bodyPr/>
          <a:lstStyle>
            <a:lvl1pPr marL="0" indent="0">
              <a:buNone/>
              <a:defRPr/>
            </a:lvl1pPr>
          </a:lstStyle>
          <a:p>
            <a:pPr lvl="0"/>
            <a:r>
              <a:rPr lang="en-US" noProof="0"/>
              <a:t>Click icon to add picture</a:t>
            </a:r>
            <a:endParaRPr lang="vi-VN" noProof="0"/>
          </a:p>
        </p:txBody>
      </p:sp>
      <p:sp>
        <p:nvSpPr>
          <p:cNvPr id="4" name="Picture Placeholder 2"/>
          <p:cNvSpPr>
            <a:spLocks noGrp="1"/>
          </p:cNvSpPr>
          <p:nvPr>
            <p:ph type="pic" sz="quarter" idx="11"/>
          </p:nvPr>
        </p:nvSpPr>
        <p:spPr>
          <a:xfrm>
            <a:off x="3352800" y="0"/>
            <a:ext cx="3355848" cy="3086100"/>
          </a:xfrm>
          <a:prstGeom prst="rect">
            <a:avLst/>
          </a:prstGeom>
        </p:spPr>
        <p:txBody>
          <a:bodyPr/>
          <a:lstStyle>
            <a:lvl1pPr marL="0" indent="0">
              <a:buNone/>
              <a:defRPr/>
            </a:lvl1pPr>
          </a:lstStyle>
          <a:p>
            <a:pPr lvl="0"/>
            <a:r>
              <a:rPr lang="en-US" noProof="0"/>
              <a:t>Click icon to add picture</a:t>
            </a:r>
            <a:endParaRPr lang="vi-VN" noProof="0"/>
          </a:p>
        </p:txBody>
      </p:sp>
      <p:sp>
        <p:nvSpPr>
          <p:cNvPr id="5" name="Picture Placeholder 2"/>
          <p:cNvSpPr>
            <a:spLocks noGrp="1"/>
          </p:cNvSpPr>
          <p:nvPr>
            <p:ph type="pic" sz="quarter" idx="12"/>
          </p:nvPr>
        </p:nvSpPr>
        <p:spPr>
          <a:xfrm>
            <a:off x="3352800" y="3086100"/>
            <a:ext cx="3355848" cy="3086100"/>
          </a:xfrm>
          <a:prstGeom prst="rect">
            <a:avLst/>
          </a:prstGeom>
        </p:spPr>
        <p:txBody>
          <a:bodyPr/>
          <a:lstStyle>
            <a:lvl1pPr marL="0" indent="0">
              <a:buNone/>
              <a:defRPr/>
            </a:lvl1pPr>
          </a:lstStyle>
          <a:p>
            <a:pPr lvl="0"/>
            <a:r>
              <a:rPr lang="en-US" noProof="0"/>
              <a:t>Click icon to add picture</a:t>
            </a:r>
            <a:endParaRPr lang="vi-VN" noProof="0"/>
          </a:p>
        </p:txBody>
      </p:sp>
      <p:sp>
        <p:nvSpPr>
          <p:cNvPr id="13" name="Text Placeholder 12"/>
          <p:cNvSpPr>
            <a:spLocks noGrp="1"/>
          </p:cNvSpPr>
          <p:nvPr>
            <p:ph type="body" sz="quarter" idx="14"/>
          </p:nvPr>
        </p:nvSpPr>
        <p:spPr>
          <a:xfrm>
            <a:off x="7193280" y="685800"/>
            <a:ext cx="4998720" cy="1600200"/>
          </a:xfrm>
          <a:prstGeom prst="rect">
            <a:avLst/>
          </a:prstGeom>
        </p:spPr>
        <p:txBody>
          <a:bodyPr anchor="b">
            <a:noAutofit/>
          </a:bodyPr>
          <a:lstStyle>
            <a:lvl1pPr marL="0" indent="0">
              <a:lnSpc>
                <a:spcPts val="3600"/>
              </a:lnSpc>
              <a:spcBef>
                <a:spcPts val="0"/>
              </a:spcBef>
              <a:buNone/>
              <a:defRPr sz="3200" b="1" i="0" cap="all" baseline="0">
                <a:solidFill>
                  <a:schemeClr val="bg1"/>
                </a:solidFill>
                <a:latin typeface="Arial Black" charset="0"/>
                <a:ea typeface="Arial Black" charset="0"/>
                <a:cs typeface="Arial Black" charset="0"/>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Click to edit Master text styles</a:t>
            </a:r>
          </a:p>
        </p:txBody>
      </p:sp>
      <p:sp>
        <p:nvSpPr>
          <p:cNvPr id="14" name="Text Placeholder 14"/>
          <p:cNvSpPr>
            <a:spLocks noGrp="1"/>
          </p:cNvSpPr>
          <p:nvPr>
            <p:ph type="body" sz="quarter" idx="15"/>
          </p:nvPr>
        </p:nvSpPr>
        <p:spPr>
          <a:xfrm>
            <a:off x="7193280" y="2514600"/>
            <a:ext cx="4998720" cy="3657600"/>
          </a:xfrm>
          <a:prstGeom prst="rect">
            <a:avLst/>
          </a:prstGeom>
        </p:spPr>
        <p:txBody>
          <a:bodyPr/>
          <a:lstStyle>
            <a:lvl1pPr marL="0" indent="0">
              <a:lnSpc>
                <a:spcPct val="100000"/>
              </a:lnSpc>
              <a:buNone/>
              <a:defRPr sz="3200">
                <a:solidFill>
                  <a:schemeClr val="bg1"/>
                </a:solidFill>
              </a:defRPr>
            </a:lvl1pPr>
            <a:lvl2pPr marL="685800" indent="-228600">
              <a:lnSpc>
                <a:spcPct val="100000"/>
              </a:lnSpc>
              <a:buFont typeface="Arial" panose="020B0604020202020204" pitchFamily="34" charset="0"/>
              <a:buChar char="‒"/>
              <a:defRPr sz="2800">
                <a:solidFill>
                  <a:schemeClr val="bg1"/>
                </a:solidFill>
              </a:defRPr>
            </a:lvl2pPr>
            <a:lvl3pPr marL="1143000" indent="-228600">
              <a:lnSpc>
                <a:spcPct val="100000"/>
              </a:lnSpc>
              <a:buFont typeface="Arial" panose="020B0604020202020204" pitchFamily="34" charset="0"/>
              <a:buChar char="‒"/>
              <a:defRPr sz="2600">
                <a:solidFill>
                  <a:schemeClr val="bg1"/>
                </a:solidFill>
              </a:defRPr>
            </a:lvl3pPr>
            <a:lvl4pPr marL="1600200" indent="-228600">
              <a:lnSpc>
                <a:spcPct val="100000"/>
              </a:lnSpc>
              <a:buFont typeface="Arial" panose="020B0604020202020204" pitchFamily="34" charset="0"/>
              <a:buChar char="‒"/>
              <a:defRPr sz="2400">
                <a:solidFill>
                  <a:schemeClr val="bg1"/>
                </a:solidFill>
              </a:defRPr>
            </a:lvl4pPr>
            <a:lvl5pPr marL="2057400" indent="-228600">
              <a:lnSpc>
                <a:spcPct val="100000"/>
              </a:lnSpc>
              <a:buFont typeface="Arial" panose="020B0604020202020204" pitchFamily="34" charset="0"/>
              <a:buChar cha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12" name="TextBox 11"/>
          <p:cNvSpPr txBox="1">
            <a:spLocks noChangeArrowheads="1"/>
          </p:cNvSpPr>
          <p:nvPr/>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sp>
        <p:nvSpPr>
          <p:cNvPr id="15" name="Rectangle 14"/>
          <p:cNvSpPr/>
          <p:nvPr/>
        </p:nvSpPr>
        <p:spPr>
          <a:xfrm>
            <a:off x="0" y="6172200"/>
            <a:ext cx="12192000" cy="45719"/>
          </a:xfrm>
          <a:prstGeom prst="rect">
            <a:avLst/>
          </a:prstGeom>
          <a:solidFill>
            <a:srgbClr val="F68D2E"/>
          </a:solidFill>
          <a:ln>
            <a:solidFill>
              <a:srgbClr val="F68D2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DD660DC-9684-4EB3-A9F0-D0DC7A6D3CB0}"/>
              </a:ext>
            </a:extLst>
          </p:cNvPr>
          <p:cNvSpPr/>
          <p:nvPr userDrawn="1"/>
        </p:nvSpPr>
        <p:spPr>
          <a:xfrm>
            <a:off x="6708648" y="0"/>
            <a:ext cx="5483352" cy="6172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880371C-97E0-433A-A5C3-E0FEBB02BE0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18" name="TextBox 17">
            <a:extLst>
              <a:ext uri="{FF2B5EF4-FFF2-40B4-BE49-F238E27FC236}">
                <a16:creationId xmlns:a16="http://schemas.microsoft.com/office/drawing/2014/main" id="{B4716365-271D-4E3C-84A8-AFE093675BC3}"/>
              </a:ext>
            </a:extLst>
          </p:cNvPr>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spTree>
    <p:extLst>
      <p:ext uri="{BB962C8B-B14F-4D97-AF65-F5344CB8AC3E}">
        <p14:creationId xmlns:p14="http://schemas.microsoft.com/office/powerpoint/2010/main" val="166864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eep Blue Pattern">
    <p:spTree>
      <p:nvGrpSpPr>
        <p:cNvPr id="1" name=""/>
        <p:cNvGrpSpPr/>
        <p:nvPr/>
      </p:nvGrpSpPr>
      <p:grpSpPr>
        <a:xfrm>
          <a:off x="0" y="0"/>
          <a:ext cx="0" cy="0"/>
          <a:chOff x="0" y="0"/>
          <a:chExt cx="0" cy="0"/>
        </a:xfrm>
      </p:grpSpPr>
      <p:pic>
        <p:nvPicPr>
          <p:cNvPr id="7" name="Picture 6"/>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ext Placeholder 11"/>
          <p:cNvSpPr>
            <a:spLocks noGrp="1"/>
          </p:cNvSpPr>
          <p:nvPr>
            <p:ph type="body" sz="quarter" idx="10"/>
          </p:nvPr>
        </p:nvSpPr>
        <p:spPr>
          <a:xfrm>
            <a:off x="0" y="1085850"/>
            <a:ext cx="12192000" cy="4686300"/>
          </a:xfrm>
          <a:prstGeom prst="rect">
            <a:avLst/>
          </a:prstGeom>
        </p:spPr>
        <p:txBody>
          <a:bodyPr anchor="ctr" anchorCtr="0"/>
          <a:lstStyle>
            <a:lvl1pPr marL="0" indent="0" algn="ctr">
              <a:lnSpc>
                <a:spcPts val="6000"/>
              </a:lnSpc>
              <a:buNone/>
              <a:defRPr sz="4400" b="1" i="0" cap="all" baseline="0">
                <a:solidFill>
                  <a:schemeClr val="bg1"/>
                </a:solidFill>
                <a:latin typeface="Arial Black" charset="0"/>
                <a:ea typeface="Arial Black" charset="0"/>
                <a:cs typeface="Arial Black" charset="0"/>
              </a:defRPr>
            </a:lvl1pPr>
            <a:lvl2pPr marL="457200" indent="0">
              <a:buNone/>
              <a:defRPr sz="4000">
                <a:solidFill>
                  <a:schemeClr val="bg1"/>
                </a:solidFill>
                <a:latin typeface="Avenir Book" charset="0"/>
                <a:ea typeface="Avenir Book" charset="0"/>
                <a:cs typeface="Avenir Book" charset="0"/>
              </a:defRPr>
            </a:lvl2pPr>
            <a:lvl3pPr marL="914400" indent="0">
              <a:buNone/>
              <a:defRPr sz="4000">
                <a:solidFill>
                  <a:schemeClr val="bg1"/>
                </a:solidFill>
                <a:latin typeface="Avenir Book" charset="0"/>
                <a:ea typeface="Avenir Book" charset="0"/>
                <a:cs typeface="Avenir Book" charset="0"/>
              </a:defRPr>
            </a:lvl3pPr>
            <a:lvl4pPr marL="1371600" indent="0">
              <a:buNone/>
              <a:defRPr sz="4000">
                <a:solidFill>
                  <a:schemeClr val="bg1"/>
                </a:solidFill>
                <a:latin typeface="Avenir Book" charset="0"/>
                <a:ea typeface="Avenir Book" charset="0"/>
                <a:cs typeface="Avenir Book" charset="0"/>
              </a:defRPr>
            </a:lvl4pPr>
            <a:lvl5pPr marL="1828800" indent="0">
              <a:buNone/>
              <a:defRPr sz="4000">
                <a:solidFill>
                  <a:schemeClr val="bg1"/>
                </a:solidFill>
                <a:latin typeface="Avenir Book" charset="0"/>
                <a:ea typeface="Avenir Book" charset="0"/>
                <a:cs typeface="Avenir Book" charset="0"/>
              </a:defRPr>
            </a:lvl5pPr>
          </a:lstStyle>
          <a:p>
            <a:pPr lvl="0"/>
            <a:r>
              <a:rPr lang="en-US"/>
              <a:t>Click to edit Master text styles</a:t>
            </a:r>
          </a:p>
        </p:txBody>
      </p:sp>
      <p:sp>
        <p:nvSpPr>
          <p:cNvPr id="6" name="TextBox 5"/>
          <p:cNvSpPr txBox="1">
            <a:spLocks noChangeArrowheads="1"/>
          </p:cNvSpPr>
          <p:nvPr/>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solidFill>
            </a:endParaRPr>
          </a:p>
        </p:txBody>
      </p:sp>
      <p:pic>
        <p:nvPicPr>
          <p:cNvPr id="8" name="Picture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4074" y="6488195"/>
            <a:ext cx="1127756" cy="238081"/>
          </a:xfrm>
          <a:prstGeom prst="rect">
            <a:avLst/>
          </a:prstGeom>
        </p:spPr>
      </p:pic>
      <p:pic>
        <p:nvPicPr>
          <p:cNvPr id="9" name="Picture 8">
            <a:extLst>
              <a:ext uri="{FF2B5EF4-FFF2-40B4-BE49-F238E27FC236}">
                <a16:creationId xmlns:a16="http://schemas.microsoft.com/office/drawing/2014/main" id="{5CD4618F-2928-4D30-9C30-A5199E5A2154}"/>
              </a:ext>
            </a:extLst>
          </p:cNvPr>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642E9341-3E19-4249-B34B-BBBC44E7C222}"/>
              </a:ext>
            </a:extLst>
          </p:cNvPr>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solidFill>
            </a:endParaRPr>
          </a:p>
        </p:txBody>
      </p:sp>
      <p:pic>
        <p:nvPicPr>
          <p:cNvPr id="11" name="Picture 10">
            <a:extLst>
              <a:ext uri="{FF2B5EF4-FFF2-40B4-BE49-F238E27FC236}">
                <a16:creationId xmlns:a16="http://schemas.microsoft.com/office/drawing/2014/main" id="{431D4746-67E9-440D-B4CC-95A38586929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04074" y="6488195"/>
            <a:ext cx="1127756" cy="238081"/>
          </a:xfrm>
          <a:prstGeom prst="rect">
            <a:avLst/>
          </a:prstGeom>
        </p:spPr>
      </p:pic>
    </p:spTree>
    <p:extLst>
      <p:ext uri="{BB962C8B-B14F-4D97-AF65-F5344CB8AC3E}">
        <p14:creationId xmlns:p14="http://schemas.microsoft.com/office/powerpoint/2010/main" val="837117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ate Pattern">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ext Placeholder 11"/>
          <p:cNvSpPr>
            <a:spLocks noGrp="1"/>
          </p:cNvSpPr>
          <p:nvPr>
            <p:ph type="body" sz="quarter" idx="10"/>
          </p:nvPr>
        </p:nvSpPr>
        <p:spPr>
          <a:xfrm>
            <a:off x="0" y="1085850"/>
            <a:ext cx="12192000" cy="4686300"/>
          </a:xfrm>
          <a:prstGeom prst="rect">
            <a:avLst/>
          </a:prstGeom>
        </p:spPr>
        <p:txBody>
          <a:bodyPr anchor="ctr" anchorCtr="0"/>
          <a:lstStyle>
            <a:lvl1pPr marL="0" indent="0" algn="ctr">
              <a:lnSpc>
                <a:spcPts val="6000"/>
              </a:lnSpc>
              <a:buNone/>
              <a:defRPr sz="4400" b="1" i="0" cap="all" baseline="0">
                <a:solidFill>
                  <a:schemeClr val="bg1"/>
                </a:solidFill>
                <a:latin typeface="Arial Black" charset="0"/>
                <a:ea typeface="Arial Black" charset="0"/>
                <a:cs typeface="Arial Black" charset="0"/>
              </a:defRPr>
            </a:lvl1pPr>
            <a:lvl2pPr marL="457200" indent="0">
              <a:buNone/>
              <a:defRPr sz="4000">
                <a:solidFill>
                  <a:schemeClr val="bg1"/>
                </a:solidFill>
                <a:latin typeface="Avenir Book" charset="0"/>
                <a:ea typeface="Avenir Book" charset="0"/>
                <a:cs typeface="Avenir Book" charset="0"/>
              </a:defRPr>
            </a:lvl2pPr>
            <a:lvl3pPr marL="914400" indent="0">
              <a:buNone/>
              <a:defRPr sz="4000">
                <a:solidFill>
                  <a:schemeClr val="bg1"/>
                </a:solidFill>
                <a:latin typeface="Avenir Book" charset="0"/>
                <a:ea typeface="Avenir Book" charset="0"/>
                <a:cs typeface="Avenir Book" charset="0"/>
              </a:defRPr>
            </a:lvl3pPr>
            <a:lvl4pPr marL="1371600" indent="0">
              <a:buNone/>
              <a:defRPr sz="4000">
                <a:solidFill>
                  <a:schemeClr val="bg1"/>
                </a:solidFill>
                <a:latin typeface="Avenir Book" charset="0"/>
                <a:ea typeface="Avenir Book" charset="0"/>
                <a:cs typeface="Avenir Book" charset="0"/>
              </a:defRPr>
            </a:lvl4pPr>
            <a:lvl5pPr marL="1828800" indent="0">
              <a:buNone/>
              <a:defRPr sz="4000">
                <a:solidFill>
                  <a:schemeClr val="bg1"/>
                </a:solidFill>
                <a:latin typeface="Avenir Book" charset="0"/>
                <a:ea typeface="Avenir Book" charset="0"/>
                <a:cs typeface="Avenir Book" charset="0"/>
              </a:defRPr>
            </a:lvl5pPr>
          </a:lstStyle>
          <a:p>
            <a:pPr lvl="0"/>
            <a:r>
              <a:rPr lang="en-US"/>
              <a:t>Click to edit Master text styles</a:t>
            </a:r>
          </a:p>
        </p:txBody>
      </p:sp>
      <p:sp>
        <p:nvSpPr>
          <p:cNvPr id="6" name="TextBox 5"/>
          <p:cNvSpPr txBox="1">
            <a:spLocks noChangeArrowheads="1"/>
          </p:cNvSpPr>
          <p:nvPr/>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solidFill>
            </a:endParaRPr>
          </a:p>
        </p:txBody>
      </p:sp>
      <p:pic>
        <p:nvPicPr>
          <p:cNvPr id="8" name="Picture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4074" y="6488195"/>
            <a:ext cx="1127756" cy="238081"/>
          </a:xfrm>
          <a:prstGeom prst="rect">
            <a:avLst/>
          </a:prstGeom>
        </p:spPr>
      </p:pic>
      <p:pic>
        <p:nvPicPr>
          <p:cNvPr id="7" name="Picture 6">
            <a:extLst>
              <a:ext uri="{FF2B5EF4-FFF2-40B4-BE49-F238E27FC236}">
                <a16:creationId xmlns:a16="http://schemas.microsoft.com/office/drawing/2014/main" id="{DF8B1F8B-899C-45FF-8CC7-8DE9F01B0EB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D95F84E-CD14-49F4-8028-5B82E611D367}"/>
              </a:ext>
            </a:extLst>
          </p:cNvPr>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solidFill>
            </a:endParaRPr>
          </a:p>
        </p:txBody>
      </p:sp>
      <p:pic>
        <p:nvPicPr>
          <p:cNvPr id="10" name="Picture 9">
            <a:extLst>
              <a:ext uri="{FF2B5EF4-FFF2-40B4-BE49-F238E27FC236}">
                <a16:creationId xmlns:a16="http://schemas.microsoft.com/office/drawing/2014/main" id="{E1CF045A-2E79-4055-9E78-4961C48ABDD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04074" y="6488195"/>
            <a:ext cx="1127756" cy="238081"/>
          </a:xfrm>
          <a:prstGeom prst="rect">
            <a:avLst/>
          </a:prstGeom>
        </p:spPr>
      </p:pic>
    </p:spTree>
    <p:extLst>
      <p:ext uri="{BB962C8B-B14F-4D97-AF65-F5344CB8AC3E}">
        <p14:creationId xmlns:p14="http://schemas.microsoft.com/office/powerpoint/2010/main" val="3451049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Gray Pattern">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ext Placeholder 11"/>
          <p:cNvSpPr>
            <a:spLocks noGrp="1"/>
          </p:cNvSpPr>
          <p:nvPr>
            <p:ph type="body" sz="quarter" idx="10"/>
          </p:nvPr>
        </p:nvSpPr>
        <p:spPr>
          <a:xfrm>
            <a:off x="0" y="1085850"/>
            <a:ext cx="12192000" cy="4686300"/>
          </a:xfrm>
          <a:prstGeom prst="rect">
            <a:avLst/>
          </a:prstGeom>
        </p:spPr>
        <p:txBody>
          <a:bodyPr anchor="ctr" anchorCtr="0"/>
          <a:lstStyle>
            <a:lvl1pPr marL="0" indent="0" algn="ctr">
              <a:lnSpc>
                <a:spcPts val="6000"/>
              </a:lnSpc>
              <a:buNone/>
              <a:defRPr sz="4400" b="1" i="0" cap="all" baseline="0">
                <a:solidFill>
                  <a:schemeClr val="tx2"/>
                </a:solidFill>
                <a:latin typeface="Arial Black" charset="0"/>
                <a:ea typeface="Arial Black" charset="0"/>
                <a:cs typeface="Arial Black" charset="0"/>
              </a:defRPr>
            </a:lvl1pPr>
            <a:lvl2pPr marL="457200" indent="0">
              <a:buNone/>
              <a:defRPr sz="4000">
                <a:solidFill>
                  <a:schemeClr val="bg1"/>
                </a:solidFill>
                <a:latin typeface="Avenir Book" charset="0"/>
                <a:ea typeface="Avenir Book" charset="0"/>
                <a:cs typeface="Avenir Book" charset="0"/>
              </a:defRPr>
            </a:lvl2pPr>
            <a:lvl3pPr marL="914400" indent="0">
              <a:buNone/>
              <a:defRPr sz="4000">
                <a:solidFill>
                  <a:schemeClr val="bg1"/>
                </a:solidFill>
                <a:latin typeface="Avenir Book" charset="0"/>
                <a:ea typeface="Avenir Book" charset="0"/>
                <a:cs typeface="Avenir Book" charset="0"/>
              </a:defRPr>
            </a:lvl3pPr>
            <a:lvl4pPr marL="1371600" indent="0">
              <a:buNone/>
              <a:defRPr sz="4000">
                <a:solidFill>
                  <a:schemeClr val="bg1"/>
                </a:solidFill>
                <a:latin typeface="Avenir Book" charset="0"/>
                <a:ea typeface="Avenir Book" charset="0"/>
                <a:cs typeface="Avenir Book" charset="0"/>
              </a:defRPr>
            </a:lvl4pPr>
            <a:lvl5pPr marL="1828800" indent="0">
              <a:buNone/>
              <a:defRPr sz="4000">
                <a:solidFill>
                  <a:schemeClr val="bg1"/>
                </a:solidFill>
                <a:latin typeface="Avenir Book" charset="0"/>
                <a:ea typeface="Avenir Book" charset="0"/>
                <a:cs typeface="Avenir Book" charset="0"/>
              </a:defRPr>
            </a:lvl5pPr>
          </a:lstStyle>
          <a:p>
            <a:pPr lvl="0"/>
            <a:r>
              <a:rPr lang="en-US"/>
              <a:t>Click to edit Master text styles</a:t>
            </a:r>
          </a:p>
        </p:txBody>
      </p:sp>
      <p:sp>
        <p:nvSpPr>
          <p:cNvPr id="7" name="TextBox 6"/>
          <p:cNvSpPr txBox="1">
            <a:spLocks noChangeArrowheads="1"/>
          </p:cNvSpPr>
          <p:nvPr/>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pic>
        <p:nvPicPr>
          <p:cNvPr id="8" name="Picture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pic>
        <p:nvPicPr>
          <p:cNvPr id="6" name="Picture 5">
            <a:extLst>
              <a:ext uri="{FF2B5EF4-FFF2-40B4-BE49-F238E27FC236}">
                <a16:creationId xmlns:a16="http://schemas.microsoft.com/office/drawing/2014/main" id="{BC922E5A-9D06-4714-8F90-216D630AE64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322AD108-7984-459D-A1B2-B74251B11A12}"/>
              </a:ext>
            </a:extLst>
          </p:cNvPr>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pic>
        <p:nvPicPr>
          <p:cNvPr id="10" name="Picture 9">
            <a:extLst>
              <a:ext uri="{FF2B5EF4-FFF2-40B4-BE49-F238E27FC236}">
                <a16:creationId xmlns:a16="http://schemas.microsoft.com/office/drawing/2014/main" id="{8B132708-5021-47A6-A824-5729143749E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Tree>
    <p:extLst>
      <p:ext uri="{BB962C8B-B14F-4D97-AF65-F5344CB8AC3E}">
        <p14:creationId xmlns:p14="http://schemas.microsoft.com/office/powerpoint/2010/main" val="282812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ep Blue Divider">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1"/>
          <p:cNvSpPr>
            <a:spLocks noGrp="1"/>
          </p:cNvSpPr>
          <p:nvPr>
            <p:ph type="title"/>
          </p:nvPr>
        </p:nvSpPr>
        <p:spPr>
          <a:xfrm>
            <a:off x="831850" y="663828"/>
            <a:ext cx="11020625" cy="2852737"/>
          </a:xfrm>
          <a:prstGeom prst="rect">
            <a:avLst/>
          </a:prstGeom>
        </p:spPr>
        <p:txBody>
          <a:bodyPr anchor="b"/>
          <a:lstStyle>
            <a:lvl1pPr marL="0" algn="l" defTabSz="914400" rtl="0" eaLnBrk="1" latinLnBrk="0" hangingPunct="1">
              <a:lnSpc>
                <a:spcPct val="90000"/>
              </a:lnSpc>
              <a:spcBef>
                <a:spcPct val="0"/>
              </a:spcBef>
              <a:buNone/>
              <a:defRPr lang="en-US" sz="4000" b="1" i="0" kern="1200" cap="all" baseline="0" dirty="0">
                <a:solidFill>
                  <a:schemeClr val="bg1"/>
                </a:solidFill>
                <a:latin typeface="Arial Black" panose="020B0A04020102020204" pitchFamily="34" charset="0"/>
                <a:ea typeface="+mj-ea"/>
                <a:cs typeface="+mj-cs"/>
              </a:defRPr>
            </a:lvl1pPr>
          </a:lstStyle>
          <a:p>
            <a:r>
              <a:rPr lang="en-US"/>
              <a:t>Click to edit Master title style</a:t>
            </a:r>
          </a:p>
        </p:txBody>
      </p:sp>
      <p:sp>
        <p:nvSpPr>
          <p:cNvPr id="8" name="Text Placeholder 2"/>
          <p:cNvSpPr>
            <a:spLocks noGrp="1"/>
          </p:cNvSpPr>
          <p:nvPr>
            <p:ph type="body" idx="1" hasCustomPrompt="1"/>
          </p:nvPr>
        </p:nvSpPr>
        <p:spPr>
          <a:xfrm>
            <a:off x="831851" y="3683249"/>
            <a:ext cx="11020624" cy="1500187"/>
          </a:xfrm>
          <a:prstGeom prst="rect">
            <a:avLst/>
          </a:prstGeom>
        </p:spPr>
        <p:txBody>
          <a:bodyPr/>
          <a:lstStyle>
            <a:lvl1pPr marL="0" indent="0">
              <a:buNone/>
              <a:defRPr sz="3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Box 9"/>
          <p:cNvSpPr txBox="1">
            <a:spLocks noChangeArrowheads="1"/>
          </p:cNvSpPr>
          <p:nvPr/>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solidFill>
            </a:endParaRPr>
          </a:p>
        </p:txBody>
      </p:sp>
      <p:pic>
        <p:nvPicPr>
          <p:cNvPr id="6" name="Picture 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1"/>
          </a:xfrm>
          <a:prstGeom prst="rect">
            <a:avLst/>
          </a:prstGeom>
        </p:spPr>
      </p:pic>
      <p:sp>
        <p:nvSpPr>
          <p:cNvPr id="9" name="Rectangle 8">
            <a:extLst>
              <a:ext uri="{FF2B5EF4-FFF2-40B4-BE49-F238E27FC236}">
                <a16:creationId xmlns:a16="http://schemas.microsoft.com/office/drawing/2014/main" id="{AB2DA13E-8B86-4EDE-8EC1-28497E86D915}"/>
              </a:ext>
            </a:extLst>
          </p:cNvPr>
          <p:cNvSpPr/>
          <p:nvPr userDrawn="1"/>
        </p:nvSpPr>
        <p:spPr>
          <a:xfrm>
            <a:off x="0" y="0"/>
            <a:ext cx="1219200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TextBox 10">
            <a:extLst>
              <a:ext uri="{FF2B5EF4-FFF2-40B4-BE49-F238E27FC236}">
                <a16:creationId xmlns:a16="http://schemas.microsoft.com/office/drawing/2014/main" id="{4C3D9ED0-3796-4D8B-B60E-5FF7D633E9F9}"/>
              </a:ext>
            </a:extLst>
          </p:cNvPr>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solidFill>
            </a:endParaRPr>
          </a:p>
        </p:txBody>
      </p:sp>
      <p:pic>
        <p:nvPicPr>
          <p:cNvPr id="12" name="Picture 11">
            <a:extLst>
              <a:ext uri="{FF2B5EF4-FFF2-40B4-BE49-F238E27FC236}">
                <a16:creationId xmlns:a16="http://schemas.microsoft.com/office/drawing/2014/main" id="{2F6BA3C0-FF07-449F-AF52-4EF0F18BE2A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1"/>
          </a:xfrm>
          <a:prstGeom prst="rect">
            <a:avLst/>
          </a:prstGeom>
        </p:spPr>
      </p:pic>
    </p:spTree>
    <p:extLst>
      <p:ext uri="{BB962C8B-B14F-4D97-AF65-F5344CB8AC3E}">
        <p14:creationId xmlns:p14="http://schemas.microsoft.com/office/powerpoint/2010/main" val="48498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ank You">
    <p:bg>
      <p:bgPr>
        <a:solidFill>
          <a:schemeClr val="tx2"/>
        </a:solidFill>
        <a:effectLst/>
      </p:bgPr>
    </p:bg>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0" y="0"/>
            <a:ext cx="12192000" cy="6858000"/>
          </a:xfrm>
          <a:prstGeom prst="rect">
            <a:avLst/>
          </a:prstGeom>
        </p:spPr>
        <p:txBody>
          <a:bodyPr anchor="ctr" anchorCtr="0"/>
          <a:lstStyle>
            <a:lvl1pPr marL="0" indent="0" algn="ctr">
              <a:lnSpc>
                <a:spcPts val="6000"/>
              </a:lnSpc>
              <a:buNone/>
              <a:defRPr sz="7200" b="1">
                <a:solidFill>
                  <a:schemeClr val="bg1"/>
                </a:solidFill>
                <a:latin typeface="+mj-lt"/>
                <a:ea typeface="Avenir Book" charset="0"/>
                <a:cs typeface="Avenir Book" charset="0"/>
              </a:defRPr>
            </a:lvl1pPr>
            <a:lvl2pPr marL="457200" indent="0">
              <a:buNone/>
              <a:defRPr sz="4000">
                <a:solidFill>
                  <a:schemeClr val="bg1"/>
                </a:solidFill>
                <a:latin typeface="Avenir Book" charset="0"/>
                <a:ea typeface="Avenir Book" charset="0"/>
                <a:cs typeface="Avenir Book" charset="0"/>
              </a:defRPr>
            </a:lvl2pPr>
            <a:lvl3pPr marL="914400" indent="0">
              <a:buNone/>
              <a:defRPr sz="4000">
                <a:solidFill>
                  <a:schemeClr val="bg1"/>
                </a:solidFill>
                <a:latin typeface="Avenir Book" charset="0"/>
                <a:ea typeface="Avenir Book" charset="0"/>
                <a:cs typeface="Avenir Book" charset="0"/>
              </a:defRPr>
            </a:lvl3pPr>
            <a:lvl4pPr marL="1371600" indent="0">
              <a:buNone/>
              <a:defRPr sz="4000">
                <a:solidFill>
                  <a:schemeClr val="bg1"/>
                </a:solidFill>
                <a:latin typeface="Avenir Book" charset="0"/>
                <a:ea typeface="Avenir Book" charset="0"/>
                <a:cs typeface="Avenir Book" charset="0"/>
              </a:defRPr>
            </a:lvl4pPr>
            <a:lvl5pPr marL="1828800" indent="0">
              <a:buNone/>
              <a:defRPr sz="4000">
                <a:solidFill>
                  <a:schemeClr val="bg1"/>
                </a:solidFill>
                <a:latin typeface="Avenir Book" charset="0"/>
                <a:ea typeface="Avenir Book" charset="0"/>
                <a:cs typeface="Avenir Book" charset="0"/>
              </a:defRPr>
            </a:lvl5pPr>
          </a:lstStyle>
          <a:p>
            <a:pPr lvl="0"/>
            <a:r>
              <a:rPr lang="en-US"/>
              <a:t>thank you!</a:t>
            </a:r>
          </a:p>
        </p:txBody>
      </p:sp>
      <p:pic>
        <p:nvPicPr>
          <p:cNvPr id="5" name="Picture 4"/>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610100" y="4838155"/>
            <a:ext cx="2971800" cy="627380"/>
          </a:xfrm>
          <a:prstGeom prst="rect">
            <a:avLst/>
          </a:prstGeom>
        </p:spPr>
      </p:pic>
      <p:grpSp>
        <p:nvGrpSpPr>
          <p:cNvPr id="17" name="Group 16"/>
          <p:cNvGrpSpPr/>
          <p:nvPr/>
        </p:nvGrpSpPr>
        <p:grpSpPr>
          <a:xfrm>
            <a:off x="3056296" y="5806952"/>
            <a:ext cx="6079409" cy="458770"/>
            <a:chOff x="967410" y="1331073"/>
            <a:chExt cx="5828776" cy="458770"/>
          </a:xfrm>
        </p:grpSpPr>
        <p:sp>
          <p:nvSpPr>
            <p:cNvPr id="7" name="TextBox 6"/>
            <p:cNvSpPr txBox="1"/>
            <p:nvPr userDrawn="1"/>
          </p:nvSpPr>
          <p:spPr>
            <a:xfrm>
              <a:off x="967410" y="1338470"/>
              <a:ext cx="2584174" cy="369332"/>
            </a:xfrm>
            <a:prstGeom prst="rect">
              <a:avLst/>
            </a:prstGeom>
            <a:noFill/>
          </p:spPr>
          <p:txBody>
            <a:bodyPr wrap="square" rtlCol="0">
              <a:spAutoFit/>
            </a:bodyPr>
            <a:lstStyle/>
            <a:p>
              <a:pPr algn="ctr"/>
              <a:r>
                <a:rPr lang="en-US" sz="1800" kern="1200">
                  <a:solidFill>
                    <a:schemeClr val="bg1"/>
                  </a:solidFill>
                  <a:effectLst/>
                  <a:latin typeface="+mn-lt"/>
                  <a:ea typeface="+mn-ea"/>
                  <a:cs typeface="+mn-cs"/>
                </a:rPr>
                <a:t>HoustonPublicWorks.org</a:t>
              </a:r>
            </a:p>
          </p:txBody>
        </p:sp>
        <p:grpSp>
          <p:nvGrpSpPr>
            <p:cNvPr id="8" name="Group 7"/>
            <p:cNvGrpSpPr/>
            <p:nvPr userDrawn="1"/>
          </p:nvGrpSpPr>
          <p:grpSpPr>
            <a:xfrm>
              <a:off x="3971639" y="1338470"/>
              <a:ext cx="2824547" cy="373727"/>
              <a:chOff x="3971639" y="1338470"/>
              <a:chExt cx="2824547" cy="373727"/>
            </a:xfrm>
          </p:grpSpPr>
          <p:sp>
            <p:nvSpPr>
              <p:cNvPr id="2" name="TextBox 1"/>
              <p:cNvSpPr txBox="1"/>
              <p:nvPr userDrawn="1"/>
            </p:nvSpPr>
            <p:spPr>
              <a:xfrm>
                <a:off x="4610100" y="1338470"/>
                <a:ext cx="2186086" cy="369332"/>
              </a:xfrm>
              <a:prstGeom prst="rect">
                <a:avLst/>
              </a:prstGeom>
              <a:noFill/>
            </p:spPr>
            <p:txBody>
              <a:bodyPr wrap="square" rtlCol="0">
                <a:spAutoFit/>
              </a:bodyPr>
              <a:lstStyle/>
              <a:p>
                <a:pPr algn="ctr"/>
                <a:r>
                  <a:rPr lang="en-US" sz="1800" kern="1200">
                    <a:solidFill>
                      <a:schemeClr val="bg1"/>
                    </a:solidFill>
                    <a:effectLst/>
                    <a:latin typeface="+mn-lt"/>
                    <a:ea typeface="+mn-ea"/>
                    <a:cs typeface="+mn-cs"/>
                  </a:rPr>
                  <a:t>@</a:t>
                </a:r>
                <a:r>
                  <a:rPr lang="en-US" sz="1800" kern="1200" err="1">
                    <a:solidFill>
                      <a:schemeClr val="bg1"/>
                    </a:solidFill>
                    <a:effectLst/>
                    <a:latin typeface="+mn-lt"/>
                    <a:ea typeface="+mn-ea"/>
                    <a:cs typeface="+mn-cs"/>
                  </a:rPr>
                  <a:t>HouPublicWorks</a:t>
                </a:r>
                <a:endParaRPr lang="en-US" sz="1800" kern="1200">
                  <a:solidFill>
                    <a:schemeClr val="bg1"/>
                  </a:solidFill>
                  <a:effectLst/>
                  <a:latin typeface="+mn-lt"/>
                  <a:ea typeface="+mn-ea"/>
                  <a:cs typeface="+mn-cs"/>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71639" y="1408719"/>
                <a:ext cx="303478" cy="303478"/>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39774" y="1408719"/>
                <a:ext cx="303478" cy="303478"/>
              </a:xfrm>
              <a:prstGeom prst="rect">
                <a:avLst/>
              </a:prstGeom>
            </p:spPr>
          </p:pic>
        </p:grpSp>
        <p:cxnSp>
          <p:nvCxnSpPr>
            <p:cNvPr id="11" name="Straight Connector 10"/>
            <p:cNvCxnSpPr/>
            <p:nvPr userDrawn="1"/>
          </p:nvCxnSpPr>
          <p:spPr>
            <a:xfrm>
              <a:off x="3719191" y="1331073"/>
              <a:ext cx="0" cy="45877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a16="http://schemas.microsoft.com/office/drawing/2014/main" id="{C3722BD7-F95D-4197-9ADB-6DBB9A601F0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10100" y="4838155"/>
            <a:ext cx="2971800" cy="627380"/>
          </a:xfrm>
          <a:prstGeom prst="rect">
            <a:avLst/>
          </a:prstGeom>
        </p:spPr>
      </p:pic>
      <p:grpSp>
        <p:nvGrpSpPr>
          <p:cNvPr id="14" name="Group 13">
            <a:extLst>
              <a:ext uri="{FF2B5EF4-FFF2-40B4-BE49-F238E27FC236}">
                <a16:creationId xmlns:a16="http://schemas.microsoft.com/office/drawing/2014/main" id="{5F210739-1A8D-401C-8D0B-F6A2546AE353}"/>
              </a:ext>
            </a:extLst>
          </p:cNvPr>
          <p:cNvGrpSpPr/>
          <p:nvPr userDrawn="1"/>
        </p:nvGrpSpPr>
        <p:grpSpPr>
          <a:xfrm>
            <a:off x="3056296" y="5806952"/>
            <a:ext cx="6079409" cy="458770"/>
            <a:chOff x="967410" y="1331073"/>
            <a:chExt cx="5828776" cy="458770"/>
          </a:xfrm>
        </p:grpSpPr>
        <p:sp>
          <p:nvSpPr>
            <p:cNvPr id="15" name="TextBox 14">
              <a:extLst>
                <a:ext uri="{FF2B5EF4-FFF2-40B4-BE49-F238E27FC236}">
                  <a16:creationId xmlns:a16="http://schemas.microsoft.com/office/drawing/2014/main" id="{AD3D71A2-A0FC-4B82-B0BD-F39F0B4057E7}"/>
                </a:ext>
              </a:extLst>
            </p:cNvPr>
            <p:cNvSpPr txBox="1"/>
            <p:nvPr userDrawn="1"/>
          </p:nvSpPr>
          <p:spPr>
            <a:xfrm>
              <a:off x="967410" y="1338470"/>
              <a:ext cx="2584174" cy="369332"/>
            </a:xfrm>
            <a:prstGeom prst="rect">
              <a:avLst/>
            </a:prstGeom>
            <a:noFill/>
          </p:spPr>
          <p:txBody>
            <a:bodyPr wrap="square" rtlCol="0">
              <a:spAutoFit/>
            </a:bodyPr>
            <a:lstStyle/>
            <a:p>
              <a:pPr algn="ctr"/>
              <a:r>
                <a:rPr lang="en-US" sz="1800" kern="1200">
                  <a:solidFill>
                    <a:schemeClr val="bg1"/>
                  </a:solidFill>
                  <a:effectLst/>
                  <a:latin typeface="+mn-lt"/>
                  <a:ea typeface="+mn-ea"/>
                  <a:cs typeface="+mn-cs"/>
                </a:rPr>
                <a:t>HoustonPublicWorks.org</a:t>
              </a:r>
            </a:p>
          </p:txBody>
        </p:sp>
        <p:grpSp>
          <p:nvGrpSpPr>
            <p:cNvPr id="16" name="Group 15">
              <a:extLst>
                <a:ext uri="{FF2B5EF4-FFF2-40B4-BE49-F238E27FC236}">
                  <a16:creationId xmlns:a16="http://schemas.microsoft.com/office/drawing/2014/main" id="{DBF5D389-017B-470B-B997-6A11EF5B2EA5}"/>
                </a:ext>
              </a:extLst>
            </p:cNvPr>
            <p:cNvGrpSpPr/>
            <p:nvPr userDrawn="1"/>
          </p:nvGrpSpPr>
          <p:grpSpPr>
            <a:xfrm>
              <a:off x="3971639" y="1338470"/>
              <a:ext cx="2824547" cy="373727"/>
              <a:chOff x="3971639" y="1338470"/>
              <a:chExt cx="2824547" cy="373727"/>
            </a:xfrm>
          </p:grpSpPr>
          <p:sp>
            <p:nvSpPr>
              <p:cNvPr id="19" name="TextBox 18">
                <a:extLst>
                  <a:ext uri="{FF2B5EF4-FFF2-40B4-BE49-F238E27FC236}">
                    <a16:creationId xmlns:a16="http://schemas.microsoft.com/office/drawing/2014/main" id="{F71246D6-2790-4B83-81B9-46EBDB8B48CA}"/>
                  </a:ext>
                </a:extLst>
              </p:cNvPr>
              <p:cNvSpPr txBox="1"/>
              <p:nvPr userDrawn="1"/>
            </p:nvSpPr>
            <p:spPr>
              <a:xfrm>
                <a:off x="4610100" y="1338470"/>
                <a:ext cx="2186086" cy="369332"/>
              </a:xfrm>
              <a:prstGeom prst="rect">
                <a:avLst/>
              </a:prstGeom>
              <a:noFill/>
            </p:spPr>
            <p:txBody>
              <a:bodyPr wrap="square" rtlCol="0">
                <a:spAutoFit/>
              </a:bodyPr>
              <a:lstStyle/>
              <a:p>
                <a:pPr algn="ctr"/>
                <a:r>
                  <a:rPr lang="en-US" sz="1800" kern="1200">
                    <a:solidFill>
                      <a:schemeClr val="bg1"/>
                    </a:solidFill>
                    <a:effectLst/>
                    <a:latin typeface="+mn-lt"/>
                    <a:ea typeface="+mn-ea"/>
                    <a:cs typeface="+mn-cs"/>
                  </a:rPr>
                  <a:t>@</a:t>
                </a:r>
                <a:r>
                  <a:rPr lang="en-US" sz="1800" kern="1200" err="1">
                    <a:solidFill>
                      <a:schemeClr val="bg1"/>
                    </a:solidFill>
                    <a:effectLst/>
                    <a:latin typeface="+mn-lt"/>
                    <a:ea typeface="+mn-ea"/>
                    <a:cs typeface="+mn-cs"/>
                  </a:rPr>
                  <a:t>HouPublicWorks</a:t>
                </a:r>
                <a:endParaRPr lang="en-US" sz="1800" kern="1200">
                  <a:solidFill>
                    <a:schemeClr val="bg1"/>
                  </a:solidFill>
                  <a:effectLst/>
                  <a:latin typeface="+mn-lt"/>
                  <a:ea typeface="+mn-ea"/>
                  <a:cs typeface="+mn-cs"/>
                </a:endParaRPr>
              </a:p>
            </p:txBody>
          </p:sp>
          <p:pic>
            <p:nvPicPr>
              <p:cNvPr id="20" name="Picture 19">
                <a:extLst>
                  <a:ext uri="{FF2B5EF4-FFF2-40B4-BE49-F238E27FC236}">
                    <a16:creationId xmlns:a16="http://schemas.microsoft.com/office/drawing/2014/main" id="{60E36A5D-2956-4B96-B482-186CDEC4C8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71639" y="1408719"/>
                <a:ext cx="303478" cy="303478"/>
              </a:xfrm>
              <a:prstGeom prst="rect">
                <a:avLst/>
              </a:prstGeom>
            </p:spPr>
          </p:pic>
          <p:pic>
            <p:nvPicPr>
              <p:cNvPr id="21" name="Picture 20">
                <a:extLst>
                  <a:ext uri="{FF2B5EF4-FFF2-40B4-BE49-F238E27FC236}">
                    <a16:creationId xmlns:a16="http://schemas.microsoft.com/office/drawing/2014/main" id="{3695E47A-7137-4638-BFEE-5A23958707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39774" y="1408719"/>
                <a:ext cx="303478" cy="303478"/>
              </a:xfrm>
              <a:prstGeom prst="rect">
                <a:avLst/>
              </a:prstGeom>
            </p:spPr>
          </p:pic>
        </p:grpSp>
        <p:cxnSp>
          <p:nvCxnSpPr>
            <p:cNvPr id="18" name="Straight Connector 17">
              <a:extLst>
                <a:ext uri="{FF2B5EF4-FFF2-40B4-BE49-F238E27FC236}">
                  <a16:creationId xmlns:a16="http://schemas.microsoft.com/office/drawing/2014/main" id="{47CB3929-0862-417B-B129-35F331B02440}"/>
                </a:ext>
              </a:extLst>
            </p:cNvPr>
            <p:cNvCxnSpPr/>
            <p:nvPr userDrawn="1"/>
          </p:nvCxnSpPr>
          <p:spPr>
            <a:xfrm>
              <a:off x="3719191" y="1331073"/>
              <a:ext cx="0" cy="45877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607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E8BA9D3-B8A1-4B3B-B393-38243402D65D}"/>
              </a:ext>
            </a:extLst>
          </p:cNvPr>
          <p:cNvSpPr/>
          <p:nvPr userDrawn="1"/>
        </p:nvSpPr>
        <p:spPr>
          <a:xfrm>
            <a:off x="0" y="-4778"/>
            <a:ext cx="12192000" cy="68627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6BD448D-6CB2-4634-9777-BE943E7D0CCD}"/>
              </a:ext>
            </a:extLst>
          </p:cNvPr>
          <p:cNvSpPr>
            <a:spLocks noGrp="1"/>
          </p:cNvSpPr>
          <p:nvPr>
            <p:ph type="ctrTitle"/>
          </p:nvPr>
        </p:nvSpPr>
        <p:spPr>
          <a:xfrm>
            <a:off x="3212722" y="0"/>
            <a:ext cx="8020180" cy="3547493"/>
          </a:xfrm>
          <a:prstGeom prst="rect">
            <a:avLst/>
          </a:prstGeom>
        </p:spPr>
        <p:txBody>
          <a:bodyPr anchor="b"/>
          <a:lstStyle>
            <a:lvl1pPr algn="l">
              <a:defRPr lang="en-US" sz="4400" b="1" i="0" kern="1200" cap="all" baseline="0" dirty="0">
                <a:solidFill>
                  <a:schemeClr val="bg1"/>
                </a:solidFill>
                <a:latin typeface="Arial Black" charset="0"/>
                <a:ea typeface="Arial Black" charset="0"/>
                <a:cs typeface="Arial Black" charset="0"/>
              </a:defRPr>
            </a:lvl1pPr>
          </a:lstStyle>
          <a:p>
            <a:r>
              <a:rPr lang="en-US"/>
              <a:t>Click to edit Master title style</a:t>
            </a:r>
          </a:p>
        </p:txBody>
      </p:sp>
      <p:sp>
        <p:nvSpPr>
          <p:cNvPr id="16" name="Subtitle 2">
            <a:extLst>
              <a:ext uri="{FF2B5EF4-FFF2-40B4-BE49-F238E27FC236}">
                <a16:creationId xmlns:a16="http://schemas.microsoft.com/office/drawing/2014/main" id="{22CECA65-B3DA-4EE2-80AC-9BB59465154D}"/>
              </a:ext>
            </a:extLst>
          </p:cNvPr>
          <p:cNvSpPr>
            <a:spLocks noGrp="1"/>
          </p:cNvSpPr>
          <p:nvPr>
            <p:ph type="subTitle" idx="1"/>
          </p:nvPr>
        </p:nvSpPr>
        <p:spPr>
          <a:xfrm>
            <a:off x="3212722" y="3860001"/>
            <a:ext cx="8020180" cy="114484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3200" b="1" kern="1200" cap="all" baseline="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7" name="Picture 16">
            <a:extLst>
              <a:ext uri="{FF2B5EF4-FFF2-40B4-BE49-F238E27FC236}">
                <a16:creationId xmlns:a16="http://schemas.microsoft.com/office/drawing/2014/main" id="{3B0D50AA-9AE2-4E1D-AD3A-D4C20EB6EF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522" y="2699972"/>
            <a:ext cx="2273678" cy="1413680"/>
          </a:xfrm>
          <a:prstGeom prst="rect">
            <a:avLst/>
          </a:prstGeom>
        </p:spPr>
      </p:pic>
      <p:pic>
        <p:nvPicPr>
          <p:cNvPr id="28" name="Picture 27">
            <a:extLst>
              <a:ext uri="{FF2B5EF4-FFF2-40B4-BE49-F238E27FC236}">
                <a16:creationId xmlns:a16="http://schemas.microsoft.com/office/drawing/2014/main" id="{3B0D50AA-9AE2-4E1D-AD3A-D4C20EB6EFD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4224" t="26098" r="27210" b="26152"/>
          <a:stretch/>
        </p:blipFill>
        <p:spPr>
          <a:xfrm>
            <a:off x="10668000" y="5357459"/>
            <a:ext cx="1395664" cy="1372205"/>
          </a:xfrm>
          <a:prstGeom prst="rect">
            <a:avLst/>
          </a:prstGeom>
        </p:spPr>
      </p:pic>
      <p:cxnSp>
        <p:nvCxnSpPr>
          <p:cNvPr id="29" name="Straight Connector 28">
            <a:extLst>
              <a:ext uri="{FF2B5EF4-FFF2-40B4-BE49-F238E27FC236}">
                <a16:creationId xmlns:a16="http://schemas.microsoft.com/office/drawing/2014/main" id="{EE8B8F9C-38C4-40B9-B1C4-B0D81EB7DBB6}"/>
              </a:ext>
            </a:extLst>
          </p:cNvPr>
          <p:cNvCxnSpPr>
            <a:cxnSpLocks/>
          </p:cNvCxnSpPr>
          <p:nvPr userDrawn="1"/>
        </p:nvCxnSpPr>
        <p:spPr>
          <a:xfrm>
            <a:off x="1606361" y="0"/>
            <a:ext cx="0" cy="228600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E8B8F9C-38C4-40B9-B1C4-B0D81EB7DBB6}"/>
              </a:ext>
            </a:extLst>
          </p:cNvPr>
          <p:cNvCxnSpPr>
            <a:cxnSpLocks/>
          </p:cNvCxnSpPr>
          <p:nvPr userDrawn="1"/>
        </p:nvCxnSpPr>
        <p:spPr>
          <a:xfrm>
            <a:off x="1606361" y="4555958"/>
            <a:ext cx="0" cy="228600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292234" y="3636168"/>
            <a:ext cx="5016879"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eep Blue Divider">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1"/>
          <p:cNvSpPr>
            <a:spLocks noGrp="1"/>
          </p:cNvSpPr>
          <p:nvPr>
            <p:ph type="title"/>
          </p:nvPr>
        </p:nvSpPr>
        <p:spPr>
          <a:xfrm>
            <a:off x="831850" y="663828"/>
            <a:ext cx="11020625" cy="2852737"/>
          </a:xfrm>
          <a:prstGeom prst="rect">
            <a:avLst/>
          </a:prstGeom>
        </p:spPr>
        <p:txBody>
          <a:bodyPr anchor="b"/>
          <a:lstStyle>
            <a:lvl1pPr marL="0" algn="l" defTabSz="914400" rtl="0" eaLnBrk="1" latinLnBrk="0" hangingPunct="1">
              <a:lnSpc>
                <a:spcPct val="90000"/>
              </a:lnSpc>
              <a:spcBef>
                <a:spcPct val="0"/>
              </a:spcBef>
              <a:buNone/>
              <a:defRPr lang="en-US" sz="4000" b="1" i="0" kern="1200" cap="all" baseline="0" dirty="0">
                <a:solidFill>
                  <a:schemeClr val="bg1"/>
                </a:solidFill>
                <a:latin typeface="Arial Black" panose="020B0A04020102020204" pitchFamily="34" charset="0"/>
                <a:ea typeface="+mj-ea"/>
                <a:cs typeface="+mj-cs"/>
              </a:defRPr>
            </a:lvl1pPr>
          </a:lstStyle>
          <a:p>
            <a:r>
              <a:rPr lang="en-US"/>
              <a:t>Click to edit Master title style</a:t>
            </a:r>
          </a:p>
        </p:txBody>
      </p:sp>
      <p:sp>
        <p:nvSpPr>
          <p:cNvPr id="8" name="Text Placeholder 2"/>
          <p:cNvSpPr>
            <a:spLocks noGrp="1"/>
          </p:cNvSpPr>
          <p:nvPr>
            <p:ph type="body" idx="1" hasCustomPrompt="1"/>
          </p:nvPr>
        </p:nvSpPr>
        <p:spPr>
          <a:xfrm>
            <a:off x="831851" y="3683249"/>
            <a:ext cx="11020624" cy="1500187"/>
          </a:xfrm>
          <a:prstGeom prst="rect">
            <a:avLst/>
          </a:prstGeom>
        </p:spPr>
        <p:txBody>
          <a:bodyPr/>
          <a:lstStyle>
            <a:lvl1pPr marL="0" indent="0">
              <a:buNone/>
              <a:defRPr sz="3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Box 9"/>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solidFill>
            </a:endParaRP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1"/>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right Blue Divider">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itle 1"/>
          <p:cNvSpPr>
            <a:spLocks noGrp="1"/>
          </p:cNvSpPr>
          <p:nvPr>
            <p:ph type="title"/>
          </p:nvPr>
        </p:nvSpPr>
        <p:spPr>
          <a:xfrm>
            <a:off x="831850" y="663828"/>
            <a:ext cx="11159521" cy="2852737"/>
          </a:xfrm>
          <a:prstGeom prst="rect">
            <a:avLst/>
          </a:prstGeom>
        </p:spPr>
        <p:txBody>
          <a:bodyPr anchor="b"/>
          <a:lstStyle>
            <a:lvl1pPr marL="0" algn="l" defTabSz="914400" rtl="0" eaLnBrk="1" latinLnBrk="0" hangingPunct="1">
              <a:lnSpc>
                <a:spcPct val="90000"/>
              </a:lnSpc>
              <a:spcBef>
                <a:spcPct val="0"/>
              </a:spcBef>
              <a:buNone/>
              <a:defRPr lang="en-US" sz="4000" b="1" i="0" kern="1200" cap="all" baseline="0" dirty="0">
                <a:solidFill>
                  <a:schemeClr val="bg1"/>
                </a:solidFill>
                <a:latin typeface="Arial Black" panose="020B0A04020102020204" pitchFamily="34" charset="0"/>
                <a:ea typeface="+mj-ea"/>
                <a:cs typeface="+mj-cs"/>
              </a:defRPr>
            </a:lvl1pPr>
          </a:lstStyle>
          <a:p>
            <a:r>
              <a:rPr lang="en-US"/>
              <a:t>Click to edit Master title style</a:t>
            </a:r>
          </a:p>
        </p:txBody>
      </p:sp>
      <p:sp>
        <p:nvSpPr>
          <p:cNvPr id="10" name="Text Placeholder 2"/>
          <p:cNvSpPr>
            <a:spLocks noGrp="1"/>
          </p:cNvSpPr>
          <p:nvPr>
            <p:ph type="body" idx="1" hasCustomPrompt="1"/>
          </p:nvPr>
        </p:nvSpPr>
        <p:spPr>
          <a:xfrm>
            <a:off x="831851" y="3683249"/>
            <a:ext cx="11159520" cy="1500187"/>
          </a:xfrm>
          <a:prstGeom prst="rect">
            <a:avLst/>
          </a:prstGeom>
        </p:spPr>
        <p:txBody>
          <a:bodyPr/>
          <a:lstStyle>
            <a:lvl1pPr marL="0" indent="0">
              <a:buNone/>
              <a:defRPr sz="3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extBox 10"/>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1100">
              <a:solidFill>
                <a:schemeClr val="bg1"/>
              </a:solidFill>
            </a:endParaRP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1"/>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ntent: Simple Text">
    <p:spTree>
      <p:nvGrpSpPr>
        <p:cNvPr id="1" name=""/>
        <p:cNvGrpSpPr/>
        <p:nvPr/>
      </p:nvGrpSpPr>
      <p:grpSpPr>
        <a:xfrm>
          <a:off x="0" y="0"/>
          <a:ext cx="0" cy="0"/>
          <a:chOff x="0" y="0"/>
          <a:chExt cx="0" cy="0"/>
        </a:xfrm>
      </p:grpSpPr>
      <p:sp>
        <p:nvSpPr>
          <p:cNvPr id="16" name="Text Placeholder 10"/>
          <p:cNvSpPr>
            <a:spLocks noGrp="1"/>
          </p:cNvSpPr>
          <p:nvPr>
            <p:ph type="body" sz="quarter" idx="12"/>
          </p:nvPr>
        </p:nvSpPr>
        <p:spPr>
          <a:xfrm>
            <a:off x="491068" y="445367"/>
            <a:ext cx="11192573" cy="700005"/>
          </a:xfrm>
          <a:prstGeom prst="rect">
            <a:avLst/>
          </a:prstGeom>
        </p:spPr>
        <p:txBody>
          <a:bodyPr/>
          <a:lstStyle>
            <a:lvl1pPr marL="0" indent="0" algn="l">
              <a:spcBef>
                <a:spcPts val="0"/>
              </a:spcBef>
              <a:buNone/>
              <a:defRPr sz="3200" b="1" i="0" cap="all" baseline="0">
                <a:solidFill>
                  <a:schemeClr val="tx2"/>
                </a:solidFill>
                <a:latin typeface="Arial Black" charset="0"/>
                <a:ea typeface="Arial Black" charset="0"/>
                <a:cs typeface="Arial Black" charset="0"/>
              </a:defRPr>
            </a:lvl1pPr>
            <a:lvl2pPr>
              <a:buFont typeface="Arial" pitchFamily="34" charset="0"/>
              <a:buChar char="•"/>
              <a:defRPr sz="2400">
                <a:solidFill>
                  <a:srgbClr val="663300"/>
                </a:solidFill>
                <a:latin typeface="Tw Cen MT" pitchFamily="34" charset="0"/>
              </a:defRPr>
            </a:lvl2pPr>
            <a:lvl3pPr>
              <a:defRPr sz="2000">
                <a:solidFill>
                  <a:srgbClr val="663300"/>
                </a:solidFill>
                <a:latin typeface="Tw Cen MT" pitchFamily="34" charset="0"/>
              </a:defRPr>
            </a:lvl3pPr>
            <a:lvl4pPr>
              <a:defRPr>
                <a:solidFill>
                  <a:srgbClr val="663300"/>
                </a:solidFill>
                <a:latin typeface="Tw Cen MT" pitchFamily="34" charset="0"/>
              </a:defRPr>
            </a:lvl4pPr>
            <a:lvl5pPr>
              <a:defRPr>
                <a:solidFill>
                  <a:srgbClr val="663300"/>
                </a:solidFill>
                <a:latin typeface="Tw Cen MT" pitchFamily="34" charset="0"/>
              </a:defRPr>
            </a:lvl5pPr>
          </a:lstStyle>
          <a:p>
            <a:pPr lvl="0"/>
            <a:r>
              <a:rPr lang="en-US"/>
              <a:t>Edit Master text styles</a:t>
            </a:r>
          </a:p>
        </p:txBody>
      </p:sp>
      <p:sp>
        <p:nvSpPr>
          <p:cNvPr id="14" name="Text Placeholder 13"/>
          <p:cNvSpPr>
            <a:spLocks noGrp="1"/>
          </p:cNvSpPr>
          <p:nvPr>
            <p:ph type="body" sz="quarter" idx="15" hasCustomPrompt="1"/>
          </p:nvPr>
        </p:nvSpPr>
        <p:spPr>
          <a:xfrm>
            <a:off x="491068" y="1508760"/>
            <a:ext cx="11192933" cy="473233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ppleSystemUIFont" charset="-120"/>
              <a:buNone/>
              <a:tabLst/>
              <a:defRPr sz="3200" b="1">
                <a:solidFill>
                  <a:schemeClr val="tx2"/>
                </a:solidFill>
                <a:latin typeface="+mn-lt"/>
                <a:ea typeface="Avenir Book" charset="0"/>
                <a:cs typeface="Avenir Book" charset="0"/>
              </a:defRPr>
            </a:lvl1pPr>
            <a:lvl2pPr marL="800100" indent="-342900">
              <a:buFont typeface=".AppleSystemUIFont" charset="-120"/>
              <a:buChar char="-"/>
              <a:defRPr sz="2800">
                <a:solidFill>
                  <a:schemeClr val="tx1"/>
                </a:solidFill>
                <a:latin typeface="+mn-lt"/>
                <a:ea typeface="Avenir Book" charset="0"/>
                <a:cs typeface="Avenir Book" charset="0"/>
              </a:defRPr>
            </a:lvl2pPr>
            <a:lvl3pPr marL="1257300" indent="-342900">
              <a:buFont typeface=".AppleSystemUIFont" charset="-120"/>
              <a:buChar char="-"/>
              <a:defRPr sz="2600">
                <a:solidFill>
                  <a:schemeClr val="tx1"/>
                </a:solidFill>
                <a:latin typeface="+mn-lt"/>
                <a:ea typeface="Avenir Book" charset="0"/>
                <a:cs typeface="Avenir Book" charset="0"/>
              </a:defRPr>
            </a:lvl3pPr>
            <a:lvl4pPr marL="1657350" indent="-285750">
              <a:buFont typeface=".AppleSystemUIFont" charset="-120"/>
              <a:buChar char="-"/>
              <a:defRPr sz="2400">
                <a:solidFill>
                  <a:schemeClr val="tx1"/>
                </a:solidFill>
                <a:latin typeface="+mn-lt"/>
                <a:ea typeface="Avenir Book" charset="0"/>
                <a:cs typeface="Avenir Book" charset="0"/>
              </a:defRPr>
            </a:lvl4pPr>
            <a:lvl5pPr marL="2114550" indent="-285750">
              <a:buFont typeface=".AppleSystemUIFont" charset="-120"/>
              <a:buChar char="-"/>
              <a:defRPr sz="2000">
                <a:solidFill>
                  <a:schemeClr val="tx1"/>
                </a:solidFill>
                <a:latin typeface="+mn-lt"/>
                <a:ea typeface="Avenir Book" charset="0"/>
                <a:cs typeface="Avenir Book"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Tree>
    <p:extLst>
      <p:ext uri="{BB962C8B-B14F-4D97-AF65-F5344CB8AC3E}">
        <p14:creationId xmlns:p14="http://schemas.microsoft.com/office/powerpoint/2010/main" val="17590105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Picture">
    <p:spTree>
      <p:nvGrpSpPr>
        <p:cNvPr id="1" name=""/>
        <p:cNvGrpSpPr/>
        <p:nvPr/>
      </p:nvGrpSpPr>
      <p:grpSpPr>
        <a:xfrm>
          <a:off x="0" y="0"/>
          <a:ext cx="0" cy="0"/>
          <a:chOff x="0" y="0"/>
          <a:chExt cx="0" cy="0"/>
        </a:xfrm>
      </p:grpSpPr>
      <p:sp>
        <p:nvSpPr>
          <p:cNvPr id="23" name="Text Placeholder 10"/>
          <p:cNvSpPr>
            <a:spLocks noGrp="1"/>
          </p:cNvSpPr>
          <p:nvPr>
            <p:ph type="body" sz="quarter" idx="12"/>
          </p:nvPr>
        </p:nvSpPr>
        <p:spPr>
          <a:xfrm>
            <a:off x="491068" y="445367"/>
            <a:ext cx="11192573" cy="700005"/>
          </a:xfrm>
          <a:prstGeom prst="rect">
            <a:avLst/>
          </a:prstGeom>
        </p:spPr>
        <p:txBody>
          <a:bodyPr/>
          <a:lstStyle>
            <a:lvl1pPr marL="0" indent="0" algn="l">
              <a:spcBef>
                <a:spcPts val="0"/>
              </a:spcBef>
              <a:buNone/>
              <a:defRPr sz="3200" b="1" i="0" cap="all" baseline="0">
                <a:solidFill>
                  <a:schemeClr val="tx2"/>
                </a:solidFill>
                <a:latin typeface="Arial Black" charset="0"/>
                <a:ea typeface="Arial Black" charset="0"/>
                <a:cs typeface="Arial Black" charset="0"/>
              </a:defRPr>
            </a:lvl1pPr>
            <a:lvl2pPr>
              <a:buFont typeface="Arial" pitchFamily="34" charset="0"/>
              <a:buChar char="•"/>
              <a:defRPr sz="2400">
                <a:solidFill>
                  <a:srgbClr val="663300"/>
                </a:solidFill>
                <a:latin typeface="Tw Cen MT" pitchFamily="34" charset="0"/>
              </a:defRPr>
            </a:lvl2pPr>
            <a:lvl3pPr>
              <a:defRPr sz="2000">
                <a:solidFill>
                  <a:srgbClr val="663300"/>
                </a:solidFill>
                <a:latin typeface="Tw Cen MT" pitchFamily="34" charset="0"/>
              </a:defRPr>
            </a:lvl3pPr>
            <a:lvl4pPr>
              <a:defRPr>
                <a:solidFill>
                  <a:srgbClr val="663300"/>
                </a:solidFill>
                <a:latin typeface="Tw Cen MT" pitchFamily="34" charset="0"/>
              </a:defRPr>
            </a:lvl4pPr>
            <a:lvl5pPr>
              <a:defRPr>
                <a:solidFill>
                  <a:srgbClr val="663300"/>
                </a:solidFill>
                <a:latin typeface="Tw Cen MT" pitchFamily="34" charset="0"/>
              </a:defRPr>
            </a:lvl5pPr>
          </a:lstStyle>
          <a:p>
            <a:pPr lvl="0"/>
            <a:r>
              <a:rPr lang="en-US"/>
              <a:t>Edit Master text styles</a:t>
            </a:r>
          </a:p>
        </p:txBody>
      </p:sp>
      <p:sp>
        <p:nvSpPr>
          <p:cNvPr id="27" name="Picture Placeholder 6"/>
          <p:cNvSpPr>
            <a:spLocks noGrp="1"/>
          </p:cNvSpPr>
          <p:nvPr>
            <p:ph type="pic" sz="quarter" idx="10"/>
          </p:nvPr>
        </p:nvSpPr>
        <p:spPr>
          <a:xfrm>
            <a:off x="491065" y="1508760"/>
            <a:ext cx="11192256" cy="4041140"/>
          </a:xfrm>
          <a:prstGeom prst="rect">
            <a:avLst/>
          </a:prstGeom>
        </p:spPr>
        <p:txBody>
          <a:bodyPr vert="horz"/>
          <a:lstStyle>
            <a:lvl1pPr marL="0" indent="0">
              <a:spcAft>
                <a:spcPts val="1200"/>
              </a:spcAft>
              <a:buClr>
                <a:srgbClr val="5E5E5E"/>
              </a:buClr>
              <a:buFont typeface="Arial"/>
              <a:buNone/>
              <a:defRPr sz="2400">
                <a:solidFill>
                  <a:schemeClr val="tx1"/>
                </a:solidFill>
                <a:latin typeface="+mn-lt"/>
                <a:ea typeface="Avenir Book" charset="0"/>
                <a:cs typeface="Avenir Book" charset="0"/>
              </a:defRPr>
            </a:lvl1pPr>
            <a:lvl2pPr marL="0" indent="-285750">
              <a:buClr>
                <a:srgbClr val="5E5E5E"/>
              </a:buClr>
              <a:buFont typeface="Arial"/>
              <a:buChar char="•"/>
              <a:defRPr sz="2200">
                <a:solidFill>
                  <a:srgbClr val="5E5E5E"/>
                </a:solidFill>
                <a:latin typeface="Avenir Book" charset="0"/>
                <a:ea typeface="Avenir Book" charset="0"/>
                <a:cs typeface="Avenir Book" charset="0"/>
              </a:defRPr>
            </a:lvl2pPr>
            <a:lvl3pPr marL="685800" indent="-228600">
              <a:buClr>
                <a:srgbClr val="5E5E5E"/>
              </a:buClr>
              <a:buFont typeface="Lucida Grande"/>
              <a:buChar char="-"/>
              <a:defRPr sz="2200">
                <a:solidFill>
                  <a:srgbClr val="5E5E5E"/>
                </a:solidFill>
                <a:latin typeface="Avenir Book" charset="0"/>
                <a:ea typeface="Avenir Book" charset="0"/>
                <a:cs typeface="Avenir Book" charset="0"/>
              </a:defRPr>
            </a:lvl3pPr>
            <a:lvl4pPr marL="1143000" indent="-228600">
              <a:buClr>
                <a:srgbClr val="5E5E5E"/>
              </a:buClr>
              <a:buFont typeface="Lucida Grande"/>
              <a:buChar char="»"/>
              <a:defRPr sz="2200">
                <a:solidFill>
                  <a:srgbClr val="5E5E5E"/>
                </a:solidFill>
                <a:latin typeface="Avenir Book" charset="0"/>
                <a:ea typeface="Avenir Book" charset="0"/>
                <a:cs typeface="Avenir Book" charset="0"/>
              </a:defRPr>
            </a:lvl4pPr>
            <a:lvl5pPr>
              <a:buClr>
                <a:schemeClr val="accent5">
                  <a:lumMod val="75000"/>
                </a:schemeClr>
              </a:buClr>
              <a:defRPr/>
            </a:lvl5pPr>
          </a:lstStyle>
          <a:p>
            <a:pPr lvl="0"/>
            <a:r>
              <a:rPr lang="en-US" noProof="0"/>
              <a:t>Click icon to add picture</a:t>
            </a:r>
          </a:p>
        </p:txBody>
      </p:sp>
      <p:sp>
        <p:nvSpPr>
          <p:cNvPr id="24" name="Text Placeholder 20"/>
          <p:cNvSpPr>
            <a:spLocks noGrp="1"/>
          </p:cNvSpPr>
          <p:nvPr>
            <p:ph type="body" sz="quarter" idx="16"/>
          </p:nvPr>
        </p:nvSpPr>
        <p:spPr>
          <a:xfrm>
            <a:off x="490708" y="5632274"/>
            <a:ext cx="11192933" cy="638085"/>
          </a:xfrm>
          <a:prstGeom prst="rect">
            <a:avLst/>
          </a:prstGeom>
        </p:spPr>
        <p:txBody>
          <a:bodyPr anchor="ctr"/>
          <a:lstStyle>
            <a:lvl1pPr marL="0" indent="0" algn="ctr">
              <a:buNone/>
              <a:defRPr sz="2400">
                <a:solidFill>
                  <a:schemeClr val="tx1"/>
                </a:solidFill>
                <a:latin typeface="+mn-lt"/>
                <a:ea typeface="Arial" charset="0"/>
                <a:cs typeface="Arial" charset="0"/>
              </a:defRPr>
            </a:lvl1pPr>
            <a:lvl2pPr marL="457200" indent="0">
              <a:buNone/>
              <a:defRPr>
                <a:solidFill>
                  <a:schemeClr val="tx1"/>
                </a:solidFill>
                <a:latin typeface="+mn-lt"/>
                <a:ea typeface="Arial" charset="0"/>
                <a:cs typeface="Arial" charset="0"/>
              </a:defRPr>
            </a:lvl2pPr>
            <a:lvl3pPr marL="914400" indent="0">
              <a:buNone/>
              <a:defRPr>
                <a:solidFill>
                  <a:schemeClr val="tx1"/>
                </a:solidFill>
                <a:latin typeface="+mn-lt"/>
                <a:ea typeface="Arial" charset="0"/>
                <a:cs typeface="Arial" charset="0"/>
              </a:defRPr>
            </a:lvl3pPr>
            <a:lvl4pPr marL="1371600" indent="0">
              <a:buNone/>
              <a:defRPr>
                <a:solidFill>
                  <a:schemeClr val="tx1"/>
                </a:solidFill>
                <a:latin typeface="+mn-lt"/>
                <a:ea typeface="Arial" charset="0"/>
                <a:cs typeface="Arial" charset="0"/>
              </a:defRPr>
            </a:lvl4pPr>
            <a:lvl5pPr marL="1828800" indent="0">
              <a:buNone/>
              <a:defRPr>
                <a:solidFill>
                  <a:schemeClr val="tx1"/>
                </a:solidFill>
                <a:latin typeface="+mn-lt"/>
                <a:ea typeface="Arial" charset="0"/>
                <a:cs typeface="Arial" charset="0"/>
              </a:defRPr>
            </a:lvl5pPr>
          </a:lstStyle>
          <a:p>
            <a:pPr lvl="0"/>
            <a:r>
              <a:rPr lang="en-US"/>
              <a:t>Edit Master text styles</a:t>
            </a: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8" name="TextBox 7"/>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spTree>
    <p:extLst>
      <p:ext uri="{BB962C8B-B14F-4D97-AF65-F5344CB8AC3E}">
        <p14:creationId xmlns:p14="http://schemas.microsoft.com/office/powerpoint/2010/main" val="957835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Miscellaneous Media">
    <p:spTree>
      <p:nvGrpSpPr>
        <p:cNvPr id="1" name=""/>
        <p:cNvGrpSpPr/>
        <p:nvPr/>
      </p:nvGrpSpPr>
      <p:grpSpPr>
        <a:xfrm>
          <a:off x="0" y="0"/>
          <a:ext cx="0" cy="0"/>
          <a:chOff x="0" y="0"/>
          <a:chExt cx="0" cy="0"/>
        </a:xfrm>
      </p:grpSpPr>
      <p:sp>
        <p:nvSpPr>
          <p:cNvPr id="8" name="Content Placeholder 7"/>
          <p:cNvSpPr>
            <a:spLocks noGrp="1"/>
          </p:cNvSpPr>
          <p:nvPr>
            <p:ph sz="quarter" idx="17" hasCustomPrompt="1"/>
          </p:nvPr>
        </p:nvSpPr>
        <p:spPr>
          <a:xfrm>
            <a:off x="491067" y="1435102"/>
            <a:ext cx="11192572" cy="4017419"/>
          </a:xfrm>
          <a:prstGeom prst="rect">
            <a:avLst/>
          </a:prstGeom>
        </p:spPr>
        <p:txBody>
          <a:bodyPr/>
          <a:lstStyle>
            <a:lvl1pPr marL="0" indent="0">
              <a:buFont typeface=".AppleSystemUIFont" charset="-120"/>
              <a:buNone/>
              <a:defRPr sz="3200" b="1">
                <a:solidFill>
                  <a:schemeClr val="tx2"/>
                </a:solidFill>
                <a:latin typeface="+mn-lt"/>
                <a:ea typeface="Avenir Book" charset="0"/>
                <a:cs typeface="Avenir Book" charset="0"/>
              </a:defRPr>
            </a:lvl1pPr>
            <a:lvl2pPr marL="685800" indent="-228600">
              <a:buFont typeface=".AppleSystemUIFont" charset="-120"/>
              <a:buChar char="-"/>
              <a:defRPr sz="2800">
                <a:solidFill>
                  <a:schemeClr val="tx1"/>
                </a:solidFill>
                <a:latin typeface="+mn-lt"/>
                <a:ea typeface="Avenir Book" charset="0"/>
                <a:cs typeface="Avenir Book" charset="0"/>
              </a:defRPr>
            </a:lvl2pPr>
            <a:lvl3pPr marL="1143000" indent="-228600">
              <a:buFont typeface=".AppleSystemUIFont" charset="-120"/>
              <a:buChar char="-"/>
              <a:defRPr sz="2600">
                <a:solidFill>
                  <a:schemeClr val="tx1"/>
                </a:solidFill>
                <a:latin typeface="+mn-lt"/>
                <a:ea typeface="Avenir Book" charset="0"/>
                <a:cs typeface="Avenir Book" charset="0"/>
              </a:defRPr>
            </a:lvl3pPr>
            <a:lvl4pPr marL="1600200" indent="-228600">
              <a:buFont typeface=".AppleSystemUIFont" charset="-120"/>
              <a:buChar char="-"/>
              <a:defRPr sz="2400">
                <a:solidFill>
                  <a:schemeClr val="tx1"/>
                </a:solidFill>
                <a:latin typeface="+mn-lt"/>
                <a:ea typeface="Avenir Book" charset="0"/>
                <a:cs typeface="Avenir Book" charset="0"/>
              </a:defRPr>
            </a:lvl4pPr>
            <a:lvl5pPr marL="2057400" indent="-228600">
              <a:buFont typeface=".AppleSystemUIFont" charset="-120"/>
              <a:buChar char="-"/>
              <a:defRPr sz="2000">
                <a:solidFill>
                  <a:schemeClr val="tx1"/>
                </a:solidFill>
                <a:latin typeface="+mn-lt"/>
                <a:ea typeface="Avenir Book" charset="0"/>
                <a:cs typeface="Avenir Book"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0"/>
          <p:cNvSpPr>
            <a:spLocks noGrp="1"/>
          </p:cNvSpPr>
          <p:nvPr>
            <p:ph type="body" sz="quarter" idx="12"/>
          </p:nvPr>
        </p:nvSpPr>
        <p:spPr>
          <a:xfrm>
            <a:off x="491068" y="445367"/>
            <a:ext cx="11192573" cy="700005"/>
          </a:xfrm>
          <a:prstGeom prst="rect">
            <a:avLst/>
          </a:prstGeom>
        </p:spPr>
        <p:txBody>
          <a:bodyPr/>
          <a:lstStyle>
            <a:lvl1pPr marL="0" indent="0" algn="l">
              <a:spcBef>
                <a:spcPts val="0"/>
              </a:spcBef>
              <a:buNone/>
              <a:defRPr sz="3200" b="1" i="0" cap="all" baseline="0">
                <a:solidFill>
                  <a:schemeClr val="tx2"/>
                </a:solidFill>
                <a:latin typeface="Arial Black" charset="0"/>
                <a:ea typeface="Arial Black" charset="0"/>
                <a:cs typeface="Arial Black" charset="0"/>
              </a:defRPr>
            </a:lvl1pPr>
            <a:lvl2pPr>
              <a:buFont typeface="Arial" pitchFamily="34" charset="0"/>
              <a:buChar char="•"/>
              <a:defRPr sz="2400">
                <a:solidFill>
                  <a:srgbClr val="663300"/>
                </a:solidFill>
                <a:latin typeface="Tw Cen MT" pitchFamily="34" charset="0"/>
              </a:defRPr>
            </a:lvl2pPr>
            <a:lvl3pPr>
              <a:defRPr sz="2000">
                <a:solidFill>
                  <a:srgbClr val="663300"/>
                </a:solidFill>
                <a:latin typeface="Tw Cen MT" pitchFamily="34" charset="0"/>
              </a:defRPr>
            </a:lvl3pPr>
            <a:lvl4pPr>
              <a:defRPr>
                <a:solidFill>
                  <a:srgbClr val="663300"/>
                </a:solidFill>
                <a:latin typeface="Tw Cen MT" pitchFamily="34" charset="0"/>
              </a:defRPr>
            </a:lvl4pPr>
            <a:lvl5pPr>
              <a:defRPr>
                <a:solidFill>
                  <a:srgbClr val="663300"/>
                </a:solidFill>
                <a:latin typeface="Tw Cen MT" pitchFamily="34" charset="0"/>
              </a:defRPr>
            </a:lvl5pPr>
          </a:lstStyle>
          <a:p>
            <a:pPr lvl="0"/>
            <a:r>
              <a:rPr lang="en-US"/>
              <a:t>Edit Master text styles</a:t>
            </a:r>
          </a:p>
        </p:txBody>
      </p:sp>
      <p:sp>
        <p:nvSpPr>
          <p:cNvPr id="9" name="TextBox 8"/>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Tree>
    <p:extLst>
      <p:ext uri="{BB962C8B-B14F-4D97-AF65-F5344CB8AC3E}">
        <p14:creationId xmlns:p14="http://schemas.microsoft.com/office/powerpoint/2010/main" val="9826660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Columns">
    <p:spTree>
      <p:nvGrpSpPr>
        <p:cNvPr id="1" name=""/>
        <p:cNvGrpSpPr/>
        <p:nvPr/>
      </p:nvGrpSpPr>
      <p:grpSpPr>
        <a:xfrm>
          <a:off x="0" y="0"/>
          <a:ext cx="0" cy="0"/>
          <a:chOff x="0" y="0"/>
          <a:chExt cx="0" cy="0"/>
        </a:xfrm>
      </p:grpSpPr>
      <p:sp>
        <p:nvSpPr>
          <p:cNvPr id="3" name="Content Placeholder 2"/>
          <p:cNvSpPr>
            <a:spLocks noGrp="1"/>
          </p:cNvSpPr>
          <p:nvPr>
            <p:ph sz="quarter" idx="18" hasCustomPrompt="1"/>
          </p:nvPr>
        </p:nvSpPr>
        <p:spPr>
          <a:xfrm>
            <a:off x="6273440" y="2033588"/>
            <a:ext cx="5410200" cy="4017962"/>
          </a:xfrm>
          <a:prstGeom prst="rect">
            <a:avLst/>
          </a:prstGeom>
        </p:spPr>
        <p:txBody>
          <a:bodyPr/>
          <a:lstStyle>
            <a:lvl1pPr marL="0" indent="0">
              <a:buFont typeface=".AppleSystemUIFont" charset="-120"/>
              <a:buNone/>
              <a:defRPr b="1">
                <a:solidFill>
                  <a:schemeClr val="tx2"/>
                </a:solidFill>
                <a:latin typeface="+mn-lt"/>
                <a:ea typeface="Avenir Book" charset="0"/>
                <a:cs typeface="Avenir Book" charset="0"/>
              </a:defRPr>
            </a:lvl1pPr>
            <a:lvl2pPr marL="914400" indent="-457200">
              <a:buFont typeface="Arial" panose="020B0604020202020204" pitchFamily="34" charset="0"/>
              <a:buChar char="‒"/>
              <a:defRPr sz="2800">
                <a:solidFill>
                  <a:schemeClr val="tx1"/>
                </a:solidFill>
                <a:latin typeface="+mn-lt"/>
                <a:ea typeface="Avenir Book" charset="0"/>
                <a:cs typeface="Avenir Book" charset="0"/>
              </a:defRPr>
            </a:lvl2pPr>
            <a:lvl3pPr marL="1371600" indent="-457200">
              <a:buFont typeface="Arial" panose="020B0604020202020204" pitchFamily="34" charset="0"/>
              <a:buChar char="‒"/>
              <a:defRPr sz="2600">
                <a:solidFill>
                  <a:schemeClr val="tx1"/>
                </a:solidFill>
                <a:latin typeface="+mn-lt"/>
                <a:ea typeface="Avenir Book" charset="0"/>
                <a:cs typeface="Avenir Book" charset="0"/>
              </a:defRPr>
            </a:lvl3pPr>
            <a:lvl4pPr marL="1714500" indent="-342900">
              <a:buFont typeface="Arial" panose="020B0604020202020204" pitchFamily="34" charset="0"/>
              <a:buChar char="‒"/>
              <a:defRPr sz="2400">
                <a:solidFill>
                  <a:schemeClr val="tx1"/>
                </a:solidFill>
                <a:latin typeface="+mn-lt"/>
                <a:ea typeface="Avenir Book" charset="0"/>
                <a:cs typeface="Avenir Book" charset="0"/>
              </a:defRPr>
            </a:lvl4pPr>
            <a:lvl5pPr marL="2114550" indent="-285750">
              <a:buFont typeface="Arial" panose="020B0604020202020204" pitchFamily="34" charset="0"/>
              <a:buChar char="‒"/>
              <a:defRPr>
                <a:solidFill>
                  <a:schemeClr val="tx1"/>
                </a:solidFill>
                <a:latin typeface="+mn-lt"/>
                <a:ea typeface="Avenir Book" charset="0"/>
                <a:cs typeface="Avenir Book"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9" hasCustomPrompt="1"/>
          </p:nvPr>
        </p:nvSpPr>
        <p:spPr>
          <a:xfrm>
            <a:off x="491067" y="2033588"/>
            <a:ext cx="5410200" cy="4017962"/>
          </a:xfrm>
          <a:prstGeom prst="rect">
            <a:avLst/>
          </a:prstGeom>
        </p:spPr>
        <p:txBody>
          <a:bodyPr/>
          <a:lstStyle>
            <a:lvl1pPr marL="0" indent="0">
              <a:buFont typeface=".AppleSystemUIFont" charset="-120"/>
              <a:buNone/>
              <a:defRPr b="1">
                <a:solidFill>
                  <a:schemeClr val="tx2"/>
                </a:solidFill>
                <a:latin typeface="+mn-lt"/>
                <a:ea typeface="Avenir Book" charset="0"/>
                <a:cs typeface="Avenir Book" charset="0"/>
              </a:defRPr>
            </a:lvl1pPr>
            <a:lvl2pPr marL="800100" indent="-342900">
              <a:buFont typeface="Arial" panose="020B0604020202020204" pitchFamily="34" charset="0"/>
              <a:buChar char="‒"/>
              <a:defRPr sz="2800">
                <a:solidFill>
                  <a:schemeClr val="tx1"/>
                </a:solidFill>
                <a:latin typeface="+mn-lt"/>
                <a:ea typeface="Avenir Book" charset="0"/>
                <a:cs typeface="Avenir Book" charset="0"/>
              </a:defRPr>
            </a:lvl2pPr>
            <a:lvl3pPr marL="1257300" indent="-342900">
              <a:buFont typeface="Arial" panose="020B0604020202020204" pitchFamily="34" charset="0"/>
              <a:buChar char="‒"/>
              <a:defRPr sz="2600">
                <a:solidFill>
                  <a:schemeClr val="tx1"/>
                </a:solidFill>
                <a:latin typeface="+mn-lt"/>
                <a:ea typeface="Avenir Book" charset="0"/>
                <a:cs typeface="Avenir Book" charset="0"/>
              </a:defRPr>
            </a:lvl3pPr>
            <a:lvl4pPr marL="1657350" indent="-285750">
              <a:buFont typeface="Arial" panose="020B0604020202020204" pitchFamily="34" charset="0"/>
              <a:buChar char="‒"/>
              <a:defRPr sz="2400">
                <a:solidFill>
                  <a:schemeClr val="tx1"/>
                </a:solidFill>
                <a:latin typeface="+mn-lt"/>
                <a:ea typeface="Avenir Book" charset="0"/>
                <a:cs typeface="Avenir Book" charset="0"/>
              </a:defRPr>
            </a:lvl4pPr>
            <a:lvl5pPr marL="2114550" indent="-285750">
              <a:buFont typeface="Arial" panose="020B0604020202020204" pitchFamily="34" charset="0"/>
              <a:buChar char="‒"/>
              <a:defRPr sz="2000">
                <a:solidFill>
                  <a:schemeClr val="tx1"/>
                </a:solidFill>
                <a:latin typeface="+mn-lt"/>
                <a:ea typeface="Avenir Book" charset="0"/>
                <a:cs typeface="Avenir Book"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20" hasCustomPrompt="1"/>
          </p:nvPr>
        </p:nvSpPr>
        <p:spPr>
          <a:xfrm>
            <a:off x="491067" y="1484314"/>
            <a:ext cx="5410200" cy="549275"/>
          </a:xfrm>
          <a:prstGeom prst="rect">
            <a:avLst/>
          </a:prstGeom>
          <a:noFill/>
          <a:ln>
            <a:noFill/>
          </a:ln>
        </p:spPr>
        <p:txBody>
          <a:bodyPr anchor="ctr" anchorCtr="0"/>
          <a:lstStyle>
            <a:lvl1pPr marL="0" indent="0">
              <a:buNone/>
              <a:defRPr sz="2800" b="1">
                <a:solidFill>
                  <a:schemeClr val="tx2"/>
                </a:solidFill>
                <a:latin typeface="+mn-lt"/>
                <a:ea typeface="Avenir Book" charset="0"/>
                <a:cs typeface="Avenir Book" charset="0"/>
              </a:defRPr>
            </a:lvl1pPr>
          </a:lstStyle>
          <a:p>
            <a:pPr lvl="0"/>
            <a:r>
              <a:rPr lang="en-US"/>
              <a:t>EDIT MASTER TEXT STYLES</a:t>
            </a:r>
          </a:p>
        </p:txBody>
      </p:sp>
      <p:sp>
        <p:nvSpPr>
          <p:cNvPr id="19" name="Text Placeholder 16"/>
          <p:cNvSpPr>
            <a:spLocks noGrp="1"/>
          </p:cNvSpPr>
          <p:nvPr>
            <p:ph type="body" sz="quarter" idx="21" hasCustomPrompt="1"/>
          </p:nvPr>
        </p:nvSpPr>
        <p:spPr>
          <a:xfrm>
            <a:off x="6273440" y="1484314"/>
            <a:ext cx="5410200" cy="549275"/>
          </a:xfrm>
          <a:prstGeom prst="rect">
            <a:avLst/>
          </a:prstGeom>
          <a:noFill/>
          <a:ln>
            <a:noFill/>
          </a:ln>
        </p:spPr>
        <p:txBody>
          <a:bodyPr anchor="ctr" anchorCtr="0"/>
          <a:lstStyle>
            <a:lvl1pPr marL="0" indent="0">
              <a:buNone/>
              <a:defRPr sz="2800" b="1">
                <a:solidFill>
                  <a:schemeClr val="tx2"/>
                </a:solidFill>
                <a:latin typeface="+mn-lt"/>
                <a:ea typeface="Avenir Book" charset="0"/>
                <a:cs typeface="Avenir Book" charset="0"/>
              </a:defRPr>
            </a:lvl1pPr>
          </a:lstStyle>
          <a:p>
            <a:pPr lvl="0"/>
            <a:r>
              <a:rPr lang="en-US"/>
              <a:t>EDIT MASTER TEXT STYLES</a:t>
            </a:r>
          </a:p>
        </p:txBody>
      </p:sp>
      <p:sp>
        <p:nvSpPr>
          <p:cNvPr id="30" name="Text Placeholder 10"/>
          <p:cNvSpPr>
            <a:spLocks noGrp="1"/>
          </p:cNvSpPr>
          <p:nvPr>
            <p:ph type="body" sz="quarter" idx="12"/>
          </p:nvPr>
        </p:nvSpPr>
        <p:spPr>
          <a:xfrm>
            <a:off x="491068" y="445367"/>
            <a:ext cx="11192573" cy="700005"/>
          </a:xfrm>
          <a:prstGeom prst="rect">
            <a:avLst/>
          </a:prstGeom>
        </p:spPr>
        <p:txBody>
          <a:bodyPr/>
          <a:lstStyle>
            <a:lvl1pPr marL="0" indent="0" algn="l">
              <a:spcBef>
                <a:spcPts val="0"/>
              </a:spcBef>
              <a:buNone/>
              <a:defRPr sz="3200" b="1" i="0" cap="all" baseline="0">
                <a:solidFill>
                  <a:schemeClr val="tx2"/>
                </a:solidFill>
                <a:latin typeface="Arial Black" charset="0"/>
                <a:ea typeface="Arial Black" charset="0"/>
                <a:cs typeface="Arial Black" charset="0"/>
              </a:defRPr>
            </a:lvl1pPr>
            <a:lvl2pPr>
              <a:buFont typeface="Arial" pitchFamily="34" charset="0"/>
              <a:buChar char="•"/>
              <a:defRPr sz="2400">
                <a:solidFill>
                  <a:srgbClr val="663300"/>
                </a:solidFill>
                <a:latin typeface="Tw Cen MT" pitchFamily="34" charset="0"/>
              </a:defRPr>
            </a:lvl2pPr>
            <a:lvl3pPr>
              <a:defRPr sz="2000">
                <a:solidFill>
                  <a:srgbClr val="663300"/>
                </a:solidFill>
                <a:latin typeface="Tw Cen MT" pitchFamily="34" charset="0"/>
              </a:defRPr>
            </a:lvl3pPr>
            <a:lvl4pPr>
              <a:defRPr>
                <a:solidFill>
                  <a:srgbClr val="663300"/>
                </a:solidFill>
                <a:latin typeface="Tw Cen MT" pitchFamily="34" charset="0"/>
              </a:defRPr>
            </a:lvl4pPr>
            <a:lvl5pPr>
              <a:defRPr>
                <a:solidFill>
                  <a:srgbClr val="663300"/>
                </a:solidFill>
                <a:latin typeface="Tw Cen MT" pitchFamily="34" charset="0"/>
              </a:defRPr>
            </a:lvl5pPr>
          </a:lstStyle>
          <a:p>
            <a:pPr lvl="0"/>
            <a:r>
              <a:rPr lang="en-US"/>
              <a:t>Edit Master text styles</a:t>
            </a:r>
          </a:p>
        </p:txBody>
      </p:sp>
      <p:sp>
        <p:nvSpPr>
          <p:cNvPr id="22" name="TextBox 21"/>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pic>
        <p:nvPicPr>
          <p:cNvPr id="14" name="Picture 13"/>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Tree>
    <p:extLst>
      <p:ext uri="{BB962C8B-B14F-4D97-AF65-F5344CB8AC3E}">
        <p14:creationId xmlns:p14="http://schemas.microsoft.com/office/powerpoint/2010/main" val="1375061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eature: Chart">
    <p:spTree>
      <p:nvGrpSpPr>
        <p:cNvPr id="1" name=""/>
        <p:cNvGrpSpPr/>
        <p:nvPr/>
      </p:nvGrpSpPr>
      <p:grpSpPr>
        <a:xfrm>
          <a:off x="0" y="0"/>
          <a:ext cx="0" cy="0"/>
          <a:chOff x="0" y="0"/>
          <a:chExt cx="0" cy="0"/>
        </a:xfrm>
      </p:grpSpPr>
      <p:sp>
        <p:nvSpPr>
          <p:cNvPr id="16" name="Text Placeholder 10"/>
          <p:cNvSpPr>
            <a:spLocks noGrp="1"/>
          </p:cNvSpPr>
          <p:nvPr>
            <p:ph type="body" sz="quarter" idx="12"/>
          </p:nvPr>
        </p:nvSpPr>
        <p:spPr>
          <a:xfrm>
            <a:off x="491068" y="445367"/>
            <a:ext cx="11192573" cy="700005"/>
          </a:xfrm>
          <a:prstGeom prst="rect">
            <a:avLst/>
          </a:prstGeom>
        </p:spPr>
        <p:txBody>
          <a:bodyPr/>
          <a:lstStyle>
            <a:lvl1pPr marL="0" indent="0" algn="ctr">
              <a:spcBef>
                <a:spcPts val="0"/>
              </a:spcBef>
              <a:buNone/>
              <a:defRPr sz="3200" b="1" i="0" cap="all" baseline="0">
                <a:solidFill>
                  <a:schemeClr val="tx2"/>
                </a:solidFill>
                <a:latin typeface="Arial Black" charset="0"/>
                <a:ea typeface="Arial Black" charset="0"/>
                <a:cs typeface="Arial Black" charset="0"/>
              </a:defRPr>
            </a:lvl1pPr>
            <a:lvl2pPr>
              <a:buFont typeface="Arial" pitchFamily="34" charset="0"/>
              <a:buChar char="•"/>
              <a:defRPr sz="2400">
                <a:solidFill>
                  <a:srgbClr val="663300"/>
                </a:solidFill>
                <a:latin typeface="Tw Cen MT" pitchFamily="34" charset="0"/>
              </a:defRPr>
            </a:lvl2pPr>
            <a:lvl3pPr>
              <a:defRPr sz="2000">
                <a:solidFill>
                  <a:srgbClr val="663300"/>
                </a:solidFill>
                <a:latin typeface="Tw Cen MT" pitchFamily="34" charset="0"/>
              </a:defRPr>
            </a:lvl3pPr>
            <a:lvl4pPr>
              <a:defRPr>
                <a:solidFill>
                  <a:srgbClr val="663300"/>
                </a:solidFill>
                <a:latin typeface="Tw Cen MT" pitchFamily="34" charset="0"/>
              </a:defRPr>
            </a:lvl4pPr>
            <a:lvl5pPr>
              <a:defRPr>
                <a:solidFill>
                  <a:srgbClr val="663300"/>
                </a:solidFill>
                <a:latin typeface="Tw Cen MT" pitchFamily="34" charset="0"/>
              </a:defRPr>
            </a:lvl5pPr>
          </a:lstStyle>
          <a:p>
            <a:pPr lvl="0"/>
            <a:r>
              <a:rPr lang="en-US"/>
              <a:t>Edit Master text styles</a:t>
            </a:r>
          </a:p>
        </p:txBody>
      </p:sp>
      <p:sp>
        <p:nvSpPr>
          <p:cNvPr id="27" name="Text Placeholder 10"/>
          <p:cNvSpPr>
            <a:spLocks noGrp="1"/>
          </p:cNvSpPr>
          <p:nvPr>
            <p:ph type="body" sz="quarter" idx="21"/>
          </p:nvPr>
        </p:nvSpPr>
        <p:spPr>
          <a:xfrm>
            <a:off x="491068" y="976309"/>
            <a:ext cx="11192573" cy="700005"/>
          </a:xfrm>
          <a:prstGeom prst="rect">
            <a:avLst/>
          </a:prstGeom>
        </p:spPr>
        <p:txBody>
          <a:bodyPr/>
          <a:lstStyle>
            <a:lvl1pPr marL="0" indent="0" algn="ctr">
              <a:spcBef>
                <a:spcPts val="0"/>
              </a:spcBef>
              <a:buNone/>
              <a:defRPr sz="2800" b="0">
                <a:solidFill>
                  <a:schemeClr val="tx2"/>
                </a:solidFill>
                <a:latin typeface="+mj-lt"/>
                <a:ea typeface="Avenir Book" charset="0"/>
                <a:cs typeface="Avenir Book" charset="0"/>
              </a:defRPr>
            </a:lvl1pPr>
            <a:lvl2pPr>
              <a:buFont typeface="Arial" pitchFamily="34" charset="0"/>
              <a:buChar char="•"/>
              <a:defRPr sz="2400">
                <a:solidFill>
                  <a:srgbClr val="663300"/>
                </a:solidFill>
                <a:latin typeface="Tw Cen MT" pitchFamily="34" charset="0"/>
              </a:defRPr>
            </a:lvl2pPr>
            <a:lvl3pPr>
              <a:defRPr sz="2000">
                <a:solidFill>
                  <a:srgbClr val="663300"/>
                </a:solidFill>
                <a:latin typeface="Tw Cen MT" pitchFamily="34" charset="0"/>
              </a:defRPr>
            </a:lvl3pPr>
            <a:lvl4pPr>
              <a:defRPr>
                <a:solidFill>
                  <a:srgbClr val="663300"/>
                </a:solidFill>
                <a:latin typeface="Tw Cen MT" pitchFamily="34" charset="0"/>
              </a:defRPr>
            </a:lvl4pPr>
            <a:lvl5pPr>
              <a:defRPr>
                <a:solidFill>
                  <a:srgbClr val="663300"/>
                </a:solidFill>
                <a:latin typeface="Tw Cen MT" pitchFamily="34" charset="0"/>
              </a:defRPr>
            </a:lvl5pPr>
          </a:lstStyle>
          <a:p>
            <a:pPr lvl="0"/>
            <a:r>
              <a:rPr lang="en-US"/>
              <a:t>Edit Master text styles</a:t>
            </a:r>
          </a:p>
        </p:txBody>
      </p:sp>
      <p:sp>
        <p:nvSpPr>
          <p:cNvPr id="31" name="Text Placeholder 20"/>
          <p:cNvSpPr>
            <a:spLocks noGrp="1"/>
          </p:cNvSpPr>
          <p:nvPr>
            <p:ph type="body" sz="quarter" idx="16"/>
          </p:nvPr>
        </p:nvSpPr>
        <p:spPr>
          <a:xfrm>
            <a:off x="0" y="5243312"/>
            <a:ext cx="12192000" cy="1026404"/>
          </a:xfrm>
          <a:prstGeom prst="rect">
            <a:avLst/>
          </a:prstGeom>
          <a:solidFill>
            <a:schemeClr val="tx2"/>
          </a:solidFill>
        </p:spPr>
        <p:txBody>
          <a:bodyPr anchor="ctr"/>
          <a:lstStyle>
            <a:lvl1pPr marL="0" indent="0" algn="ctr">
              <a:buNone/>
              <a:defRPr sz="2400">
                <a:solidFill>
                  <a:schemeClr val="bg1"/>
                </a:solidFill>
                <a:latin typeface="+mn-lt"/>
                <a:ea typeface="Arial" charset="0"/>
                <a:cs typeface="Arial" charset="0"/>
              </a:defRPr>
            </a:lvl1pPr>
            <a:lvl2pPr marL="457200" indent="0">
              <a:buNone/>
              <a:defRPr>
                <a:solidFill>
                  <a:schemeClr val="tx1"/>
                </a:solidFill>
                <a:latin typeface="+mn-lt"/>
                <a:ea typeface="Arial" charset="0"/>
                <a:cs typeface="Arial" charset="0"/>
              </a:defRPr>
            </a:lvl2pPr>
            <a:lvl3pPr marL="914400" indent="0">
              <a:buNone/>
              <a:defRPr>
                <a:solidFill>
                  <a:schemeClr val="tx1"/>
                </a:solidFill>
                <a:latin typeface="+mn-lt"/>
                <a:ea typeface="Arial" charset="0"/>
                <a:cs typeface="Arial" charset="0"/>
              </a:defRPr>
            </a:lvl3pPr>
            <a:lvl4pPr marL="1371600" indent="0">
              <a:buNone/>
              <a:defRPr>
                <a:solidFill>
                  <a:schemeClr val="tx1"/>
                </a:solidFill>
                <a:latin typeface="+mn-lt"/>
                <a:ea typeface="Arial" charset="0"/>
                <a:cs typeface="Arial" charset="0"/>
              </a:defRPr>
            </a:lvl4pPr>
            <a:lvl5pPr marL="1828800" indent="0">
              <a:buNone/>
              <a:defRPr>
                <a:solidFill>
                  <a:schemeClr val="tx1"/>
                </a:solidFill>
                <a:latin typeface="+mn-lt"/>
                <a:ea typeface="Arial" charset="0"/>
                <a:cs typeface="Arial" charset="0"/>
              </a:defRPr>
            </a:lvl5pPr>
          </a:lstStyle>
          <a:p>
            <a:pPr lvl="0"/>
            <a:r>
              <a:rPr lang="en-US"/>
              <a:t>Edit Master text styles</a:t>
            </a:r>
          </a:p>
        </p:txBody>
      </p:sp>
      <p:sp>
        <p:nvSpPr>
          <p:cNvPr id="5" name="Chart Placeholder 4"/>
          <p:cNvSpPr>
            <a:spLocks noGrp="1"/>
          </p:cNvSpPr>
          <p:nvPr>
            <p:ph type="chart" sz="quarter" idx="22"/>
          </p:nvPr>
        </p:nvSpPr>
        <p:spPr>
          <a:xfrm>
            <a:off x="491068" y="1839913"/>
            <a:ext cx="11192573" cy="3403600"/>
          </a:xfrm>
          <a:prstGeom prst="rect">
            <a:avLst/>
          </a:prstGeom>
        </p:spPr>
        <p:txBody>
          <a:bodyPr/>
          <a:lstStyle>
            <a:lvl1pPr marL="0" indent="0">
              <a:buNone/>
              <a:defRPr/>
            </a:lvl1pPr>
          </a:lstStyle>
          <a:p>
            <a:r>
              <a:rPr lang="en-US"/>
              <a:t>Click icon to add chart</a:t>
            </a:r>
          </a:p>
        </p:txBody>
      </p:sp>
      <p:sp>
        <p:nvSpPr>
          <p:cNvPr id="33" name="TextBox 32"/>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sp>
        <p:nvSpPr>
          <p:cNvPr id="36" name="Rectangle 35"/>
          <p:cNvSpPr/>
          <p:nvPr userDrawn="1"/>
        </p:nvSpPr>
        <p:spPr>
          <a:xfrm>
            <a:off x="4876800" y="1650938"/>
            <a:ext cx="2438400" cy="27432"/>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Tree>
    <p:extLst>
      <p:ext uri="{BB962C8B-B14F-4D97-AF65-F5344CB8AC3E}">
        <p14:creationId xmlns:p14="http://schemas.microsoft.com/office/powerpoint/2010/main" val="13710967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Feature: Process">
    <p:spTree>
      <p:nvGrpSpPr>
        <p:cNvPr id="1" name=""/>
        <p:cNvGrpSpPr/>
        <p:nvPr/>
      </p:nvGrpSpPr>
      <p:grpSpPr>
        <a:xfrm>
          <a:off x="0" y="0"/>
          <a:ext cx="0" cy="0"/>
          <a:chOff x="0" y="0"/>
          <a:chExt cx="0" cy="0"/>
        </a:xfrm>
      </p:grpSpPr>
      <p:sp>
        <p:nvSpPr>
          <p:cNvPr id="26" name="Oval 25"/>
          <p:cNvSpPr/>
          <p:nvPr userDrawn="1"/>
        </p:nvSpPr>
        <p:spPr>
          <a:xfrm>
            <a:off x="4260606" y="1873489"/>
            <a:ext cx="3657600" cy="3657600"/>
          </a:xfrm>
          <a:prstGeom prst="ellipse">
            <a:avLst/>
          </a:prstGeom>
          <a:solidFill>
            <a:schemeClr val="tx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7"/>
          </a:p>
        </p:txBody>
      </p:sp>
      <p:sp>
        <p:nvSpPr>
          <p:cNvPr id="28" name="Oval 27"/>
          <p:cNvSpPr/>
          <p:nvPr userDrawn="1"/>
        </p:nvSpPr>
        <p:spPr>
          <a:xfrm>
            <a:off x="7645493" y="1873489"/>
            <a:ext cx="3657600" cy="3657600"/>
          </a:xfrm>
          <a:prstGeom prst="ellipse">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7"/>
          </a:p>
        </p:txBody>
      </p:sp>
      <p:sp>
        <p:nvSpPr>
          <p:cNvPr id="16" name="Text Placeholder 10"/>
          <p:cNvSpPr>
            <a:spLocks noGrp="1"/>
          </p:cNvSpPr>
          <p:nvPr>
            <p:ph type="body" sz="quarter" idx="12"/>
          </p:nvPr>
        </p:nvSpPr>
        <p:spPr>
          <a:xfrm>
            <a:off x="491068" y="445367"/>
            <a:ext cx="11192573" cy="700005"/>
          </a:xfrm>
          <a:prstGeom prst="rect">
            <a:avLst/>
          </a:prstGeom>
        </p:spPr>
        <p:txBody>
          <a:bodyPr/>
          <a:lstStyle>
            <a:lvl1pPr marL="0" indent="0" algn="ctr">
              <a:spcBef>
                <a:spcPts val="0"/>
              </a:spcBef>
              <a:buNone/>
              <a:defRPr sz="3200" b="1" i="0" cap="all" baseline="0">
                <a:solidFill>
                  <a:schemeClr val="tx2"/>
                </a:solidFill>
                <a:latin typeface="Arial Black" charset="0"/>
                <a:ea typeface="Arial Black" charset="0"/>
                <a:cs typeface="Arial Black" charset="0"/>
              </a:defRPr>
            </a:lvl1pPr>
            <a:lvl2pPr>
              <a:buFont typeface="Arial" pitchFamily="34" charset="0"/>
              <a:buChar char="•"/>
              <a:defRPr sz="2400">
                <a:solidFill>
                  <a:srgbClr val="663300"/>
                </a:solidFill>
                <a:latin typeface="Tw Cen MT" pitchFamily="34" charset="0"/>
              </a:defRPr>
            </a:lvl2pPr>
            <a:lvl3pPr>
              <a:defRPr sz="2000">
                <a:solidFill>
                  <a:srgbClr val="663300"/>
                </a:solidFill>
                <a:latin typeface="Tw Cen MT" pitchFamily="34" charset="0"/>
              </a:defRPr>
            </a:lvl3pPr>
            <a:lvl4pPr>
              <a:defRPr>
                <a:solidFill>
                  <a:srgbClr val="663300"/>
                </a:solidFill>
                <a:latin typeface="Tw Cen MT" pitchFamily="34" charset="0"/>
              </a:defRPr>
            </a:lvl4pPr>
            <a:lvl5pPr>
              <a:defRPr>
                <a:solidFill>
                  <a:srgbClr val="663300"/>
                </a:solidFill>
                <a:latin typeface="Tw Cen MT" pitchFamily="34" charset="0"/>
              </a:defRPr>
            </a:lvl5pPr>
          </a:lstStyle>
          <a:p>
            <a:pPr lvl="0"/>
            <a:r>
              <a:rPr lang="en-US"/>
              <a:t>Edit Master text styles</a:t>
            </a:r>
          </a:p>
        </p:txBody>
      </p:sp>
      <p:sp>
        <p:nvSpPr>
          <p:cNvPr id="25" name="Oval 24"/>
          <p:cNvSpPr/>
          <p:nvPr userDrawn="1"/>
        </p:nvSpPr>
        <p:spPr>
          <a:xfrm>
            <a:off x="875719" y="1873489"/>
            <a:ext cx="3657600" cy="3657600"/>
          </a:xfrm>
          <a:prstGeom prst="ellipse">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7"/>
          </a:p>
        </p:txBody>
      </p:sp>
      <p:sp>
        <p:nvSpPr>
          <p:cNvPr id="30" name="Text Placeholder 20"/>
          <p:cNvSpPr>
            <a:spLocks noGrp="1"/>
          </p:cNvSpPr>
          <p:nvPr userDrawn="1">
            <p:ph type="body" sz="quarter" idx="18"/>
          </p:nvPr>
        </p:nvSpPr>
        <p:spPr>
          <a:xfrm>
            <a:off x="1244931" y="4238987"/>
            <a:ext cx="2919175" cy="638085"/>
          </a:xfrm>
          <a:prstGeom prst="rect">
            <a:avLst/>
          </a:prstGeom>
        </p:spPr>
        <p:txBody>
          <a:bodyPr anchor="ctr"/>
          <a:lstStyle>
            <a:lvl1pPr marL="0" indent="0" algn="ctr">
              <a:buNone/>
              <a:defRPr sz="2400">
                <a:solidFill>
                  <a:schemeClr val="bg1"/>
                </a:solidFill>
                <a:latin typeface="+mn-lt"/>
                <a:ea typeface="Arial" charset="0"/>
                <a:cs typeface="Arial" charset="0"/>
              </a:defRPr>
            </a:lvl1pPr>
            <a:lvl2pPr marL="457200" indent="0">
              <a:buNone/>
              <a:defRPr>
                <a:solidFill>
                  <a:schemeClr val="tx1"/>
                </a:solidFill>
                <a:latin typeface="+mn-lt"/>
                <a:ea typeface="Arial" charset="0"/>
                <a:cs typeface="Arial" charset="0"/>
              </a:defRPr>
            </a:lvl2pPr>
            <a:lvl3pPr marL="914400" indent="0">
              <a:buNone/>
              <a:defRPr>
                <a:solidFill>
                  <a:schemeClr val="tx1"/>
                </a:solidFill>
                <a:latin typeface="+mn-lt"/>
                <a:ea typeface="Arial" charset="0"/>
                <a:cs typeface="Arial" charset="0"/>
              </a:defRPr>
            </a:lvl3pPr>
            <a:lvl4pPr marL="1371600" indent="0">
              <a:buNone/>
              <a:defRPr>
                <a:solidFill>
                  <a:schemeClr val="tx1"/>
                </a:solidFill>
                <a:latin typeface="+mn-lt"/>
                <a:ea typeface="Arial" charset="0"/>
                <a:cs typeface="Arial" charset="0"/>
              </a:defRPr>
            </a:lvl4pPr>
            <a:lvl5pPr marL="1828800" indent="0">
              <a:buNone/>
              <a:defRPr>
                <a:solidFill>
                  <a:schemeClr val="tx1"/>
                </a:solidFill>
                <a:latin typeface="+mn-lt"/>
                <a:ea typeface="Arial" charset="0"/>
                <a:cs typeface="Arial" charset="0"/>
              </a:defRPr>
            </a:lvl5pPr>
          </a:lstStyle>
          <a:p>
            <a:pPr lvl="0"/>
            <a:r>
              <a:rPr lang="en-US"/>
              <a:t>Edit Master text styles</a:t>
            </a:r>
          </a:p>
        </p:txBody>
      </p:sp>
      <p:sp>
        <p:nvSpPr>
          <p:cNvPr id="32" name="Text Placeholder 20"/>
          <p:cNvSpPr>
            <a:spLocks noGrp="1"/>
          </p:cNvSpPr>
          <p:nvPr userDrawn="1">
            <p:ph type="body" sz="quarter" idx="19"/>
          </p:nvPr>
        </p:nvSpPr>
        <p:spPr>
          <a:xfrm>
            <a:off x="4629818" y="4238987"/>
            <a:ext cx="2919175" cy="638085"/>
          </a:xfrm>
          <a:prstGeom prst="rect">
            <a:avLst/>
          </a:prstGeom>
        </p:spPr>
        <p:txBody>
          <a:bodyPr anchor="ctr"/>
          <a:lstStyle>
            <a:lvl1pPr marL="0" indent="0" algn="ctr">
              <a:buNone/>
              <a:defRPr sz="2400">
                <a:solidFill>
                  <a:schemeClr val="bg1"/>
                </a:solidFill>
                <a:latin typeface="+mn-lt"/>
                <a:ea typeface="Arial" charset="0"/>
                <a:cs typeface="Arial" charset="0"/>
              </a:defRPr>
            </a:lvl1pPr>
            <a:lvl2pPr marL="457200" indent="0">
              <a:buNone/>
              <a:defRPr>
                <a:solidFill>
                  <a:schemeClr val="tx1"/>
                </a:solidFill>
                <a:latin typeface="+mn-lt"/>
                <a:ea typeface="Arial" charset="0"/>
                <a:cs typeface="Arial" charset="0"/>
              </a:defRPr>
            </a:lvl2pPr>
            <a:lvl3pPr marL="914400" indent="0">
              <a:buNone/>
              <a:defRPr>
                <a:solidFill>
                  <a:schemeClr val="tx1"/>
                </a:solidFill>
                <a:latin typeface="+mn-lt"/>
                <a:ea typeface="Arial" charset="0"/>
                <a:cs typeface="Arial" charset="0"/>
              </a:defRPr>
            </a:lvl3pPr>
            <a:lvl4pPr marL="1371600" indent="0">
              <a:buNone/>
              <a:defRPr>
                <a:solidFill>
                  <a:schemeClr val="tx1"/>
                </a:solidFill>
                <a:latin typeface="+mn-lt"/>
                <a:ea typeface="Arial" charset="0"/>
                <a:cs typeface="Arial" charset="0"/>
              </a:defRPr>
            </a:lvl4pPr>
            <a:lvl5pPr marL="1828800" indent="0">
              <a:buNone/>
              <a:defRPr>
                <a:solidFill>
                  <a:schemeClr val="tx1"/>
                </a:solidFill>
                <a:latin typeface="+mn-lt"/>
                <a:ea typeface="Arial" charset="0"/>
                <a:cs typeface="Arial" charset="0"/>
              </a:defRPr>
            </a:lvl5pPr>
          </a:lstStyle>
          <a:p>
            <a:pPr lvl="0"/>
            <a:r>
              <a:rPr lang="en-US"/>
              <a:t>Edit Master text styles</a:t>
            </a:r>
          </a:p>
        </p:txBody>
      </p:sp>
      <p:sp>
        <p:nvSpPr>
          <p:cNvPr id="34" name="Text Placeholder 20"/>
          <p:cNvSpPr>
            <a:spLocks noGrp="1"/>
          </p:cNvSpPr>
          <p:nvPr userDrawn="1">
            <p:ph type="body" sz="quarter" idx="20"/>
          </p:nvPr>
        </p:nvSpPr>
        <p:spPr>
          <a:xfrm>
            <a:off x="8014705" y="4238987"/>
            <a:ext cx="2919175" cy="638085"/>
          </a:xfrm>
          <a:prstGeom prst="rect">
            <a:avLst/>
          </a:prstGeom>
        </p:spPr>
        <p:txBody>
          <a:bodyPr anchor="ctr"/>
          <a:lstStyle>
            <a:lvl1pPr marL="0" indent="0" algn="ctr">
              <a:buNone/>
              <a:defRPr sz="2400">
                <a:solidFill>
                  <a:schemeClr val="bg1"/>
                </a:solidFill>
                <a:latin typeface="+mn-lt"/>
                <a:ea typeface="Arial" charset="0"/>
                <a:cs typeface="Arial" charset="0"/>
              </a:defRPr>
            </a:lvl1pPr>
            <a:lvl2pPr marL="457200" indent="0">
              <a:buNone/>
              <a:defRPr>
                <a:solidFill>
                  <a:schemeClr val="tx1"/>
                </a:solidFill>
                <a:latin typeface="+mn-lt"/>
                <a:ea typeface="Arial" charset="0"/>
                <a:cs typeface="Arial" charset="0"/>
              </a:defRPr>
            </a:lvl2pPr>
            <a:lvl3pPr marL="914400" indent="0">
              <a:buNone/>
              <a:defRPr>
                <a:solidFill>
                  <a:schemeClr val="tx1"/>
                </a:solidFill>
                <a:latin typeface="+mn-lt"/>
                <a:ea typeface="Arial" charset="0"/>
                <a:cs typeface="Arial" charset="0"/>
              </a:defRPr>
            </a:lvl3pPr>
            <a:lvl4pPr marL="1371600" indent="0">
              <a:buNone/>
              <a:defRPr>
                <a:solidFill>
                  <a:schemeClr val="tx1"/>
                </a:solidFill>
                <a:latin typeface="+mn-lt"/>
                <a:ea typeface="Arial" charset="0"/>
                <a:cs typeface="Arial" charset="0"/>
              </a:defRPr>
            </a:lvl4pPr>
            <a:lvl5pPr marL="1828800" indent="0">
              <a:buNone/>
              <a:defRPr>
                <a:solidFill>
                  <a:schemeClr val="tx1"/>
                </a:solidFill>
                <a:latin typeface="+mn-lt"/>
                <a:ea typeface="Arial" charset="0"/>
                <a:cs typeface="Arial" charset="0"/>
              </a:defRPr>
            </a:lvl5pPr>
          </a:lstStyle>
          <a:p>
            <a:pPr lvl="0"/>
            <a:r>
              <a:rPr lang="en-US"/>
              <a:t>Edit Master text styles</a:t>
            </a:r>
          </a:p>
        </p:txBody>
      </p:sp>
      <p:sp>
        <p:nvSpPr>
          <p:cNvPr id="27" name="Text Placeholder 10"/>
          <p:cNvSpPr>
            <a:spLocks noGrp="1"/>
          </p:cNvSpPr>
          <p:nvPr>
            <p:ph type="body" sz="quarter" idx="21"/>
          </p:nvPr>
        </p:nvSpPr>
        <p:spPr>
          <a:xfrm>
            <a:off x="491068" y="976309"/>
            <a:ext cx="11192573" cy="700005"/>
          </a:xfrm>
          <a:prstGeom prst="rect">
            <a:avLst/>
          </a:prstGeom>
        </p:spPr>
        <p:txBody>
          <a:bodyPr/>
          <a:lstStyle>
            <a:lvl1pPr marL="0" indent="0" algn="ctr">
              <a:spcBef>
                <a:spcPts val="0"/>
              </a:spcBef>
              <a:buNone/>
              <a:defRPr sz="2800" b="0">
                <a:solidFill>
                  <a:schemeClr val="tx2"/>
                </a:solidFill>
                <a:latin typeface="+mj-lt"/>
                <a:ea typeface="Avenir Book" charset="0"/>
                <a:cs typeface="Avenir Book" charset="0"/>
              </a:defRPr>
            </a:lvl1pPr>
            <a:lvl2pPr>
              <a:buFont typeface="Arial" pitchFamily="34" charset="0"/>
              <a:buChar char="•"/>
              <a:defRPr sz="2400">
                <a:solidFill>
                  <a:srgbClr val="663300"/>
                </a:solidFill>
                <a:latin typeface="Tw Cen MT" pitchFamily="34" charset="0"/>
              </a:defRPr>
            </a:lvl2pPr>
            <a:lvl3pPr>
              <a:defRPr sz="2000">
                <a:solidFill>
                  <a:srgbClr val="663300"/>
                </a:solidFill>
                <a:latin typeface="Tw Cen MT" pitchFamily="34" charset="0"/>
              </a:defRPr>
            </a:lvl3pPr>
            <a:lvl4pPr>
              <a:defRPr>
                <a:solidFill>
                  <a:srgbClr val="663300"/>
                </a:solidFill>
                <a:latin typeface="Tw Cen MT" pitchFamily="34" charset="0"/>
              </a:defRPr>
            </a:lvl4pPr>
            <a:lvl5pPr>
              <a:defRPr>
                <a:solidFill>
                  <a:srgbClr val="663300"/>
                </a:solidFill>
                <a:latin typeface="Tw Cen MT" pitchFamily="34" charset="0"/>
              </a:defRPr>
            </a:lvl5pPr>
          </a:lstStyle>
          <a:p>
            <a:pPr lvl="0"/>
            <a:r>
              <a:rPr lang="en-US"/>
              <a:t>Edit Master text styles</a:t>
            </a:r>
          </a:p>
        </p:txBody>
      </p:sp>
      <p:sp>
        <p:nvSpPr>
          <p:cNvPr id="21" name="Text Placeholder 20"/>
          <p:cNvSpPr>
            <a:spLocks noGrp="1"/>
          </p:cNvSpPr>
          <p:nvPr>
            <p:ph type="body" sz="quarter" idx="16"/>
          </p:nvPr>
        </p:nvSpPr>
        <p:spPr>
          <a:xfrm>
            <a:off x="490708" y="5632274"/>
            <a:ext cx="11192933" cy="638085"/>
          </a:xfrm>
          <a:prstGeom prst="rect">
            <a:avLst/>
          </a:prstGeom>
        </p:spPr>
        <p:txBody>
          <a:bodyPr anchor="ctr"/>
          <a:lstStyle>
            <a:lvl1pPr marL="0" indent="0" algn="ctr">
              <a:buNone/>
              <a:defRPr sz="2400">
                <a:solidFill>
                  <a:schemeClr val="tx1"/>
                </a:solidFill>
                <a:latin typeface="+mn-lt"/>
                <a:ea typeface="Arial" charset="0"/>
                <a:cs typeface="Arial" charset="0"/>
              </a:defRPr>
            </a:lvl1pPr>
            <a:lvl2pPr marL="457200" indent="0">
              <a:buNone/>
              <a:defRPr>
                <a:solidFill>
                  <a:schemeClr val="tx1"/>
                </a:solidFill>
                <a:latin typeface="+mn-lt"/>
                <a:ea typeface="Arial" charset="0"/>
                <a:cs typeface="Arial" charset="0"/>
              </a:defRPr>
            </a:lvl2pPr>
            <a:lvl3pPr marL="914400" indent="0">
              <a:buNone/>
              <a:defRPr>
                <a:solidFill>
                  <a:schemeClr val="tx1"/>
                </a:solidFill>
                <a:latin typeface="+mn-lt"/>
                <a:ea typeface="Arial" charset="0"/>
                <a:cs typeface="Arial" charset="0"/>
              </a:defRPr>
            </a:lvl3pPr>
            <a:lvl4pPr marL="1371600" indent="0">
              <a:buNone/>
              <a:defRPr>
                <a:solidFill>
                  <a:schemeClr val="tx1"/>
                </a:solidFill>
                <a:latin typeface="+mn-lt"/>
                <a:ea typeface="Arial" charset="0"/>
                <a:cs typeface="Arial" charset="0"/>
              </a:defRPr>
            </a:lvl4pPr>
            <a:lvl5pPr marL="1828800" indent="0">
              <a:buNone/>
              <a:defRPr>
                <a:solidFill>
                  <a:schemeClr val="tx1"/>
                </a:solidFill>
                <a:latin typeface="+mn-lt"/>
                <a:ea typeface="Arial" charset="0"/>
                <a:cs typeface="Arial" charset="0"/>
              </a:defRPr>
            </a:lvl5pPr>
          </a:lstStyle>
          <a:p>
            <a:pPr lvl="0"/>
            <a:r>
              <a:rPr lang="en-US"/>
              <a:t>Edit Master text styles</a:t>
            </a:r>
          </a:p>
        </p:txBody>
      </p:sp>
      <p:sp>
        <p:nvSpPr>
          <p:cNvPr id="45" name="TextBox 44"/>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sp>
        <p:nvSpPr>
          <p:cNvPr id="47" name="Rectangle 46"/>
          <p:cNvSpPr/>
          <p:nvPr userDrawn="1"/>
        </p:nvSpPr>
        <p:spPr>
          <a:xfrm>
            <a:off x="4876800" y="1650938"/>
            <a:ext cx="2438400" cy="27432"/>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45390" y="2759045"/>
            <a:ext cx="1236072" cy="1236072"/>
          </a:xfrm>
          <a:prstGeom prst="rect">
            <a:avLst/>
          </a:prstGeom>
        </p:spPr>
      </p:pic>
      <p:pic>
        <p:nvPicPr>
          <p:cNvPr id="24" name="Picture 2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68073" y="2759045"/>
            <a:ext cx="1236072" cy="1236072"/>
          </a:xfrm>
          <a:prstGeom prst="rect">
            <a:avLst/>
          </a:prstGeom>
        </p:spPr>
      </p:pic>
      <p:pic>
        <p:nvPicPr>
          <p:cNvPr id="29" name="Picture 2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2009994" y="2759045"/>
            <a:ext cx="1236072" cy="1236072"/>
          </a:xfrm>
          <a:prstGeom prst="rect">
            <a:avLst/>
          </a:prstGeom>
        </p:spPr>
      </p:pic>
      <p:pic>
        <p:nvPicPr>
          <p:cNvPr id="18" name="Picture 17"/>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19" name="Rectangle 18"/>
          <p:cNvSpPr/>
          <p:nvPr userDrawn="1"/>
        </p:nvSpPr>
        <p:spPr>
          <a:xfrm>
            <a:off x="0" y="0"/>
            <a:ext cx="12192000" cy="4571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4842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right Blue Divider">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itle 1"/>
          <p:cNvSpPr>
            <a:spLocks noGrp="1"/>
          </p:cNvSpPr>
          <p:nvPr>
            <p:ph type="title"/>
          </p:nvPr>
        </p:nvSpPr>
        <p:spPr>
          <a:xfrm>
            <a:off x="831850" y="663828"/>
            <a:ext cx="11159521" cy="2852737"/>
          </a:xfrm>
          <a:prstGeom prst="rect">
            <a:avLst/>
          </a:prstGeom>
        </p:spPr>
        <p:txBody>
          <a:bodyPr anchor="b"/>
          <a:lstStyle>
            <a:lvl1pPr marL="0" algn="l" defTabSz="914400" rtl="0" eaLnBrk="1" latinLnBrk="0" hangingPunct="1">
              <a:lnSpc>
                <a:spcPct val="90000"/>
              </a:lnSpc>
              <a:spcBef>
                <a:spcPct val="0"/>
              </a:spcBef>
              <a:buNone/>
              <a:defRPr lang="en-US" sz="4000" b="1" i="0" kern="1200" cap="all" baseline="0" dirty="0">
                <a:solidFill>
                  <a:schemeClr val="bg1"/>
                </a:solidFill>
                <a:latin typeface="Arial Black" panose="020B0A04020102020204" pitchFamily="34" charset="0"/>
                <a:ea typeface="+mj-ea"/>
                <a:cs typeface="+mj-cs"/>
              </a:defRPr>
            </a:lvl1pPr>
          </a:lstStyle>
          <a:p>
            <a:r>
              <a:rPr lang="en-US"/>
              <a:t>Click to edit Master title style</a:t>
            </a:r>
          </a:p>
        </p:txBody>
      </p:sp>
      <p:sp>
        <p:nvSpPr>
          <p:cNvPr id="10" name="Text Placeholder 2"/>
          <p:cNvSpPr>
            <a:spLocks noGrp="1"/>
          </p:cNvSpPr>
          <p:nvPr>
            <p:ph type="body" idx="1" hasCustomPrompt="1"/>
          </p:nvPr>
        </p:nvSpPr>
        <p:spPr>
          <a:xfrm>
            <a:off x="831851" y="3683249"/>
            <a:ext cx="11159520" cy="1500187"/>
          </a:xfrm>
          <a:prstGeom prst="rect">
            <a:avLst/>
          </a:prstGeom>
        </p:spPr>
        <p:txBody>
          <a:bodyPr/>
          <a:lstStyle>
            <a:lvl1pPr marL="0" indent="0">
              <a:buNone/>
              <a:defRPr sz="3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extBox 10"/>
          <p:cNvSpPr txBox="1">
            <a:spLocks noChangeArrowheads="1"/>
          </p:cNvSpPr>
          <p:nvPr/>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1100">
              <a:solidFill>
                <a:schemeClr val="bg1"/>
              </a:solidFill>
            </a:endParaRPr>
          </a:p>
        </p:txBody>
      </p:sp>
      <p:pic>
        <p:nvPicPr>
          <p:cNvPr id="6" name="Picture 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1"/>
          </a:xfrm>
          <a:prstGeom prst="rect">
            <a:avLst/>
          </a:prstGeom>
        </p:spPr>
      </p:pic>
      <p:sp>
        <p:nvSpPr>
          <p:cNvPr id="7" name="Rectangle 6">
            <a:extLst>
              <a:ext uri="{FF2B5EF4-FFF2-40B4-BE49-F238E27FC236}">
                <a16:creationId xmlns:a16="http://schemas.microsoft.com/office/drawing/2014/main" id="{5CBD4A64-2C39-4328-A2B5-D914C8715EEE}"/>
              </a:ext>
            </a:extLst>
          </p:cNvPr>
          <p:cNvSpPr/>
          <p:nvPr userDrawn="1"/>
        </p:nvSpPr>
        <p:spPr>
          <a:xfrm>
            <a:off x="0" y="0"/>
            <a:ext cx="12192000"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Box 7">
            <a:extLst>
              <a:ext uri="{FF2B5EF4-FFF2-40B4-BE49-F238E27FC236}">
                <a16:creationId xmlns:a16="http://schemas.microsoft.com/office/drawing/2014/main" id="{3099A817-78AC-4CD9-A159-63EDC24C2C3C}"/>
              </a:ext>
            </a:extLst>
          </p:cNvPr>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1100">
              <a:solidFill>
                <a:schemeClr val="bg1"/>
              </a:solidFill>
            </a:endParaRPr>
          </a:p>
        </p:txBody>
      </p:sp>
      <p:pic>
        <p:nvPicPr>
          <p:cNvPr id="12" name="Picture 11">
            <a:extLst>
              <a:ext uri="{FF2B5EF4-FFF2-40B4-BE49-F238E27FC236}">
                <a16:creationId xmlns:a16="http://schemas.microsoft.com/office/drawing/2014/main" id="{DA1F1B11-F84B-4F6F-B446-A7764C9F32D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1"/>
          </a:xfrm>
          <a:prstGeom prst="rect">
            <a:avLst/>
          </a:prstGeom>
        </p:spPr>
      </p:pic>
    </p:spTree>
    <p:extLst>
      <p:ext uri="{BB962C8B-B14F-4D97-AF65-F5344CB8AC3E}">
        <p14:creationId xmlns:p14="http://schemas.microsoft.com/office/powerpoint/2010/main" val="27582952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Large Photo Background">
    <p:spTree>
      <p:nvGrpSpPr>
        <p:cNvPr id="1" name=""/>
        <p:cNvGrpSpPr/>
        <p:nvPr/>
      </p:nvGrpSpPr>
      <p:grpSpPr>
        <a:xfrm>
          <a:off x="0" y="0"/>
          <a:ext cx="0" cy="0"/>
          <a:chOff x="0" y="0"/>
          <a:chExt cx="0" cy="0"/>
        </a:xfrm>
      </p:grpSpPr>
      <p:sp>
        <p:nvSpPr>
          <p:cNvPr id="7" name="Rectangle 6"/>
          <p:cNvSpPr/>
          <p:nvPr userDrawn="1"/>
        </p:nvSpPr>
        <p:spPr>
          <a:xfrm flipV="1">
            <a:off x="0" y="6217919"/>
            <a:ext cx="12192000" cy="64008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0"/>
          </p:nvPr>
        </p:nvSpPr>
        <p:spPr>
          <a:xfrm>
            <a:off x="0" y="1"/>
            <a:ext cx="12192000" cy="6172200"/>
          </a:xfrm>
          <a:prstGeom prst="rect">
            <a:avLst/>
          </a:prstGeom>
        </p:spPr>
        <p:txBody>
          <a:bodyPr/>
          <a:lstStyle>
            <a:lvl1pPr marL="0" indent="0">
              <a:buNone/>
              <a:defRPr/>
            </a:lvl1pPr>
          </a:lstStyle>
          <a:p>
            <a:pPr lvl="0"/>
            <a:r>
              <a:rPr lang="en-US" noProof="0"/>
              <a:t>Click icon to add picture</a:t>
            </a:r>
            <a:endParaRPr lang="vi-VN" noProof="0"/>
          </a:p>
        </p:txBody>
      </p:sp>
      <p:sp>
        <p:nvSpPr>
          <p:cNvPr id="8" name="Text Placeholder 11"/>
          <p:cNvSpPr>
            <a:spLocks noGrp="1"/>
          </p:cNvSpPr>
          <p:nvPr>
            <p:ph type="body" sz="quarter" idx="11"/>
          </p:nvPr>
        </p:nvSpPr>
        <p:spPr>
          <a:xfrm>
            <a:off x="0" y="2057399"/>
            <a:ext cx="12192000" cy="2743200"/>
          </a:xfrm>
          <a:prstGeom prst="rect">
            <a:avLst/>
          </a:prstGeom>
        </p:spPr>
        <p:txBody>
          <a:bodyPr anchor="ctr" anchorCtr="0">
            <a:normAutofit/>
          </a:bodyPr>
          <a:lstStyle>
            <a:lvl1pPr marL="0" indent="0" algn="ctr">
              <a:lnSpc>
                <a:spcPct val="100000"/>
              </a:lnSpc>
              <a:spcBef>
                <a:spcPts val="0"/>
              </a:spcBef>
              <a:buNone/>
              <a:defRPr sz="4000" b="1" i="0" cap="all" baseline="0">
                <a:solidFill>
                  <a:schemeClr val="tx2"/>
                </a:solidFill>
                <a:latin typeface="Arial Black" charset="0"/>
                <a:ea typeface="Arial Black" charset="0"/>
                <a:cs typeface="Arial Black" charset="0"/>
              </a:defRPr>
            </a:lvl1pPr>
            <a:lvl2pPr marL="457200" indent="0">
              <a:buNone/>
              <a:defRPr sz="4000">
                <a:solidFill>
                  <a:schemeClr val="bg1"/>
                </a:solidFill>
                <a:latin typeface="Avenir Book" charset="0"/>
                <a:ea typeface="Avenir Book" charset="0"/>
                <a:cs typeface="Avenir Book" charset="0"/>
              </a:defRPr>
            </a:lvl2pPr>
            <a:lvl3pPr marL="914400" indent="0">
              <a:buNone/>
              <a:defRPr sz="4000">
                <a:solidFill>
                  <a:schemeClr val="bg1"/>
                </a:solidFill>
                <a:latin typeface="Avenir Book" charset="0"/>
                <a:ea typeface="Avenir Book" charset="0"/>
                <a:cs typeface="Avenir Book" charset="0"/>
              </a:defRPr>
            </a:lvl3pPr>
            <a:lvl4pPr marL="1371600" indent="0">
              <a:buNone/>
              <a:defRPr sz="4000">
                <a:solidFill>
                  <a:schemeClr val="bg1"/>
                </a:solidFill>
                <a:latin typeface="Avenir Book" charset="0"/>
                <a:ea typeface="Avenir Book" charset="0"/>
                <a:cs typeface="Avenir Book" charset="0"/>
              </a:defRPr>
            </a:lvl4pPr>
            <a:lvl5pPr marL="1828800" indent="0">
              <a:buNone/>
              <a:defRPr sz="4000">
                <a:solidFill>
                  <a:schemeClr val="bg1"/>
                </a:solidFill>
                <a:latin typeface="Avenir Book" charset="0"/>
                <a:ea typeface="Avenir Book" charset="0"/>
                <a:cs typeface="Avenir Book" charset="0"/>
              </a:defRPr>
            </a:lvl5pPr>
          </a:lstStyle>
          <a:p>
            <a:pPr lvl="0"/>
            <a:r>
              <a:rPr lang="en-US"/>
              <a:t>Edit Master text styles</a:t>
            </a:r>
          </a:p>
        </p:txBody>
      </p:sp>
      <p:pic>
        <p:nvPicPr>
          <p:cNvPr id="5" name="Picture 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1"/>
          </a:xfrm>
          <a:prstGeom prst="rect">
            <a:avLst/>
          </a:prstGeom>
        </p:spPr>
      </p:pic>
      <p:sp>
        <p:nvSpPr>
          <p:cNvPr id="6" name="TextBox 5"/>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solidFill>
            </a:endParaRPr>
          </a:p>
        </p:txBody>
      </p:sp>
      <p:sp>
        <p:nvSpPr>
          <p:cNvPr id="9" name="Rectangle 8"/>
          <p:cNvSpPr/>
          <p:nvPr userDrawn="1"/>
        </p:nvSpPr>
        <p:spPr>
          <a:xfrm>
            <a:off x="0" y="6172200"/>
            <a:ext cx="12192000" cy="4571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op Photo">
    <p:spTree>
      <p:nvGrpSpPr>
        <p:cNvPr id="1" name=""/>
        <p:cNvGrpSpPr/>
        <p:nvPr/>
      </p:nvGrpSpPr>
      <p:grpSpPr>
        <a:xfrm>
          <a:off x="0" y="0"/>
          <a:ext cx="0" cy="0"/>
          <a:chOff x="0" y="0"/>
          <a:chExt cx="0" cy="0"/>
        </a:xfrm>
      </p:grpSpPr>
      <p:sp>
        <p:nvSpPr>
          <p:cNvPr id="9" name="Rectangle 8"/>
          <p:cNvSpPr/>
          <p:nvPr userDrawn="1"/>
        </p:nvSpPr>
        <p:spPr>
          <a:xfrm>
            <a:off x="0" y="2788918"/>
            <a:ext cx="12192000" cy="40690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0"/>
          </p:nvPr>
        </p:nvSpPr>
        <p:spPr>
          <a:xfrm>
            <a:off x="0" y="0"/>
            <a:ext cx="12192000" cy="2743200"/>
          </a:xfrm>
          <a:prstGeom prst="rect">
            <a:avLst/>
          </a:prstGeom>
        </p:spPr>
        <p:txBody>
          <a:bodyPr/>
          <a:lstStyle>
            <a:lvl1pPr marL="0" indent="0">
              <a:buNone/>
              <a:defRPr/>
            </a:lvl1pPr>
          </a:lstStyle>
          <a:p>
            <a:pPr lvl="0"/>
            <a:r>
              <a:rPr lang="en-US" noProof="0"/>
              <a:t>Click icon to add picture</a:t>
            </a:r>
            <a:endParaRPr lang="vi-VN" noProof="0"/>
          </a:p>
        </p:txBody>
      </p:sp>
      <p:sp>
        <p:nvSpPr>
          <p:cNvPr id="4" name="Text Placeholder 11"/>
          <p:cNvSpPr>
            <a:spLocks noGrp="1"/>
          </p:cNvSpPr>
          <p:nvPr>
            <p:ph type="body" sz="quarter" idx="11"/>
          </p:nvPr>
        </p:nvSpPr>
        <p:spPr>
          <a:xfrm>
            <a:off x="0" y="2788916"/>
            <a:ext cx="12192000" cy="2697483"/>
          </a:xfrm>
          <a:prstGeom prst="rect">
            <a:avLst/>
          </a:prstGeom>
        </p:spPr>
        <p:txBody>
          <a:bodyPr anchor="ctr" anchorCtr="0">
            <a:normAutofit/>
          </a:bodyPr>
          <a:lstStyle>
            <a:lvl1pPr marL="0" indent="0" algn="ctr">
              <a:lnSpc>
                <a:spcPct val="100000"/>
              </a:lnSpc>
              <a:spcBef>
                <a:spcPts val="0"/>
              </a:spcBef>
              <a:buNone/>
              <a:defRPr sz="4000" b="1" i="0" cap="all" baseline="0">
                <a:solidFill>
                  <a:schemeClr val="bg1"/>
                </a:solidFill>
                <a:latin typeface="Arial Black" charset="0"/>
                <a:ea typeface="Arial Black" charset="0"/>
                <a:cs typeface="Arial Black" charset="0"/>
              </a:defRPr>
            </a:lvl1pPr>
            <a:lvl2pPr marL="457200" indent="0">
              <a:buNone/>
              <a:defRPr sz="4000">
                <a:solidFill>
                  <a:schemeClr val="bg1"/>
                </a:solidFill>
                <a:latin typeface="Avenir Book" charset="0"/>
                <a:ea typeface="Avenir Book" charset="0"/>
                <a:cs typeface="Avenir Book" charset="0"/>
              </a:defRPr>
            </a:lvl2pPr>
            <a:lvl3pPr marL="914400" indent="0">
              <a:buNone/>
              <a:defRPr sz="4000">
                <a:solidFill>
                  <a:schemeClr val="bg1"/>
                </a:solidFill>
                <a:latin typeface="Avenir Book" charset="0"/>
                <a:ea typeface="Avenir Book" charset="0"/>
                <a:cs typeface="Avenir Book" charset="0"/>
              </a:defRPr>
            </a:lvl3pPr>
            <a:lvl4pPr marL="1371600" indent="0">
              <a:buNone/>
              <a:defRPr sz="4000">
                <a:solidFill>
                  <a:schemeClr val="bg1"/>
                </a:solidFill>
                <a:latin typeface="Avenir Book" charset="0"/>
                <a:ea typeface="Avenir Book" charset="0"/>
                <a:cs typeface="Avenir Book" charset="0"/>
              </a:defRPr>
            </a:lvl4pPr>
            <a:lvl5pPr marL="1828800" indent="0">
              <a:buNone/>
              <a:defRPr sz="4000">
                <a:solidFill>
                  <a:schemeClr val="bg1"/>
                </a:solidFill>
                <a:latin typeface="Avenir Book" charset="0"/>
                <a:ea typeface="Avenir Book" charset="0"/>
                <a:cs typeface="Avenir Book" charset="0"/>
              </a:defRPr>
            </a:lvl5pPr>
          </a:lstStyle>
          <a:p>
            <a:pPr lvl="0"/>
            <a:r>
              <a:rPr lang="en-US"/>
              <a:t>Edit Master text styles</a:t>
            </a:r>
          </a:p>
        </p:txBody>
      </p:sp>
      <p:sp>
        <p:nvSpPr>
          <p:cNvPr id="8" name="Rectangle 7"/>
          <p:cNvSpPr/>
          <p:nvPr userDrawn="1"/>
        </p:nvSpPr>
        <p:spPr>
          <a:xfrm>
            <a:off x="0" y="2743200"/>
            <a:ext cx="12192000" cy="4571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solidFill>
            </a:endParaRPr>
          </a:p>
        </p:txBody>
      </p:sp>
      <p:pic>
        <p:nvPicPr>
          <p:cNvPr id="13" name="Picture 1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1"/>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Left Photo and Content">
    <p:spTree>
      <p:nvGrpSpPr>
        <p:cNvPr id="1" name=""/>
        <p:cNvGrpSpPr/>
        <p:nvPr/>
      </p:nvGrpSpPr>
      <p:grpSpPr>
        <a:xfrm>
          <a:off x="0" y="0"/>
          <a:ext cx="0" cy="0"/>
          <a:chOff x="0" y="0"/>
          <a:chExt cx="0" cy="0"/>
        </a:xfrm>
      </p:grpSpPr>
      <p:sp>
        <p:nvSpPr>
          <p:cNvPr id="5" name="Text Placeholder 12"/>
          <p:cNvSpPr>
            <a:spLocks noGrp="1"/>
          </p:cNvSpPr>
          <p:nvPr>
            <p:ph type="body" sz="quarter" idx="11"/>
          </p:nvPr>
        </p:nvSpPr>
        <p:spPr>
          <a:xfrm>
            <a:off x="6477000" y="685800"/>
            <a:ext cx="5715000" cy="1600200"/>
          </a:xfrm>
          <a:prstGeom prst="rect">
            <a:avLst/>
          </a:prstGeom>
        </p:spPr>
        <p:txBody>
          <a:bodyPr anchor="b">
            <a:noAutofit/>
          </a:bodyPr>
          <a:lstStyle>
            <a:lvl1pPr marL="0" indent="0">
              <a:lnSpc>
                <a:spcPts val="3600"/>
              </a:lnSpc>
              <a:spcBef>
                <a:spcPts val="0"/>
              </a:spcBef>
              <a:buNone/>
              <a:defRPr sz="3200" b="1" i="0" cap="all" baseline="0">
                <a:solidFill>
                  <a:schemeClr val="tx2"/>
                </a:solidFill>
                <a:latin typeface="Arial Black" charset="0"/>
                <a:ea typeface="Arial Black" charset="0"/>
                <a:cs typeface="Arial Black" charset="0"/>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Edit Master text styles</a:t>
            </a:r>
          </a:p>
        </p:txBody>
      </p:sp>
      <p:sp>
        <p:nvSpPr>
          <p:cNvPr id="9" name="Text Placeholder 14"/>
          <p:cNvSpPr>
            <a:spLocks noGrp="1"/>
          </p:cNvSpPr>
          <p:nvPr>
            <p:ph type="body" sz="quarter" idx="14"/>
          </p:nvPr>
        </p:nvSpPr>
        <p:spPr>
          <a:xfrm>
            <a:off x="6477000" y="2514600"/>
            <a:ext cx="5715000" cy="3657600"/>
          </a:xfrm>
          <a:prstGeom prst="rect">
            <a:avLst/>
          </a:prstGeom>
        </p:spPr>
        <p:txBody>
          <a:bodyPr/>
          <a:lstStyle>
            <a:lvl1pPr marL="0" indent="0">
              <a:lnSpc>
                <a:spcPct val="100000"/>
              </a:lnSpc>
              <a:buNone/>
              <a:defRPr sz="3200"/>
            </a:lvl1pPr>
            <a:lvl2pPr marL="685800" indent="-228600">
              <a:lnSpc>
                <a:spcPct val="100000"/>
              </a:lnSpc>
              <a:buFont typeface="Arial" panose="020B0604020202020204" pitchFamily="34" charset="0"/>
              <a:buChar char="‒"/>
              <a:defRPr sz="2800"/>
            </a:lvl2pPr>
            <a:lvl3pPr marL="1143000" indent="-228600">
              <a:lnSpc>
                <a:spcPct val="100000"/>
              </a:lnSpc>
              <a:buFont typeface="Arial" panose="020B0604020202020204" pitchFamily="34" charset="0"/>
              <a:buChar char="‒"/>
              <a:defRPr sz="2600"/>
            </a:lvl3pPr>
            <a:lvl4pPr marL="1600200" indent="-228600">
              <a:lnSpc>
                <a:spcPct val="100000"/>
              </a:lnSpc>
              <a:buFont typeface="Arial" panose="020B0604020202020204" pitchFamily="34" charset="0"/>
              <a:buChar char="‒"/>
              <a:defRPr sz="2400"/>
            </a:lvl4pPr>
            <a:lvl5pPr marL="2057400" indent="-228600">
              <a:lnSpc>
                <a:spcPct val="100000"/>
              </a:lnSpc>
              <a:buFont typeface="Arial" panose="020B060402020202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7" name="TextBox 6"/>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sp>
        <p:nvSpPr>
          <p:cNvPr id="10" name="Picture Placeholder 2"/>
          <p:cNvSpPr>
            <a:spLocks noGrp="1"/>
          </p:cNvSpPr>
          <p:nvPr>
            <p:ph type="pic" sz="quarter" idx="10"/>
          </p:nvPr>
        </p:nvSpPr>
        <p:spPr>
          <a:xfrm>
            <a:off x="0" y="685800"/>
            <a:ext cx="6099048" cy="5486400"/>
          </a:xfrm>
          <a:prstGeom prst="rect">
            <a:avLst/>
          </a:prstGeom>
        </p:spPr>
        <p:txBody>
          <a:bodyPr/>
          <a:lstStyle>
            <a:lvl1pPr marL="0" indent="0">
              <a:buNone/>
              <a:defRPr/>
            </a:lvl1pPr>
          </a:lstStyle>
          <a:p>
            <a:pPr lvl="0"/>
            <a:r>
              <a:rPr lang="en-US" noProof="0"/>
              <a:t>Click icon to add picture</a:t>
            </a:r>
            <a:endParaRPr lang="vi-VN" noProof="0"/>
          </a:p>
        </p:txBody>
      </p:sp>
      <p:sp>
        <p:nvSpPr>
          <p:cNvPr id="11" name="Rectangle 10"/>
          <p:cNvSpPr/>
          <p:nvPr userDrawn="1"/>
        </p:nvSpPr>
        <p:spPr>
          <a:xfrm rot="5400000">
            <a:off x="3375661" y="3406141"/>
            <a:ext cx="5486400" cy="4571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Right Photo and Content">
    <p:spTree>
      <p:nvGrpSpPr>
        <p:cNvPr id="1" name=""/>
        <p:cNvGrpSpPr/>
        <p:nvPr/>
      </p:nvGrpSpPr>
      <p:grpSpPr>
        <a:xfrm>
          <a:off x="0" y="0"/>
          <a:ext cx="0" cy="0"/>
          <a:chOff x="0" y="0"/>
          <a:chExt cx="0" cy="0"/>
        </a:xfrm>
      </p:grpSpPr>
      <p:sp>
        <p:nvSpPr>
          <p:cNvPr id="5" name="Text Placeholder 12"/>
          <p:cNvSpPr>
            <a:spLocks noGrp="1"/>
          </p:cNvSpPr>
          <p:nvPr>
            <p:ph type="body" sz="quarter" idx="11"/>
          </p:nvPr>
        </p:nvSpPr>
        <p:spPr>
          <a:xfrm>
            <a:off x="426720" y="685800"/>
            <a:ext cx="5600700" cy="1600200"/>
          </a:xfrm>
          <a:prstGeom prst="rect">
            <a:avLst/>
          </a:prstGeom>
        </p:spPr>
        <p:txBody>
          <a:bodyPr anchor="b">
            <a:noAutofit/>
          </a:bodyPr>
          <a:lstStyle>
            <a:lvl1pPr marL="0" indent="0">
              <a:lnSpc>
                <a:spcPts val="3600"/>
              </a:lnSpc>
              <a:spcBef>
                <a:spcPts val="0"/>
              </a:spcBef>
              <a:buNone/>
              <a:defRPr sz="3200" b="1" i="0" cap="all" baseline="0">
                <a:solidFill>
                  <a:schemeClr val="tx2"/>
                </a:solidFill>
                <a:latin typeface="Arial Black" charset="0"/>
                <a:ea typeface="Arial Black" charset="0"/>
                <a:cs typeface="Arial Black" charset="0"/>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Edit Master text styles</a:t>
            </a:r>
          </a:p>
        </p:txBody>
      </p:sp>
      <p:sp>
        <p:nvSpPr>
          <p:cNvPr id="9" name="Text Placeholder 14"/>
          <p:cNvSpPr>
            <a:spLocks noGrp="1"/>
          </p:cNvSpPr>
          <p:nvPr>
            <p:ph type="body" sz="quarter" idx="14"/>
          </p:nvPr>
        </p:nvSpPr>
        <p:spPr>
          <a:xfrm>
            <a:off x="426720" y="2514600"/>
            <a:ext cx="5600700" cy="3657600"/>
          </a:xfrm>
          <a:prstGeom prst="rect">
            <a:avLst/>
          </a:prstGeom>
        </p:spPr>
        <p:txBody>
          <a:bodyPr/>
          <a:lstStyle>
            <a:lvl1pPr marL="0" indent="0">
              <a:lnSpc>
                <a:spcPct val="100000"/>
              </a:lnSpc>
              <a:buNone/>
              <a:defRPr sz="3200"/>
            </a:lvl1pPr>
            <a:lvl2pPr marL="685800" indent="-228600">
              <a:lnSpc>
                <a:spcPct val="100000"/>
              </a:lnSpc>
              <a:buFont typeface="Arial" panose="020B0604020202020204" pitchFamily="34" charset="0"/>
              <a:buChar char="‒"/>
              <a:defRPr sz="2800"/>
            </a:lvl2pPr>
            <a:lvl3pPr marL="1143000" indent="-228600">
              <a:lnSpc>
                <a:spcPct val="100000"/>
              </a:lnSpc>
              <a:buFont typeface="Arial" panose="020B0604020202020204" pitchFamily="34" charset="0"/>
              <a:buChar char="‒"/>
              <a:defRPr sz="2600"/>
            </a:lvl3pPr>
            <a:lvl4pPr marL="1600200" indent="-228600">
              <a:lnSpc>
                <a:spcPct val="100000"/>
              </a:lnSpc>
              <a:buFont typeface="Arial" panose="020B0604020202020204" pitchFamily="34" charset="0"/>
              <a:buChar char="‒"/>
              <a:defRPr sz="2400"/>
            </a:lvl4pPr>
            <a:lvl5pPr marL="2057400" indent="-228600">
              <a:lnSpc>
                <a:spcPct val="100000"/>
              </a:lnSpc>
              <a:buFont typeface="Arial" panose="020B060402020202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7" name="TextBox 6"/>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1100">
              <a:solidFill>
                <a:schemeClr val="bg1">
                  <a:lumMod val="65000"/>
                </a:schemeClr>
              </a:solidFill>
            </a:endParaRPr>
          </a:p>
        </p:txBody>
      </p:sp>
      <p:sp>
        <p:nvSpPr>
          <p:cNvPr id="10" name="Picture Placeholder 2"/>
          <p:cNvSpPr>
            <a:spLocks noGrp="1"/>
          </p:cNvSpPr>
          <p:nvPr>
            <p:ph type="pic" sz="quarter" idx="10"/>
          </p:nvPr>
        </p:nvSpPr>
        <p:spPr>
          <a:xfrm>
            <a:off x="6096000" y="685800"/>
            <a:ext cx="6099048" cy="5486400"/>
          </a:xfrm>
          <a:prstGeom prst="rect">
            <a:avLst/>
          </a:prstGeom>
        </p:spPr>
        <p:txBody>
          <a:bodyPr/>
          <a:lstStyle>
            <a:lvl1pPr marL="0" indent="0">
              <a:buNone/>
              <a:defRPr/>
            </a:lvl1pPr>
          </a:lstStyle>
          <a:p>
            <a:pPr lvl="0"/>
            <a:r>
              <a:rPr lang="en-US" noProof="0"/>
              <a:t>Click icon to add picture</a:t>
            </a:r>
            <a:endParaRPr lang="vi-VN" noProof="0"/>
          </a:p>
        </p:txBody>
      </p:sp>
      <p:sp>
        <p:nvSpPr>
          <p:cNvPr id="11" name="Rectangle 10"/>
          <p:cNvSpPr/>
          <p:nvPr userDrawn="1"/>
        </p:nvSpPr>
        <p:spPr>
          <a:xfrm rot="5400000">
            <a:off x="3329940" y="3406143"/>
            <a:ext cx="5486400" cy="4571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ull Collage">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8143876" y="0"/>
            <a:ext cx="4050791" cy="6172200"/>
          </a:xfrm>
          <a:prstGeom prst="rect">
            <a:avLst/>
          </a:prstGeom>
        </p:spPr>
        <p:txBody>
          <a:bodyPr/>
          <a:lstStyle>
            <a:lvl1pPr marL="0" indent="0">
              <a:buNone/>
              <a:defRPr/>
            </a:lvl1pPr>
          </a:lstStyle>
          <a:p>
            <a:pPr lvl="0"/>
            <a:r>
              <a:rPr lang="en-US" noProof="0"/>
              <a:t>Click icon to add picture</a:t>
            </a:r>
            <a:endParaRPr lang="vi-VN" noProof="0"/>
          </a:p>
        </p:txBody>
      </p:sp>
      <p:sp>
        <p:nvSpPr>
          <p:cNvPr id="8" name="Picture Placeholder 2"/>
          <p:cNvSpPr>
            <a:spLocks noGrp="1"/>
          </p:cNvSpPr>
          <p:nvPr>
            <p:ph type="pic" sz="quarter" idx="10"/>
          </p:nvPr>
        </p:nvSpPr>
        <p:spPr>
          <a:xfrm>
            <a:off x="-1" y="0"/>
            <a:ext cx="4048125" cy="6172200"/>
          </a:xfrm>
          <a:prstGeom prst="rect">
            <a:avLst/>
          </a:prstGeom>
        </p:spPr>
        <p:txBody>
          <a:bodyPr/>
          <a:lstStyle>
            <a:lvl1pPr marL="0" indent="0">
              <a:buNone/>
              <a:defRPr/>
            </a:lvl1pPr>
          </a:lstStyle>
          <a:p>
            <a:pPr lvl="0"/>
            <a:r>
              <a:rPr lang="en-US" noProof="0"/>
              <a:t>Click icon to add picture</a:t>
            </a:r>
            <a:endParaRPr lang="vi-VN" noProof="0"/>
          </a:p>
        </p:txBody>
      </p:sp>
      <p:sp>
        <p:nvSpPr>
          <p:cNvPr id="11" name="Picture Placeholder 2"/>
          <p:cNvSpPr>
            <a:spLocks noGrp="1"/>
          </p:cNvSpPr>
          <p:nvPr>
            <p:ph type="pic" sz="quarter" idx="13"/>
          </p:nvPr>
        </p:nvSpPr>
        <p:spPr>
          <a:xfrm>
            <a:off x="4048126" y="-1"/>
            <a:ext cx="4096512" cy="6172201"/>
          </a:xfrm>
          <a:prstGeom prst="rect">
            <a:avLst/>
          </a:prstGeom>
        </p:spPr>
        <p:txBody>
          <a:bodyPr/>
          <a:lstStyle>
            <a:lvl1pPr marL="0" indent="0">
              <a:buNone/>
              <a:defRPr/>
            </a:lvl1pPr>
          </a:lstStyle>
          <a:p>
            <a:pPr lvl="0"/>
            <a:r>
              <a:rPr lang="en-US" noProof="0"/>
              <a:t>Click icon to add picture</a:t>
            </a:r>
            <a:endParaRPr lang="vi-VN" noProof="0"/>
          </a:p>
        </p:txBody>
      </p:sp>
      <p:pic>
        <p:nvPicPr>
          <p:cNvPr id="12" name="Picture 11"/>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13" name="TextBox 12"/>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1100">
              <a:solidFill>
                <a:schemeClr val="bg1">
                  <a:lumMod val="65000"/>
                </a:schemeClr>
              </a:solidFill>
            </a:endParaRPr>
          </a:p>
        </p:txBody>
      </p:sp>
      <p:sp>
        <p:nvSpPr>
          <p:cNvPr id="14" name="Rectangle 13"/>
          <p:cNvSpPr/>
          <p:nvPr userDrawn="1"/>
        </p:nvSpPr>
        <p:spPr>
          <a:xfrm>
            <a:off x="0" y="6172200"/>
            <a:ext cx="12192000" cy="4571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eft Collage and Content">
    <p:spTree>
      <p:nvGrpSpPr>
        <p:cNvPr id="1" name=""/>
        <p:cNvGrpSpPr/>
        <p:nvPr/>
      </p:nvGrpSpPr>
      <p:grpSpPr>
        <a:xfrm>
          <a:off x="0" y="0"/>
          <a:ext cx="0" cy="0"/>
          <a:chOff x="0" y="0"/>
          <a:chExt cx="0" cy="0"/>
        </a:xfrm>
      </p:grpSpPr>
      <p:sp>
        <p:nvSpPr>
          <p:cNvPr id="2" name="Rectangle 1"/>
          <p:cNvSpPr/>
          <p:nvPr userDrawn="1"/>
        </p:nvSpPr>
        <p:spPr>
          <a:xfrm>
            <a:off x="6708648" y="0"/>
            <a:ext cx="5483352" cy="6172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0"/>
          </p:nvPr>
        </p:nvSpPr>
        <p:spPr>
          <a:xfrm>
            <a:off x="0" y="0"/>
            <a:ext cx="3352800" cy="6172200"/>
          </a:xfrm>
          <a:prstGeom prst="rect">
            <a:avLst/>
          </a:prstGeom>
        </p:spPr>
        <p:txBody>
          <a:bodyPr/>
          <a:lstStyle>
            <a:lvl1pPr marL="0" indent="0">
              <a:buNone/>
              <a:defRPr/>
            </a:lvl1pPr>
          </a:lstStyle>
          <a:p>
            <a:pPr lvl="0"/>
            <a:r>
              <a:rPr lang="en-US" noProof="0"/>
              <a:t>Click icon to add picture</a:t>
            </a:r>
            <a:endParaRPr lang="vi-VN" noProof="0"/>
          </a:p>
        </p:txBody>
      </p:sp>
      <p:sp>
        <p:nvSpPr>
          <p:cNvPr id="4" name="Picture Placeholder 2"/>
          <p:cNvSpPr>
            <a:spLocks noGrp="1"/>
          </p:cNvSpPr>
          <p:nvPr>
            <p:ph type="pic" sz="quarter" idx="11"/>
          </p:nvPr>
        </p:nvSpPr>
        <p:spPr>
          <a:xfrm>
            <a:off x="3352800" y="0"/>
            <a:ext cx="3355848" cy="3086100"/>
          </a:xfrm>
          <a:prstGeom prst="rect">
            <a:avLst/>
          </a:prstGeom>
        </p:spPr>
        <p:txBody>
          <a:bodyPr/>
          <a:lstStyle>
            <a:lvl1pPr marL="0" indent="0">
              <a:buNone/>
              <a:defRPr/>
            </a:lvl1pPr>
          </a:lstStyle>
          <a:p>
            <a:pPr lvl="0"/>
            <a:r>
              <a:rPr lang="en-US" noProof="0"/>
              <a:t>Click icon to add picture</a:t>
            </a:r>
            <a:endParaRPr lang="vi-VN" noProof="0"/>
          </a:p>
        </p:txBody>
      </p:sp>
      <p:sp>
        <p:nvSpPr>
          <p:cNvPr id="5" name="Picture Placeholder 2"/>
          <p:cNvSpPr>
            <a:spLocks noGrp="1"/>
          </p:cNvSpPr>
          <p:nvPr>
            <p:ph type="pic" sz="quarter" idx="12"/>
          </p:nvPr>
        </p:nvSpPr>
        <p:spPr>
          <a:xfrm>
            <a:off x="3352800" y="3086100"/>
            <a:ext cx="3355848" cy="3086100"/>
          </a:xfrm>
          <a:prstGeom prst="rect">
            <a:avLst/>
          </a:prstGeom>
        </p:spPr>
        <p:txBody>
          <a:bodyPr/>
          <a:lstStyle>
            <a:lvl1pPr marL="0" indent="0">
              <a:buNone/>
              <a:defRPr/>
            </a:lvl1pPr>
          </a:lstStyle>
          <a:p>
            <a:pPr lvl="0"/>
            <a:r>
              <a:rPr lang="en-US" noProof="0"/>
              <a:t>Click icon to add picture</a:t>
            </a:r>
            <a:endParaRPr lang="vi-VN" noProof="0"/>
          </a:p>
        </p:txBody>
      </p:sp>
      <p:sp>
        <p:nvSpPr>
          <p:cNvPr id="13" name="Text Placeholder 12"/>
          <p:cNvSpPr>
            <a:spLocks noGrp="1"/>
          </p:cNvSpPr>
          <p:nvPr>
            <p:ph type="body" sz="quarter" idx="14"/>
          </p:nvPr>
        </p:nvSpPr>
        <p:spPr>
          <a:xfrm>
            <a:off x="7193280" y="685800"/>
            <a:ext cx="4998720" cy="1600200"/>
          </a:xfrm>
          <a:prstGeom prst="rect">
            <a:avLst/>
          </a:prstGeom>
        </p:spPr>
        <p:txBody>
          <a:bodyPr anchor="b">
            <a:noAutofit/>
          </a:bodyPr>
          <a:lstStyle>
            <a:lvl1pPr marL="0" indent="0">
              <a:lnSpc>
                <a:spcPts val="3600"/>
              </a:lnSpc>
              <a:spcBef>
                <a:spcPts val="0"/>
              </a:spcBef>
              <a:buNone/>
              <a:defRPr sz="3200" b="1" i="0" cap="all" baseline="0">
                <a:solidFill>
                  <a:schemeClr val="bg1"/>
                </a:solidFill>
                <a:latin typeface="Arial Black" charset="0"/>
                <a:ea typeface="Arial Black" charset="0"/>
                <a:cs typeface="Arial Black" charset="0"/>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Edit Master text styles</a:t>
            </a:r>
          </a:p>
        </p:txBody>
      </p:sp>
      <p:sp>
        <p:nvSpPr>
          <p:cNvPr id="14" name="Text Placeholder 14"/>
          <p:cNvSpPr>
            <a:spLocks noGrp="1"/>
          </p:cNvSpPr>
          <p:nvPr>
            <p:ph type="body" sz="quarter" idx="15"/>
          </p:nvPr>
        </p:nvSpPr>
        <p:spPr>
          <a:xfrm>
            <a:off x="7193280" y="2514600"/>
            <a:ext cx="4998720" cy="3657600"/>
          </a:xfrm>
          <a:prstGeom prst="rect">
            <a:avLst/>
          </a:prstGeom>
        </p:spPr>
        <p:txBody>
          <a:bodyPr/>
          <a:lstStyle>
            <a:lvl1pPr marL="0" indent="0">
              <a:lnSpc>
                <a:spcPct val="100000"/>
              </a:lnSpc>
              <a:buNone/>
              <a:defRPr sz="3200">
                <a:solidFill>
                  <a:schemeClr val="bg1"/>
                </a:solidFill>
              </a:defRPr>
            </a:lvl1pPr>
            <a:lvl2pPr marL="685800" indent="-228600">
              <a:lnSpc>
                <a:spcPct val="100000"/>
              </a:lnSpc>
              <a:buFont typeface="Arial" panose="020B0604020202020204" pitchFamily="34" charset="0"/>
              <a:buChar char="‒"/>
              <a:defRPr sz="2800">
                <a:solidFill>
                  <a:schemeClr val="bg1"/>
                </a:solidFill>
              </a:defRPr>
            </a:lvl2pPr>
            <a:lvl3pPr marL="1143000" indent="-228600">
              <a:lnSpc>
                <a:spcPct val="100000"/>
              </a:lnSpc>
              <a:buFont typeface="Arial" panose="020B0604020202020204" pitchFamily="34" charset="0"/>
              <a:buChar char="‒"/>
              <a:defRPr sz="2600">
                <a:solidFill>
                  <a:schemeClr val="bg1"/>
                </a:solidFill>
              </a:defRPr>
            </a:lvl3pPr>
            <a:lvl4pPr marL="1600200" indent="-228600">
              <a:lnSpc>
                <a:spcPct val="100000"/>
              </a:lnSpc>
              <a:buFont typeface="Arial" panose="020B0604020202020204" pitchFamily="34" charset="0"/>
              <a:buChar char="‒"/>
              <a:defRPr sz="2400">
                <a:solidFill>
                  <a:schemeClr val="bg1"/>
                </a:solidFill>
              </a:defRPr>
            </a:lvl4pPr>
            <a:lvl5pPr marL="2057400" indent="-228600">
              <a:lnSpc>
                <a:spcPct val="100000"/>
              </a:lnSpc>
              <a:buFont typeface="Arial" panose="020B0604020202020204" pitchFamily="34" charset="0"/>
              <a:buChar char="‒"/>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12" name="TextBox 11"/>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sp>
        <p:nvSpPr>
          <p:cNvPr id="15" name="Rectangle 14"/>
          <p:cNvSpPr/>
          <p:nvPr userDrawn="1"/>
        </p:nvSpPr>
        <p:spPr>
          <a:xfrm>
            <a:off x="0" y="6172200"/>
            <a:ext cx="12192000" cy="4571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eep Blue Patter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ext Placeholder 11"/>
          <p:cNvSpPr>
            <a:spLocks noGrp="1"/>
          </p:cNvSpPr>
          <p:nvPr>
            <p:ph type="body" sz="quarter" idx="10"/>
          </p:nvPr>
        </p:nvSpPr>
        <p:spPr>
          <a:xfrm>
            <a:off x="0" y="1085850"/>
            <a:ext cx="12192000" cy="4686300"/>
          </a:xfrm>
          <a:prstGeom prst="rect">
            <a:avLst/>
          </a:prstGeom>
        </p:spPr>
        <p:txBody>
          <a:bodyPr anchor="ctr" anchorCtr="0"/>
          <a:lstStyle>
            <a:lvl1pPr marL="0" indent="0" algn="ctr">
              <a:lnSpc>
                <a:spcPts val="6000"/>
              </a:lnSpc>
              <a:buNone/>
              <a:defRPr sz="4400" b="1" i="0" cap="all" baseline="0">
                <a:solidFill>
                  <a:schemeClr val="bg1"/>
                </a:solidFill>
                <a:latin typeface="Arial Black" charset="0"/>
                <a:ea typeface="Arial Black" charset="0"/>
                <a:cs typeface="Arial Black" charset="0"/>
              </a:defRPr>
            </a:lvl1pPr>
            <a:lvl2pPr marL="457200" indent="0">
              <a:buNone/>
              <a:defRPr sz="4000">
                <a:solidFill>
                  <a:schemeClr val="bg1"/>
                </a:solidFill>
                <a:latin typeface="Avenir Book" charset="0"/>
                <a:ea typeface="Avenir Book" charset="0"/>
                <a:cs typeface="Avenir Book" charset="0"/>
              </a:defRPr>
            </a:lvl2pPr>
            <a:lvl3pPr marL="914400" indent="0">
              <a:buNone/>
              <a:defRPr sz="4000">
                <a:solidFill>
                  <a:schemeClr val="bg1"/>
                </a:solidFill>
                <a:latin typeface="Avenir Book" charset="0"/>
                <a:ea typeface="Avenir Book" charset="0"/>
                <a:cs typeface="Avenir Book" charset="0"/>
              </a:defRPr>
            </a:lvl3pPr>
            <a:lvl4pPr marL="1371600" indent="0">
              <a:buNone/>
              <a:defRPr sz="4000">
                <a:solidFill>
                  <a:schemeClr val="bg1"/>
                </a:solidFill>
                <a:latin typeface="Avenir Book" charset="0"/>
                <a:ea typeface="Avenir Book" charset="0"/>
                <a:cs typeface="Avenir Book" charset="0"/>
              </a:defRPr>
            </a:lvl4pPr>
            <a:lvl5pPr marL="1828800" indent="0">
              <a:buNone/>
              <a:defRPr sz="4000">
                <a:solidFill>
                  <a:schemeClr val="bg1"/>
                </a:solidFill>
                <a:latin typeface="Avenir Book" charset="0"/>
                <a:ea typeface="Avenir Book" charset="0"/>
                <a:cs typeface="Avenir Book" charset="0"/>
              </a:defRPr>
            </a:lvl5pPr>
          </a:lstStyle>
          <a:p>
            <a:pPr lvl="0"/>
            <a:r>
              <a:rPr lang="en-US"/>
              <a:t>Edit Master text styles</a:t>
            </a:r>
          </a:p>
        </p:txBody>
      </p:sp>
      <p:sp>
        <p:nvSpPr>
          <p:cNvPr id="6" name="TextBox 5"/>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solidFill>
            </a:endParaRPr>
          </a:p>
        </p:txBody>
      </p:sp>
      <p:pic>
        <p:nvPicPr>
          <p:cNvPr id="8" name="Picture 7"/>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04074" y="6488195"/>
            <a:ext cx="1127756" cy="238081"/>
          </a:xfrm>
          <a:prstGeom prst="rect">
            <a:avLst/>
          </a:prstGeom>
        </p:spPr>
      </p:pic>
    </p:spTree>
    <p:extLst>
      <p:ext uri="{BB962C8B-B14F-4D97-AF65-F5344CB8AC3E}">
        <p14:creationId xmlns:p14="http://schemas.microsoft.com/office/powerpoint/2010/main" val="3856022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late Patter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ext Placeholder 11"/>
          <p:cNvSpPr>
            <a:spLocks noGrp="1"/>
          </p:cNvSpPr>
          <p:nvPr>
            <p:ph type="body" sz="quarter" idx="10"/>
          </p:nvPr>
        </p:nvSpPr>
        <p:spPr>
          <a:xfrm>
            <a:off x="0" y="1085850"/>
            <a:ext cx="12192000" cy="4686300"/>
          </a:xfrm>
          <a:prstGeom prst="rect">
            <a:avLst/>
          </a:prstGeom>
        </p:spPr>
        <p:txBody>
          <a:bodyPr anchor="ctr" anchorCtr="0"/>
          <a:lstStyle>
            <a:lvl1pPr marL="0" indent="0" algn="ctr">
              <a:lnSpc>
                <a:spcPts val="6000"/>
              </a:lnSpc>
              <a:buNone/>
              <a:defRPr sz="4400" b="1" i="0" cap="all" baseline="0">
                <a:solidFill>
                  <a:schemeClr val="bg1"/>
                </a:solidFill>
                <a:latin typeface="Arial Black" charset="0"/>
                <a:ea typeface="Arial Black" charset="0"/>
                <a:cs typeface="Arial Black" charset="0"/>
              </a:defRPr>
            </a:lvl1pPr>
            <a:lvl2pPr marL="457200" indent="0">
              <a:buNone/>
              <a:defRPr sz="4000">
                <a:solidFill>
                  <a:schemeClr val="bg1"/>
                </a:solidFill>
                <a:latin typeface="Avenir Book" charset="0"/>
                <a:ea typeface="Avenir Book" charset="0"/>
                <a:cs typeface="Avenir Book" charset="0"/>
              </a:defRPr>
            </a:lvl2pPr>
            <a:lvl3pPr marL="914400" indent="0">
              <a:buNone/>
              <a:defRPr sz="4000">
                <a:solidFill>
                  <a:schemeClr val="bg1"/>
                </a:solidFill>
                <a:latin typeface="Avenir Book" charset="0"/>
                <a:ea typeface="Avenir Book" charset="0"/>
                <a:cs typeface="Avenir Book" charset="0"/>
              </a:defRPr>
            </a:lvl3pPr>
            <a:lvl4pPr marL="1371600" indent="0">
              <a:buNone/>
              <a:defRPr sz="4000">
                <a:solidFill>
                  <a:schemeClr val="bg1"/>
                </a:solidFill>
                <a:latin typeface="Avenir Book" charset="0"/>
                <a:ea typeface="Avenir Book" charset="0"/>
                <a:cs typeface="Avenir Book" charset="0"/>
              </a:defRPr>
            </a:lvl4pPr>
            <a:lvl5pPr marL="1828800" indent="0">
              <a:buNone/>
              <a:defRPr sz="4000">
                <a:solidFill>
                  <a:schemeClr val="bg1"/>
                </a:solidFill>
                <a:latin typeface="Avenir Book" charset="0"/>
                <a:ea typeface="Avenir Book" charset="0"/>
                <a:cs typeface="Avenir Book" charset="0"/>
              </a:defRPr>
            </a:lvl5pPr>
          </a:lstStyle>
          <a:p>
            <a:pPr lvl="0"/>
            <a:r>
              <a:rPr lang="en-US"/>
              <a:t>Edit Master text styles</a:t>
            </a:r>
          </a:p>
        </p:txBody>
      </p:sp>
      <p:sp>
        <p:nvSpPr>
          <p:cNvPr id="6" name="TextBox 5"/>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solidFill>
            </a:endParaRPr>
          </a:p>
        </p:txBody>
      </p:sp>
      <p:pic>
        <p:nvPicPr>
          <p:cNvPr id="8" name="Picture 7"/>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04074" y="6488195"/>
            <a:ext cx="1127756" cy="238081"/>
          </a:xfrm>
          <a:prstGeom prst="rect">
            <a:avLst/>
          </a:prstGeom>
        </p:spPr>
      </p:pic>
    </p:spTree>
    <p:extLst>
      <p:ext uri="{BB962C8B-B14F-4D97-AF65-F5344CB8AC3E}">
        <p14:creationId xmlns:p14="http://schemas.microsoft.com/office/powerpoint/2010/main" val="1972461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Gray Patter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ext Placeholder 11"/>
          <p:cNvSpPr>
            <a:spLocks noGrp="1"/>
          </p:cNvSpPr>
          <p:nvPr>
            <p:ph type="body" sz="quarter" idx="10"/>
          </p:nvPr>
        </p:nvSpPr>
        <p:spPr>
          <a:xfrm>
            <a:off x="0" y="1085850"/>
            <a:ext cx="12192000" cy="4686300"/>
          </a:xfrm>
          <a:prstGeom prst="rect">
            <a:avLst/>
          </a:prstGeom>
        </p:spPr>
        <p:txBody>
          <a:bodyPr anchor="ctr" anchorCtr="0"/>
          <a:lstStyle>
            <a:lvl1pPr marL="0" indent="0" algn="ctr">
              <a:lnSpc>
                <a:spcPts val="6000"/>
              </a:lnSpc>
              <a:buNone/>
              <a:defRPr sz="4400" b="1" i="0" cap="all" baseline="0">
                <a:solidFill>
                  <a:schemeClr val="tx2"/>
                </a:solidFill>
                <a:latin typeface="Arial Black" charset="0"/>
                <a:ea typeface="Arial Black" charset="0"/>
                <a:cs typeface="Arial Black" charset="0"/>
              </a:defRPr>
            </a:lvl1pPr>
            <a:lvl2pPr marL="457200" indent="0">
              <a:buNone/>
              <a:defRPr sz="4000">
                <a:solidFill>
                  <a:schemeClr val="bg1"/>
                </a:solidFill>
                <a:latin typeface="Avenir Book" charset="0"/>
                <a:ea typeface="Avenir Book" charset="0"/>
                <a:cs typeface="Avenir Book" charset="0"/>
              </a:defRPr>
            </a:lvl2pPr>
            <a:lvl3pPr marL="914400" indent="0">
              <a:buNone/>
              <a:defRPr sz="4000">
                <a:solidFill>
                  <a:schemeClr val="bg1"/>
                </a:solidFill>
                <a:latin typeface="Avenir Book" charset="0"/>
                <a:ea typeface="Avenir Book" charset="0"/>
                <a:cs typeface="Avenir Book" charset="0"/>
              </a:defRPr>
            </a:lvl3pPr>
            <a:lvl4pPr marL="1371600" indent="0">
              <a:buNone/>
              <a:defRPr sz="4000">
                <a:solidFill>
                  <a:schemeClr val="bg1"/>
                </a:solidFill>
                <a:latin typeface="Avenir Book" charset="0"/>
                <a:ea typeface="Avenir Book" charset="0"/>
                <a:cs typeface="Avenir Book" charset="0"/>
              </a:defRPr>
            </a:lvl4pPr>
            <a:lvl5pPr marL="1828800" indent="0">
              <a:buNone/>
              <a:defRPr sz="4000">
                <a:solidFill>
                  <a:schemeClr val="bg1"/>
                </a:solidFill>
                <a:latin typeface="Avenir Book" charset="0"/>
                <a:ea typeface="Avenir Book" charset="0"/>
                <a:cs typeface="Avenir Book" charset="0"/>
              </a:defRPr>
            </a:lvl5pPr>
          </a:lstStyle>
          <a:p>
            <a:pPr lvl="0"/>
            <a:r>
              <a:rPr lang="en-US"/>
              <a:t>Edit Master text styles</a:t>
            </a:r>
          </a:p>
        </p:txBody>
      </p:sp>
      <p:sp>
        <p:nvSpPr>
          <p:cNvPr id="7" name="TextBox 6"/>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pic>
        <p:nvPicPr>
          <p:cNvPr id="8" name="Picture 7"/>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Tree>
    <p:extLst>
      <p:ext uri="{BB962C8B-B14F-4D97-AF65-F5344CB8AC3E}">
        <p14:creationId xmlns:p14="http://schemas.microsoft.com/office/powerpoint/2010/main" val="8350510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hank You">
    <p:bg>
      <p:bgPr>
        <a:solidFill>
          <a:schemeClr val="tx2"/>
        </a:solidFill>
        <a:effectLst/>
      </p:bgPr>
    </p:bg>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0" y="0"/>
            <a:ext cx="12192000" cy="6858000"/>
          </a:xfrm>
          <a:prstGeom prst="rect">
            <a:avLst/>
          </a:prstGeom>
        </p:spPr>
        <p:txBody>
          <a:bodyPr anchor="ctr" anchorCtr="0"/>
          <a:lstStyle>
            <a:lvl1pPr marL="0" indent="0" algn="ctr">
              <a:lnSpc>
                <a:spcPts val="6000"/>
              </a:lnSpc>
              <a:buNone/>
              <a:defRPr sz="7200" b="1">
                <a:solidFill>
                  <a:schemeClr val="bg1"/>
                </a:solidFill>
                <a:latin typeface="+mj-lt"/>
                <a:ea typeface="Avenir Book" charset="0"/>
                <a:cs typeface="Avenir Book" charset="0"/>
              </a:defRPr>
            </a:lvl1pPr>
            <a:lvl2pPr marL="457200" indent="0">
              <a:buNone/>
              <a:defRPr sz="4000">
                <a:solidFill>
                  <a:schemeClr val="bg1"/>
                </a:solidFill>
                <a:latin typeface="Avenir Book" charset="0"/>
                <a:ea typeface="Avenir Book" charset="0"/>
                <a:cs typeface="Avenir Book" charset="0"/>
              </a:defRPr>
            </a:lvl2pPr>
            <a:lvl3pPr marL="914400" indent="0">
              <a:buNone/>
              <a:defRPr sz="4000">
                <a:solidFill>
                  <a:schemeClr val="bg1"/>
                </a:solidFill>
                <a:latin typeface="Avenir Book" charset="0"/>
                <a:ea typeface="Avenir Book" charset="0"/>
                <a:cs typeface="Avenir Book" charset="0"/>
              </a:defRPr>
            </a:lvl3pPr>
            <a:lvl4pPr marL="1371600" indent="0">
              <a:buNone/>
              <a:defRPr sz="4000">
                <a:solidFill>
                  <a:schemeClr val="bg1"/>
                </a:solidFill>
                <a:latin typeface="Avenir Book" charset="0"/>
                <a:ea typeface="Avenir Book" charset="0"/>
                <a:cs typeface="Avenir Book" charset="0"/>
              </a:defRPr>
            </a:lvl4pPr>
            <a:lvl5pPr marL="1828800" indent="0">
              <a:buNone/>
              <a:defRPr sz="4000">
                <a:solidFill>
                  <a:schemeClr val="bg1"/>
                </a:solidFill>
                <a:latin typeface="Avenir Book" charset="0"/>
                <a:ea typeface="Avenir Book" charset="0"/>
                <a:cs typeface="Avenir Book" charset="0"/>
              </a:defRPr>
            </a:lvl5pPr>
          </a:lstStyle>
          <a:p>
            <a:pPr lvl="0"/>
            <a:r>
              <a:rPr lang="en-US"/>
              <a:t>thank you!</a:t>
            </a:r>
          </a:p>
        </p:txBody>
      </p:sp>
      <p:pic>
        <p:nvPicPr>
          <p:cNvPr id="5" name="Picture 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10100" y="4838155"/>
            <a:ext cx="2971800" cy="627380"/>
          </a:xfrm>
          <a:prstGeom prst="rect">
            <a:avLst/>
          </a:prstGeom>
        </p:spPr>
      </p:pic>
      <p:grpSp>
        <p:nvGrpSpPr>
          <p:cNvPr id="17" name="Group 16"/>
          <p:cNvGrpSpPr/>
          <p:nvPr userDrawn="1"/>
        </p:nvGrpSpPr>
        <p:grpSpPr>
          <a:xfrm>
            <a:off x="3056296" y="5806952"/>
            <a:ext cx="6079409" cy="458770"/>
            <a:chOff x="967410" y="1331073"/>
            <a:chExt cx="5828776" cy="458770"/>
          </a:xfrm>
        </p:grpSpPr>
        <p:sp>
          <p:nvSpPr>
            <p:cNvPr id="7" name="TextBox 6"/>
            <p:cNvSpPr txBox="1"/>
            <p:nvPr userDrawn="1"/>
          </p:nvSpPr>
          <p:spPr>
            <a:xfrm>
              <a:off x="967410" y="1338470"/>
              <a:ext cx="2584174" cy="369332"/>
            </a:xfrm>
            <a:prstGeom prst="rect">
              <a:avLst/>
            </a:prstGeom>
            <a:noFill/>
          </p:spPr>
          <p:txBody>
            <a:bodyPr wrap="square" rtlCol="0">
              <a:spAutoFit/>
            </a:bodyPr>
            <a:lstStyle/>
            <a:p>
              <a:pPr algn="ctr"/>
              <a:r>
                <a:rPr lang="en-US" sz="1800" kern="1200">
                  <a:solidFill>
                    <a:schemeClr val="bg1"/>
                  </a:solidFill>
                  <a:effectLst/>
                  <a:latin typeface="+mn-lt"/>
                  <a:ea typeface="+mn-ea"/>
                  <a:cs typeface="+mn-cs"/>
                </a:rPr>
                <a:t>HoustonPublicWorks.org</a:t>
              </a:r>
            </a:p>
          </p:txBody>
        </p:sp>
        <p:grpSp>
          <p:nvGrpSpPr>
            <p:cNvPr id="8" name="Group 7"/>
            <p:cNvGrpSpPr/>
            <p:nvPr userDrawn="1"/>
          </p:nvGrpSpPr>
          <p:grpSpPr>
            <a:xfrm>
              <a:off x="3971639" y="1338470"/>
              <a:ext cx="2824547" cy="373727"/>
              <a:chOff x="3971639" y="1338470"/>
              <a:chExt cx="2824547" cy="373727"/>
            </a:xfrm>
          </p:grpSpPr>
          <p:sp>
            <p:nvSpPr>
              <p:cNvPr id="2" name="TextBox 1"/>
              <p:cNvSpPr txBox="1"/>
              <p:nvPr userDrawn="1"/>
            </p:nvSpPr>
            <p:spPr>
              <a:xfrm>
                <a:off x="4610100" y="1338470"/>
                <a:ext cx="2186086" cy="369332"/>
              </a:xfrm>
              <a:prstGeom prst="rect">
                <a:avLst/>
              </a:prstGeom>
              <a:noFill/>
            </p:spPr>
            <p:txBody>
              <a:bodyPr wrap="square" rtlCol="0">
                <a:spAutoFit/>
              </a:bodyPr>
              <a:lstStyle/>
              <a:p>
                <a:pPr algn="ctr"/>
                <a:r>
                  <a:rPr lang="en-US" sz="1800" kern="1200">
                    <a:solidFill>
                      <a:schemeClr val="bg1"/>
                    </a:solidFill>
                    <a:effectLst/>
                    <a:latin typeface="+mn-lt"/>
                    <a:ea typeface="+mn-ea"/>
                    <a:cs typeface="+mn-cs"/>
                  </a:rPr>
                  <a:t>@</a:t>
                </a:r>
                <a:r>
                  <a:rPr lang="en-US" sz="1800" kern="1200" err="1">
                    <a:solidFill>
                      <a:schemeClr val="bg1"/>
                    </a:solidFill>
                    <a:effectLst/>
                    <a:latin typeface="+mn-lt"/>
                    <a:ea typeface="+mn-ea"/>
                    <a:cs typeface="+mn-cs"/>
                  </a:rPr>
                  <a:t>HouPublicWorks</a:t>
                </a:r>
                <a:endParaRPr lang="en-US" sz="1800" kern="1200">
                  <a:solidFill>
                    <a:schemeClr val="bg1"/>
                  </a:solidFill>
                  <a:effectLst/>
                  <a:latin typeface="+mn-lt"/>
                  <a:ea typeface="+mn-ea"/>
                  <a:cs typeface="+mn-cs"/>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71639" y="1408719"/>
                <a:ext cx="303478" cy="303478"/>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39774" y="1408719"/>
                <a:ext cx="303478" cy="303478"/>
              </a:xfrm>
              <a:prstGeom prst="rect">
                <a:avLst/>
              </a:prstGeom>
            </p:spPr>
          </p:pic>
        </p:grpSp>
        <p:cxnSp>
          <p:nvCxnSpPr>
            <p:cNvPr id="11" name="Straight Connector 10"/>
            <p:cNvCxnSpPr/>
            <p:nvPr userDrawn="1"/>
          </p:nvCxnSpPr>
          <p:spPr>
            <a:xfrm>
              <a:off x="3719191" y="1331073"/>
              <a:ext cx="0" cy="45877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6234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imple Text">
    <p:spTree>
      <p:nvGrpSpPr>
        <p:cNvPr id="1" name=""/>
        <p:cNvGrpSpPr/>
        <p:nvPr/>
      </p:nvGrpSpPr>
      <p:grpSpPr>
        <a:xfrm>
          <a:off x="0" y="0"/>
          <a:ext cx="0" cy="0"/>
          <a:chOff x="0" y="0"/>
          <a:chExt cx="0" cy="0"/>
        </a:xfrm>
      </p:grpSpPr>
      <p:sp>
        <p:nvSpPr>
          <p:cNvPr id="16" name="Text Placeholder 10"/>
          <p:cNvSpPr>
            <a:spLocks noGrp="1"/>
          </p:cNvSpPr>
          <p:nvPr>
            <p:ph type="body" sz="quarter" idx="12"/>
          </p:nvPr>
        </p:nvSpPr>
        <p:spPr>
          <a:xfrm>
            <a:off x="491068" y="445367"/>
            <a:ext cx="11192573" cy="700005"/>
          </a:xfrm>
          <a:prstGeom prst="rect">
            <a:avLst/>
          </a:prstGeom>
        </p:spPr>
        <p:txBody>
          <a:bodyPr/>
          <a:lstStyle>
            <a:lvl1pPr marL="0" indent="0" algn="l">
              <a:spcBef>
                <a:spcPts val="0"/>
              </a:spcBef>
              <a:buNone/>
              <a:defRPr sz="3200" b="1" i="0" cap="all" baseline="0">
                <a:solidFill>
                  <a:schemeClr val="tx2"/>
                </a:solidFill>
                <a:latin typeface="Arial Black" charset="0"/>
                <a:ea typeface="Arial Black" charset="0"/>
                <a:cs typeface="Arial Black" charset="0"/>
              </a:defRPr>
            </a:lvl1pPr>
            <a:lvl2pPr>
              <a:buFont typeface="Arial" pitchFamily="34" charset="0"/>
              <a:buChar char="•"/>
              <a:defRPr sz="2400">
                <a:solidFill>
                  <a:srgbClr val="663300"/>
                </a:solidFill>
                <a:latin typeface="Tw Cen MT" pitchFamily="34" charset="0"/>
              </a:defRPr>
            </a:lvl2pPr>
            <a:lvl3pPr>
              <a:defRPr sz="2000">
                <a:solidFill>
                  <a:srgbClr val="663300"/>
                </a:solidFill>
                <a:latin typeface="Tw Cen MT" pitchFamily="34" charset="0"/>
              </a:defRPr>
            </a:lvl3pPr>
            <a:lvl4pPr>
              <a:defRPr>
                <a:solidFill>
                  <a:srgbClr val="663300"/>
                </a:solidFill>
                <a:latin typeface="Tw Cen MT" pitchFamily="34" charset="0"/>
              </a:defRPr>
            </a:lvl4pPr>
            <a:lvl5pPr>
              <a:defRPr>
                <a:solidFill>
                  <a:srgbClr val="663300"/>
                </a:solidFill>
                <a:latin typeface="Tw Cen MT" pitchFamily="34" charset="0"/>
              </a:defRPr>
            </a:lvl5pPr>
          </a:lstStyle>
          <a:p>
            <a:pPr lvl="0"/>
            <a:r>
              <a:rPr lang="en-US"/>
              <a:t>Click to edit Master text styles</a:t>
            </a:r>
          </a:p>
        </p:txBody>
      </p:sp>
      <p:sp>
        <p:nvSpPr>
          <p:cNvPr id="14" name="Text Placeholder 13"/>
          <p:cNvSpPr>
            <a:spLocks noGrp="1"/>
          </p:cNvSpPr>
          <p:nvPr>
            <p:ph type="body" sz="quarter" idx="15" hasCustomPrompt="1"/>
          </p:nvPr>
        </p:nvSpPr>
        <p:spPr>
          <a:xfrm>
            <a:off x="491068" y="1508760"/>
            <a:ext cx="11192933" cy="473233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ppleSystemUIFont" charset="-120"/>
              <a:buNone/>
              <a:tabLst/>
              <a:defRPr sz="3200" b="1">
                <a:solidFill>
                  <a:schemeClr val="tx2"/>
                </a:solidFill>
                <a:latin typeface="+mn-lt"/>
                <a:ea typeface="Avenir Book" charset="0"/>
                <a:cs typeface="Avenir Book" charset="0"/>
              </a:defRPr>
            </a:lvl1pPr>
            <a:lvl2pPr marL="800100" indent="-342900">
              <a:buFont typeface=".AppleSystemUIFont" charset="-120"/>
              <a:buChar char="-"/>
              <a:defRPr sz="2800">
                <a:solidFill>
                  <a:schemeClr val="tx1"/>
                </a:solidFill>
                <a:latin typeface="+mn-lt"/>
                <a:ea typeface="Avenir Book" charset="0"/>
                <a:cs typeface="Avenir Book" charset="0"/>
              </a:defRPr>
            </a:lvl2pPr>
            <a:lvl3pPr marL="1257300" indent="-342900">
              <a:buFont typeface=".AppleSystemUIFont" charset="-120"/>
              <a:buChar char="-"/>
              <a:defRPr sz="2600">
                <a:solidFill>
                  <a:schemeClr val="tx1"/>
                </a:solidFill>
                <a:latin typeface="+mn-lt"/>
                <a:ea typeface="Avenir Book" charset="0"/>
                <a:cs typeface="Avenir Book" charset="0"/>
              </a:defRPr>
            </a:lvl3pPr>
            <a:lvl4pPr marL="1657350" indent="-285750">
              <a:buFont typeface=".AppleSystemUIFont" charset="-120"/>
              <a:buChar char="-"/>
              <a:defRPr sz="2400">
                <a:solidFill>
                  <a:schemeClr val="tx1"/>
                </a:solidFill>
                <a:latin typeface="+mn-lt"/>
                <a:ea typeface="Avenir Book" charset="0"/>
                <a:cs typeface="Avenir Book" charset="0"/>
              </a:defRPr>
            </a:lvl4pPr>
            <a:lvl5pPr marL="2114550" indent="-285750">
              <a:buFont typeface=".AppleSystemUIFont" charset="-120"/>
              <a:buChar char="-"/>
              <a:defRPr sz="2000">
                <a:solidFill>
                  <a:schemeClr val="tx1"/>
                </a:solidFill>
                <a:latin typeface="+mn-lt"/>
                <a:ea typeface="Avenir Book" charset="0"/>
                <a:cs typeface="Avenir Book"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a:spLocks noChangeArrowheads="1"/>
          </p:cNvSpPr>
          <p:nvPr/>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6" name="TextBox 5">
            <a:extLst>
              <a:ext uri="{FF2B5EF4-FFF2-40B4-BE49-F238E27FC236}">
                <a16:creationId xmlns:a16="http://schemas.microsoft.com/office/drawing/2014/main" id="{2A4FDB2B-26BA-4551-ACD6-3BC489360CCB}"/>
              </a:ext>
            </a:extLst>
          </p:cNvPr>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pic>
        <p:nvPicPr>
          <p:cNvPr id="7" name="Picture 6">
            <a:extLst>
              <a:ext uri="{FF2B5EF4-FFF2-40B4-BE49-F238E27FC236}">
                <a16:creationId xmlns:a16="http://schemas.microsoft.com/office/drawing/2014/main" id="{E175F3DC-AF21-4630-871C-75E3C7C195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Tree>
    <p:extLst>
      <p:ext uri="{BB962C8B-B14F-4D97-AF65-F5344CB8AC3E}">
        <p14:creationId xmlns:p14="http://schemas.microsoft.com/office/powerpoint/2010/main" val="703254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ontent: Simple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369855-2564-4D52-AB21-5950F7E04027}"/>
              </a:ext>
            </a:extLst>
          </p:cNvPr>
          <p:cNvPicPr>
            <a:picLocks noChangeAspect="1"/>
          </p:cNvPicPr>
          <p:nvPr/>
        </p:nvPicPr>
        <p:blipFill>
          <a:blip r:embed="rId2"/>
          <a:stretch>
            <a:fillRect/>
          </a:stretch>
        </p:blipFill>
        <p:spPr>
          <a:xfrm>
            <a:off x="1153252" y="288444"/>
            <a:ext cx="9868205" cy="6281112"/>
          </a:xfrm>
          <a:prstGeom prst="rect">
            <a:avLst/>
          </a:prstGeom>
        </p:spPr>
      </p:pic>
      <p:sp>
        <p:nvSpPr>
          <p:cNvPr id="10" name="TextBox 9"/>
          <p:cNvSpPr txBox="1">
            <a:spLocks noChangeArrowheads="1"/>
          </p:cNvSpPr>
          <p:nvPr/>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sp>
        <p:nvSpPr>
          <p:cNvPr id="4" name="TextBox 3">
            <a:extLst>
              <a:ext uri="{FF2B5EF4-FFF2-40B4-BE49-F238E27FC236}">
                <a16:creationId xmlns:a16="http://schemas.microsoft.com/office/drawing/2014/main" id="{C7C1FF29-546F-4B66-BFAF-791AEEEE5FAF}"/>
              </a:ext>
            </a:extLst>
          </p:cNvPr>
          <p:cNvSpPr txBox="1"/>
          <p:nvPr/>
        </p:nvSpPr>
        <p:spPr>
          <a:xfrm>
            <a:off x="491068" y="907628"/>
            <a:ext cx="4411065" cy="475488"/>
          </a:xfrm>
          <a:prstGeom prst="rect">
            <a:avLst/>
          </a:prstGeom>
          <a:solidFill>
            <a:schemeClr val="bg1"/>
          </a:solidFill>
        </p:spPr>
        <p:txBody>
          <a:bodyPr wrap="square" rtlCol="0">
            <a:spAutoFit/>
          </a:bodyPr>
          <a:lstStyle/>
          <a:p>
            <a:endParaRPr lang="en-US"/>
          </a:p>
        </p:txBody>
      </p:sp>
      <p:sp>
        <p:nvSpPr>
          <p:cNvPr id="12" name="Text Placeholder 10">
            <a:extLst>
              <a:ext uri="{FF2B5EF4-FFF2-40B4-BE49-F238E27FC236}">
                <a16:creationId xmlns:a16="http://schemas.microsoft.com/office/drawing/2014/main" id="{25C562A6-3AD6-40CE-831C-C33459D819F7}"/>
              </a:ext>
            </a:extLst>
          </p:cNvPr>
          <p:cNvSpPr>
            <a:spLocks noGrp="1"/>
          </p:cNvSpPr>
          <p:nvPr>
            <p:ph type="body" sz="quarter" idx="12" hasCustomPrompt="1"/>
          </p:nvPr>
        </p:nvSpPr>
        <p:spPr>
          <a:xfrm>
            <a:off x="491068" y="445367"/>
            <a:ext cx="11192573" cy="593391"/>
          </a:xfrm>
          <a:prstGeom prst="rect">
            <a:avLst/>
          </a:prstGeom>
          <a:solidFill>
            <a:schemeClr val="bg1"/>
          </a:solidFill>
        </p:spPr>
        <p:txBody>
          <a:bodyPr/>
          <a:lstStyle>
            <a:lvl1pPr marL="0" indent="0" algn="l">
              <a:spcBef>
                <a:spcPts val="0"/>
              </a:spcBef>
              <a:buNone/>
              <a:defRPr sz="3200" b="1" i="0" cap="all" baseline="0">
                <a:solidFill>
                  <a:schemeClr val="tx2"/>
                </a:solidFill>
                <a:latin typeface="Arial Black" charset="0"/>
                <a:ea typeface="Arial Black" charset="0"/>
                <a:cs typeface="Arial Black" charset="0"/>
              </a:defRPr>
            </a:lvl1pPr>
            <a:lvl2pPr>
              <a:buFont typeface="Arial" pitchFamily="34" charset="0"/>
              <a:buChar char="•"/>
              <a:defRPr sz="2400">
                <a:solidFill>
                  <a:srgbClr val="663300"/>
                </a:solidFill>
                <a:latin typeface="Tw Cen MT" pitchFamily="34" charset="0"/>
              </a:defRPr>
            </a:lvl2pPr>
            <a:lvl3pPr>
              <a:defRPr sz="2000">
                <a:solidFill>
                  <a:srgbClr val="663300"/>
                </a:solidFill>
                <a:latin typeface="Tw Cen MT" pitchFamily="34" charset="0"/>
              </a:defRPr>
            </a:lvl3pPr>
            <a:lvl4pPr>
              <a:defRPr>
                <a:solidFill>
                  <a:srgbClr val="663300"/>
                </a:solidFill>
                <a:latin typeface="Tw Cen MT" pitchFamily="34" charset="0"/>
              </a:defRPr>
            </a:lvl4pPr>
            <a:lvl5pPr>
              <a:defRPr>
                <a:solidFill>
                  <a:srgbClr val="663300"/>
                </a:solidFill>
                <a:latin typeface="Tw Cen MT" pitchFamily="34" charset="0"/>
              </a:defRPr>
            </a:lvl5pPr>
          </a:lstStyle>
          <a:p>
            <a:pPr lvl="0"/>
            <a:r>
              <a:rPr lang="en-US"/>
              <a:t>EXECUTIVE TEAM</a:t>
            </a:r>
          </a:p>
        </p:txBody>
      </p:sp>
      <p:sp>
        <p:nvSpPr>
          <p:cNvPr id="15" name="TextBox 14">
            <a:extLst>
              <a:ext uri="{FF2B5EF4-FFF2-40B4-BE49-F238E27FC236}">
                <a16:creationId xmlns:a16="http://schemas.microsoft.com/office/drawing/2014/main" id="{31BE336A-83E4-4FD4-BC87-271C51D39661}"/>
              </a:ext>
            </a:extLst>
          </p:cNvPr>
          <p:cNvSpPr txBox="1"/>
          <p:nvPr/>
        </p:nvSpPr>
        <p:spPr>
          <a:xfrm>
            <a:off x="7272576" y="931588"/>
            <a:ext cx="4411065" cy="475488"/>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85590142"/>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Picture">
    <p:spTree>
      <p:nvGrpSpPr>
        <p:cNvPr id="1" name=""/>
        <p:cNvGrpSpPr/>
        <p:nvPr/>
      </p:nvGrpSpPr>
      <p:grpSpPr>
        <a:xfrm>
          <a:off x="0" y="0"/>
          <a:ext cx="0" cy="0"/>
          <a:chOff x="0" y="0"/>
          <a:chExt cx="0" cy="0"/>
        </a:xfrm>
      </p:grpSpPr>
      <p:sp>
        <p:nvSpPr>
          <p:cNvPr id="23" name="Text Placeholder 10"/>
          <p:cNvSpPr>
            <a:spLocks noGrp="1"/>
          </p:cNvSpPr>
          <p:nvPr>
            <p:ph type="body" sz="quarter" idx="12"/>
          </p:nvPr>
        </p:nvSpPr>
        <p:spPr>
          <a:xfrm>
            <a:off x="491068" y="445367"/>
            <a:ext cx="11192573" cy="700005"/>
          </a:xfrm>
          <a:prstGeom prst="rect">
            <a:avLst/>
          </a:prstGeom>
        </p:spPr>
        <p:txBody>
          <a:bodyPr/>
          <a:lstStyle>
            <a:lvl1pPr marL="0" indent="0" algn="l">
              <a:spcBef>
                <a:spcPts val="0"/>
              </a:spcBef>
              <a:buNone/>
              <a:defRPr sz="3200" b="1" i="0" cap="all" baseline="0">
                <a:solidFill>
                  <a:schemeClr val="tx2"/>
                </a:solidFill>
                <a:latin typeface="Arial Black" charset="0"/>
                <a:ea typeface="Arial Black" charset="0"/>
                <a:cs typeface="Arial Black" charset="0"/>
              </a:defRPr>
            </a:lvl1pPr>
            <a:lvl2pPr>
              <a:buFont typeface="Arial" pitchFamily="34" charset="0"/>
              <a:buChar char="•"/>
              <a:defRPr sz="2400">
                <a:solidFill>
                  <a:srgbClr val="663300"/>
                </a:solidFill>
                <a:latin typeface="Tw Cen MT" pitchFamily="34" charset="0"/>
              </a:defRPr>
            </a:lvl2pPr>
            <a:lvl3pPr>
              <a:defRPr sz="2000">
                <a:solidFill>
                  <a:srgbClr val="663300"/>
                </a:solidFill>
                <a:latin typeface="Tw Cen MT" pitchFamily="34" charset="0"/>
              </a:defRPr>
            </a:lvl3pPr>
            <a:lvl4pPr>
              <a:defRPr>
                <a:solidFill>
                  <a:srgbClr val="663300"/>
                </a:solidFill>
                <a:latin typeface="Tw Cen MT" pitchFamily="34" charset="0"/>
              </a:defRPr>
            </a:lvl4pPr>
            <a:lvl5pPr>
              <a:defRPr>
                <a:solidFill>
                  <a:srgbClr val="663300"/>
                </a:solidFill>
                <a:latin typeface="Tw Cen MT" pitchFamily="34" charset="0"/>
              </a:defRPr>
            </a:lvl5pPr>
          </a:lstStyle>
          <a:p>
            <a:pPr lvl="0"/>
            <a:r>
              <a:rPr lang="en-US"/>
              <a:t>Click to edit Master text styles</a:t>
            </a:r>
          </a:p>
        </p:txBody>
      </p:sp>
      <p:sp>
        <p:nvSpPr>
          <p:cNvPr id="27" name="Picture Placeholder 6"/>
          <p:cNvSpPr>
            <a:spLocks noGrp="1"/>
          </p:cNvSpPr>
          <p:nvPr>
            <p:ph type="pic" sz="quarter" idx="10"/>
          </p:nvPr>
        </p:nvSpPr>
        <p:spPr>
          <a:xfrm>
            <a:off x="491065" y="1508760"/>
            <a:ext cx="11192256" cy="4041140"/>
          </a:xfrm>
          <a:prstGeom prst="rect">
            <a:avLst/>
          </a:prstGeom>
        </p:spPr>
        <p:txBody>
          <a:bodyPr vert="horz"/>
          <a:lstStyle>
            <a:lvl1pPr marL="0" indent="0">
              <a:spcAft>
                <a:spcPts val="1200"/>
              </a:spcAft>
              <a:buClr>
                <a:srgbClr val="5E5E5E"/>
              </a:buClr>
              <a:buFont typeface="Arial"/>
              <a:buNone/>
              <a:defRPr sz="2400">
                <a:solidFill>
                  <a:schemeClr val="tx1"/>
                </a:solidFill>
                <a:latin typeface="+mn-lt"/>
                <a:ea typeface="Avenir Book" charset="0"/>
                <a:cs typeface="Avenir Book" charset="0"/>
              </a:defRPr>
            </a:lvl1pPr>
            <a:lvl2pPr marL="0" indent="-285750">
              <a:buClr>
                <a:srgbClr val="5E5E5E"/>
              </a:buClr>
              <a:buFont typeface="Arial"/>
              <a:buChar char="•"/>
              <a:defRPr sz="2200">
                <a:solidFill>
                  <a:srgbClr val="5E5E5E"/>
                </a:solidFill>
                <a:latin typeface="Avenir Book" charset="0"/>
                <a:ea typeface="Avenir Book" charset="0"/>
                <a:cs typeface="Avenir Book" charset="0"/>
              </a:defRPr>
            </a:lvl2pPr>
            <a:lvl3pPr marL="685800" indent="-228600">
              <a:buClr>
                <a:srgbClr val="5E5E5E"/>
              </a:buClr>
              <a:buFont typeface="Lucida Grande"/>
              <a:buChar char="-"/>
              <a:defRPr sz="2200">
                <a:solidFill>
                  <a:srgbClr val="5E5E5E"/>
                </a:solidFill>
                <a:latin typeface="Avenir Book" charset="0"/>
                <a:ea typeface="Avenir Book" charset="0"/>
                <a:cs typeface="Avenir Book" charset="0"/>
              </a:defRPr>
            </a:lvl3pPr>
            <a:lvl4pPr marL="1143000" indent="-228600">
              <a:buClr>
                <a:srgbClr val="5E5E5E"/>
              </a:buClr>
              <a:buFont typeface="Lucida Grande"/>
              <a:buChar char="»"/>
              <a:defRPr sz="2200">
                <a:solidFill>
                  <a:srgbClr val="5E5E5E"/>
                </a:solidFill>
                <a:latin typeface="Avenir Book" charset="0"/>
                <a:ea typeface="Avenir Book" charset="0"/>
                <a:cs typeface="Avenir Book" charset="0"/>
              </a:defRPr>
            </a:lvl4pPr>
            <a:lvl5pPr>
              <a:buClr>
                <a:schemeClr val="accent5">
                  <a:lumMod val="75000"/>
                </a:schemeClr>
              </a:buClr>
              <a:defRPr/>
            </a:lvl5pPr>
          </a:lstStyle>
          <a:p>
            <a:pPr lvl="0"/>
            <a:r>
              <a:rPr lang="en-US" noProof="0"/>
              <a:t>Click icon to add picture</a:t>
            </a:r>
          </a:p>
        </p:txBody>
      </p:sp>
      <p:sp>
        <p:nvSpPr>
          <p:cNvPr id="24" name="Text Placeholder 20"/>
          <p:cNvSpPr>
            <a:spLocks noGrp="1"/>
          </p:cNvSpPr>
          <p:nvPr>
            <p:ph type="body" sz="quarter" idx="16"/>
          </p:nvPr>
        </p:nvSpPr>
        <p:spPr>
          <a:xfrm>
            <a:off x="490708" y="5632274"/>
            <a:ext cx="11192933" cy="638085"/>
          </a:xfrm>
          <a:prstGeom prst="rect">
            <a:avLst/>
          </a:prstGeom>
        </p:spPr>
        <p:txBody>
          <a:bodyPr anchor="ctr"/>
          <a:lstStyle>
            <a:lvl1pPr marL="0" indent="0" algn="ctr">
              <a:buNone/>
              <a:defRPr sz="2400">
                <a:solidFill>
                  <a:schemeClr val="tx1"/>
                </a:solidFill>
                <a:latin typeface="+mn-lt"/>
                <a:ea typeface="Arial" charset="0"/>
                <a:cs typeface="Arial" charset="0"/>
              </a:defRPr>
            </a:lvl1pPr>
            <a:lvl2pPr marL="457200" indent="0">
              <a:buNone/>
              <a:defRPr>
                <a:solidFill>
                  <a:schemeClr val="tx1"/>
                </a:solidFill>
                <a:latin typeface="+mn-lt"/>
                <a:ea typeface="Arial" charset="0"/>
                <a:cs typeface="Arial" charset="0"/>
              </a:defRPr>
            </a:lvl2pPr>
            <a:lvl3pPr marL="914400" indent="0">
              <a:buNone/>
              <a:defRPr>
                <a:solidFill>
                  <a:schemeClr val="tx1"/>
                </a:solidFill>
                <a:latin typeface="+mn-lt"/>
                <a:ea typeface="Arial" charset="0"/>
                <a:cs typeface="Arial" charset="0"/>
              </a:defRPr>
            </a:lvl3pPr>
            <a:lvl4pPr marL="1371600" indent="0">
              <a:buNone/>
              <a:defRPr>
                <a:solidFill>
                  <a:schemeClr val="tx1"/>
                </a:solidFill>
                <a:latin typeface="+mn-lt"/>
                <a:ea typeface="Arial" charset="0"/>
                <a:cs typeface="Arial" charset="0"/>
              </a:defRPr>
            </a:lvl4pPr>
            <a:lvl5pPr marL="1828800" indent="0">
              <a:buNone/>
              <a:defRPr>
                <a:solidFill>
                  <a:schemeClr val="tx1"/>
                </a:solidFill>
                <a:latin typeface="+mn-lt"/>
                <a:ea typeface="Arial" charset="0"/>
                <a:cs typeface="Arial" charset="0"/>
              </a:defRPr>
            </a:lvl5pPr>
          </a:lstStyle>
          <a:p>
            <a:pPr lvl="0"/>
            <a:r>
              <a:rPr lang="en-US"/>
              <a:t>Click to edit Master text styles</a:t>
            </a:r>
          </a:p>
        </p:txBody>
      </p:sp>
      <p:pic>
        <p:nvPicPr>
          <p:cNvPr id="10" name="Picture 9"/>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8" name="TextBox 7"/>
          <p:cNvSpPr txBox="1">
            <a:spLocks noChangeArrowheads="1"/>
          </p:cNvSpPr>
          <p:nvPr/>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pic>
        <p:nvPicPr>
          <p:cNvPr id="7" name="Picture 6">
            <a:extLst>
              <a:ext uri="{FF2B5EF4-FFF2-40B4-BE49-F238E27FC236}">
                <a16:creationId xmlns:a16="http://schemas.microsoft.com/office/drawing/2014/main" id="{56AFDD20-1011-4FA6-95D1-C86608C5E87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9" name="Rectangle 8">
            <a:extLst>
              <a:ext uri="{FF2B5EF4-FFF2-40B4-BE49-F238E27FC236}">
                <a16:creationId xmlns:a16="http://schemas.microsoft.com/office/drawing/2014/main" id="{6245C77E-589D-4210-9CD7-9CFA551A6DCC}"/>
              </a:ext>
            </a:extLst>
          </p:cNvPr>
          <p:cNvSpPr/>
          <p:nvPr userDrawn="1"/>
        </p:nvSpPr>
        <p:spPr>
          <a:xfrm>
            <a:off x="0" y="0"/>
            <a:ext cx="12192000" cy="4571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121E6BE-3CFD-4E3B-BA98-8E2BD6868869}"/>
              </a:ext>
            </a:extLst>
          </p:cNvPr>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spTree>
    <p:extLst>
      <p:ext uri="{BB962C8B-B14F-4D97-AF65-F5344CB8AC3E}">
        <p14:creationId xmlns:p14="http://schemas.microsoft.com/office/powerpoint/2010/main" val="3800434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Miscellaneous Media">
    <p:spTree>
      <p:nvGrpSpPr>
        <p:cNvPr id="1" name=""/>
        <p:cNvGrpSpPr/>
        <p:nvPr/>
      </p:nvGrpSpPr>
      <p:grpSpPr>
        <a:xfrm>
          <a:off x="0" y="0"/>
          <a:ext cx="0" cy="0"/>
          <a:chOff x="0" y="0"/>
          <a:chExt cx="0" cy="0"/>
        </a:xfrm>
      </p:grpSpPr>
      <p:sp>
        <p:nvSpPr>
          <p:cNvPr id="8" name="Content Placeholder 7"/>
          <p:cNvSpPr>
            <a:spLocks noGrp="1"/>
          </p:cNvSpPr>
          <p:nvPr>
            <p:ph sz="quarter" idx="17" hasCustomPrompt="1"/>
          </p:nvPr>
        </p:nvSpPr>
        <p:spPr>
          <a:xfrm>
            <a:off x="491067" y="1435102"/>
            <a:ext cx="11192572" cy="4017419"/>
          </a:xfrm>
          <a:prstGeom prst="rect">
            <a:avLst/>
          </a:prstGeom>
        </p:spPr>
        <p:txBody>
          <a:bodyPr/>
          <a:lstStyle>
            <a:lvl1pPr marL="0" indent="0">
              <a:buFont typeface=".AppleSystemUIFont" charset="-120"/>
              <a:buNone/>
              <a:defRPr sz="3200" b="1">
                <a:solidFill>
                  <a:schemeClr val="tx2"/>
                </a:solidFill>
                <a:latin typeface="+mn-lt"/>
                <a:ea typeface="Avenir Book" charset="0"/>
                <a:cs typeface="Avenir Book" charset="0"/>
              </a:defRPr>
            </a:lvl1pPr>
            <a:lvl2pPr marL="685800" indent="-228600">
              <a:buFont typeface=".AppleSystemUIFont" charset="-120"/>
              <a:buChar char="-"/>
              <a:defRPr sz="2800">
                <a:solidFill>
                  <a:schemeClr val="tx1"/>
                </a:solidFill>
                <a:latin typeface="+mn-lt"/>
                <a:ea typeface="Avenir Book" charset="0"/>
                <a:cs typeface="Avenir Book" charset="0"/>
              </a:defRPr>
            </a:lvl2pPr>
            <a:lvl3pPr marL="1143000" indent="-228600">
              <a:buFont typeface=".AppleSystemUIFont" charset="-120"/>
              <a:buChar char="-"/>
              <a:defRPr sz="2600">
                <a:solidFill>
                  <a:schemeClr val="tx1"/>
                </a:solidFill>
                <a:latin typeface="+mn-lt"/>
                <a:ea typeface="Avenir Book" charset="0"/>
                <a:cs typeface="Avenir Book" charset="0"/>
              </a:defRPr>
            </a:lvl3pPr>
            <a:lvl4pPr marL="1600200" indent="-228600">
              <a:buFont typeface=".AppleSystemUIFont" charset="-120"/>
              <a:buChar char="-"/>
              <a:defRPr sz="2400">
                <a:solidFill>
                  <a:schemeClr val="tx1"/>
                </a:solidFill>
                <a:latin typeface="+mn-lt"/>
                <a:ea typeface="Avenir Book" charset="0"/>
                <a:cs typeface="Avenir Book" charset="0"/>
              </a:defRPr>
            </a:lvl4pPr>
            <a:lvl5pPr marL="2057400" indent="-228600">
              <a:buFont typeface=".AppleSystemUIFont" charset="-120"/>
              <a:buChar char="-"/>
              <a:defRPr sz="2000">
                <a:solidFill>
                  <a:schemeClr val="tx1"/>
                </a:solidFill>
                <a:latin typeface="+mn-lt"/>
                <a:ea typeface="Avenir Book" charset="0"/>
                <a:cs typeface="Avenir Book"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0"/>
          <p:cNvSpPr>
            <a:spLocks noGrp="1"/>
          </p:cNvSpPr>
          <p:nvPr>
            <p:ph type="body" sz="quarter" idx="12"/>
          </p:nvPr>
        </p:nvSpPr>
        <p:spPr>
          <a:xfrm>
            <a:off x="491068" y="445367"/>
            <a:ext cx="11192573" cy="700005"/>
          </a:xfrm>
          <a:prstGeom prst="rect">
            <a:avLst/>
          </a:prstGeom>
        </p:spPr>
        <p:txBody>
          <a:bodyPr/>
          <a:lstStyle>
            <a:lvl1pPr marL="0" indent="0" algn="l">
              <a:spcBef>
                <a:spcPts val="0"/>
              </a:spcBef>
              <a:buNone/>
              <a:defRPr sz="3200" b="1" i="0" cap="all" baseline="0">
                <a:solidFill>
                  <a:schemeClr val="tx2"/>
                </a:solidFill>
                <a:latin typeface="Arial Black" charset="0"/>
                <a:ea typeface="Arial Black" charset="0"/>
                <a:cs typeface="Arial Black" charset="0"/>
              </a:defRPr>
            </a:lvl1pPr>
            <a:lvl2pPr>
              <a:buFont typeface="Arial" pitchFamily="34" charset="0"/>
              <a:buChar char="•"/>
              <a:defRPr sz="2400">
                <a:solidFill>
                  <a:srgbClr val="663300"/>
                </a:solidFill>
                <a:latin typeface="Tw Cen MT" pitchFamily="34" charset="0"/>
              </a:defRPr>
            </a:lvl2pPr>
            <a:lvl3pPr>
              <a:defRPr sz="2000">
                <a:solidFill>
                  <a:srgbClr val="663300"/>
                </a:solidFill>
                <a:latin typeface="Tw Cen MT" pitchFamily="34" charset="0"/>
              </a:defRPr>
            </a:lvl3pPr>
            <a:lvl4pPr>
              <a:defRPr>
                <a:solidFill>
                  <a:srgbClr val="663300"/>
                </a:solidFill>
                <a:latin typeface="Tw Cen MT" pitchFamily="34" charset="0"/>
              </a:defRPr>
            </a:lvl4pPr>
            <a:lvl5pPr>
              <a:defRPr>
                <a:solidFill>
                  <a:srgbClr val="663300"/>
                </a:solidFill>
                <a:latin typeface="Tw Cen MT" pitchFamily="34" charset="0"/>
              </a:defRPr>
            </a:lvl5pPr>
          </a:lstStyle>
          <a:p>
            <a:pPr lvl="0"/>
            <a:r>
              <a:rPr lang="en-US"/>
              <a:t>Click to edit Master text styles</a:t>
            </a:r>
          </a:p>
        </p:txBody>
      </p:sp>
      <p:sp>
        <p:nvSpPr>
          <p:cNvPr id="9" name="TextBox 8"/>
          <p:cNvSpPr txBox="1">
            <a:spLocks noChangeArrowheads="1"/>
          </p:cNvSpPr>
          <p:nvPr/>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pic>
        <p:nvPicPr>
          <p:cNvPr id="10" name="Picture 9"/>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6" name="TextBox 5">
            <a:extLst>
              <a:ext uri="{FF2B5EF4-FFF2-40B4-BE49-F238E27FC236}">
                <a16:creationId xmlns:a16="http://schemas.microsoft.com/office/drawing/2014/main" id="{4385DCF3-5304-49C9-BDFD-0B3FF2E76E63}"/>
              </a:ext>
            </a:extLst>
          </p:cNvPr>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pic>
        <p:nvPicPr>
          <p:cNvPr id="7" name="Picture 6">
            <a:extLst>
              <a:ext uri="{FF2B5EF4-FFF2-40B4-BE49-F238E27FC236}">
                <a16:creationId xmlns:a16="http://schemas.microsoft.com/office/drawing/2014/main" id="{0C429BAD-BDC0-4BCE-82ED-E90F3B348D3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11" name="Rectangle 10">
            <a:extLst>
              <a:ext uri="{FF2B5EF4-FFF2-40B4-BE49-F238E27FC236}">
                <a16:creationId xmlns:a16="http://schemas.microsoft.com/office/drawing/2014/main" id="{85DE901C-7D07-4F9A-9E92-34044BA8E133}"/>
              </a:ext>
            </a:extLst>
          </p:cNvPr>
          <p:cNvSpPr/>
          <p:nvPr userDrawn="1"/>
        </p:nvSpPr>
        <p:spPr>
          <a:xfrm>
            <a:off x="0" y="0"/>
            <a:ext cx="12192000" cy="4571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0679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Columns">
    <p:spTree>
      <p:nvGrpSpPr>
        <p:cNvPr id="1" name=""/>
        <p:cNvGrpSpPr/>
        <p:nvPr/>
      </p:nvGrpSpPr>
      <p:grpSpPr>
        <a:xfrm>
          <a:off x="0" y="0"/>
          <a:ext cx="0" cy="0"/>
          <a:chOff x="0" y="0"/>
          <a:chExt cx="0" cy="0"/>
        </a:xfrm>
      </p:grpSpPr>
      <p:sp>
        <p:nvSpPr>
          <p:cNvPr id="3" name="Content Placeholder 2"/>
          <p:cNvSpPr>
            <a:spLocks noGrp="1"/>
          </p:cNvSpPr>
          <p:nvPr>
            <p:ph sz="quarter" idx="18" hasCustomPrompt="1"/>
          </p:nvPr>
        </p:nvSpPr>
        <p:spPr>
          <a:xfrm>
            <a:off x="6273440" y="2033588"/>
            <a:ext cx="5410200" cy="4017962"/>
          </a:xfrm>
          <a:prstGeom prst="rect">
            <a:avLst/>
          </a:prstGeom>
        </p:spPr>
        <p:txBody>
          <a:bodyPr/>
          <a:lstStyle>
            <a:lvl1pPr marL="0" indent="0">
              <a:buFont typeface=".AppleSystemUIFont" charset="-120"/>
              <a:buNone/>
              <a:defRPr b="1">
                <a:solidFill>
                  <a:schemeClr val="tx2"/>
                </a:solidFill>
                <a:latin typeface="+mn-lt"/>
                <a:ea typeface="Avenir Book" charset="0"/>
                <a:cs typeface="Avenir Book" charset="0"/>
              </a:defRPr>
            </a:lvl1pPr>
            <a:lvl2pPr marL="914400" indent="-457200">
              <a:buFont typeface="Arial" panose="020B0604020202020204" pitchFamily="34" charset="0"/>
              <a:buChar char="‒"/>
              <a:defRPr sz="2800">
                <a:solidFill>
                  <a:schemeClr val="tx1"/>
                </a:solidFill>
                <a:latin typeface="+mn-lt"/>
                <a:ea typeface="Avenir Book" charset="0"/>
                <a:cs typeface="Avenir Book" charset="0"/>
              </a:defRPr>
            </a:lvl2pPr>
            <a:lvl3pPr marL="1371600" indent="-457200">
              <a:buFont typeface="Arial" panose="020B0604020202020204" pitchFamily="34" charset="0"/>
              <a:buChar char="‒"/>
              <a:defRPr sz="2600">
                <a:solidFill>
                  <a:schemeClr val="tx1"/>
                </a:solidFill>
                <a:latin typeface="+mn-lt"/>
                <a:ea typeface="Avenir Book" charset="0"/>
                <a:cs typeface="Avenir Book" charset="0"/>
              </a:defRPr>
            </a:lvl3pPr>
            <a:lvl4pPr marL="1714500" indent="-342900">
              <a:buFont typeface="Arial" panose="020B0604020202020204" pitchFamily="34" charset="0"/>
              <a:buChar char="‒"/>
              <a:defRPr sz="2400">
                <a:solidFill>
                  <a:schemeClr val="tx1"/>
                </a:solidFill>
                <a:latin typeface="+mn-lt"/>
                <a:ea typeface="Avenir Book" charset="0"/>
                <a:cs typeface="Avenir Book" charset="0"/>
              </a:defRPr>
            </a:lvl4pPr>
            <a:lvl5pPr marL="2114550" indent="-285750">
              <a:buFont typeface="Arial" panose="020B0604020202020204" pitchFamily="34" charset="0"/>
              <a:buChar char="‒"/>
              <a:defRPr>
                <a:solidFill>
                  <a:schemeClr val="tx1"/>
                </a:solidFill>
                <a:latin typeface="+mn-lt"/>
                <a:ea typeface="Avenir Book" charset="0"/>
                <a:cs typeface="Avenir Book"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9" hasCustomPrompt="1"/>
          </p:nvPr>
        </p:nvSpPr>
        <p:spPr>
          <a:xfrm>
            <a:off x="491067" y="2033588"/>
            <a:ext cx="5410200" cy="4017962"/>
          </a:xfrm>
          <a:prstGeom prst="rect">
            <a:avLst/>
          </a:prstGeom>
        </p:spPr>
        <p:txBody>
          <a:bodyPr/>
          <a:lstStyle>
            <a:lvl1pPr marL="0" indent="0">
              <a:buFont typeface=".AppleSystemUIFont" charset="-120"/>
              <a:buNone/>
              <a:defRPr b="1">
                <a:solidFill>
                  <a:schemeClr val="tx2"/>
                </a:solidFill>
                <a:latin typeface="+mn-lt"/>
                <a:ea typeface="Avenir Book" charset="0"/>
                <a:cs typeface="Avenir Book" charset="0"/>
              </a:defRPr>
            </a:lvl1pPr>
            <a:lvl2pPr marL="800100" indent="-342900">
              <a:buFont typeface="Arial" panose="020B0604020202020204" pitchFamily="34" charset="0"/>
              <a:buChar char="‒"/>
              <a:defRPr sz="2800">
                <a:solidFill>
                  <a:schemeClr val="tx1"/>
                </a:solidFill>
                <a:latin typeface="+mn-lt"/>
                <a:ea typeface="Avenir Book" charset="0"/>
                <a:cs typeface="Avenir Book" charset="0"/>
              </a:defRPr>
            </a:lvl2pPr>
            <a:lvl3pPr marL="1257300" indent="-342900">
              <a:buFont typeface="Arial" panose="020B0604020202020204" pitchFamily="34" charset="0"/>
              <a:buChar char="‒"/>
              <a:defRPr sz="2600">
                <a:solidFill>
                  <a:schemeClr val="tx1"/>
                </a:solidFill>
                <a:latin typeface="+mn-lt"/>
                <a:ea typeface="Avenir Book" charset="0"/>
                <a:cs typeface="Avenir Book" charset="0"/>
              </a:defRPr>
            </a:lvl3pPr>
            <a:lvl4pPr marL="1657350" indent="-285750">
              <a:buFont typeface="Arial" panose="020B0604020202020204" pitchFamily="34" charset="0"/>
              <a:buChar char="‒"/>
              <a:defRPr sz="2400">
                <a:solidFill>
                  <a:schemeClr val="tx1"/>
                </a:solidFill>
                <a:latin typeface="+mn-lt"/>
                <a:ea typeface="Avenir Book" charset="0"/>
                <a:cs typeface="Avenir Book" charset="0"/>
              </a:defRPr>
            </a:lvl4pPr>
            <a:lvl5pPr marL="2114550" indent="-285750">
              <a:buFont typeface="Arial" panose="020B0604020202020204" pitchFamily="34" charset="0"/>
              <a:buChar char="‒"/>
              <a:defRPr sz="2000">
                <a:solidFill>
                  <a:schemeClr val="tx1"/>
                </a:solidFill>
                <a:latin typeface="+mn-lt"/>
                <a:ea typeface="Avenir Book" charset="0"/>
                <a:cs typeface="Avenir Book"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20" hasCustomPrompt="1"/>
          </p:nvPr>
        </p:nvSpPr>
        <p:spPr>
          <a:xfrm>
            <a:off x="491067" y="1484314"/>
            <a:ext cx="5410200" cy="549275"/>
          </a:xfrm>
          <a:prstGeom prst="rect">
            <a:avLst/>
          </a:prstGeom>
          <a:noFill/>
          <a:ln>
            <a:noFill/>
          </a:ln>
        </p:spPr>
        <p:txBody>
          <a:bodyPr anchor="ctr" anchorCtr="0"/>
          <a:lstStyle>
            <a:lvl1pPr marL="0" indent="0">
              <a:buNone/>
              <a:defRPr sz="2800" b="1">
                <a:solidFill>
                  <a:schemeClr val="tx2"/>
                </a:solidFill>
                <a:latin typeface="+mn-lt"/>
                <a:ea typeface="Avenir Book" charset="0"/>
                <a:cs typeface="Avenir Book" charset="0"/>
              </a:defRPr>
            </a:lvl1pPr>
          </a:lstStyle>
          <a:p>
            <a:pPr lvl="0"/>
            <a:r>
              <a:rPr lang="en-US"/>
              <a:t>EDIT MASTER TEXT STYLES</a:t>
            </a:r>
          </a:p>
        </p:txBody>
      </p:sp>
      <p:sp>
        <p:nvSpPr>
          <p:cNvPr id="19" name="Text Placeholder 16"/>
          <p:cNvSpPr>
            <a:spLocks noGrp="1"/>
          </p:cNvSpPr>
          <p:nvPr>
            <p:ph type="body" sz="quarter" idx="21" hasCustomPrompt="1"/>
          </p:nvPr>
        </p:nvSpPr>
        <p:spPr>
          <a:xfrm>
            <a:off x="6273440" y="1484314"/>
            <a:ext cx="5410200" cy="549275"/>
          </a:xfrm>
          <a:prstGeom prst="rect">
            <a:avLst/>
          </a:prstGeom>
          <a:noFill/>
          <a:ln>
            <a:noFill/>
          </a:ln>
        </p:spPr>
        <p:txBody>
          <a:bodyPr anchor="ctr" anchorCtr="0"/>
          <a:lstStyle>
            <a:lvl1pPr marL="0" indent="0">
              <a:buNone/>
              <a:defRPr sz="2800" b="1">
                <a:solidFill>
                  <a:schemeClr val="tx2"/>
                </a:solidFill>
                <a:latin typeface="+mn-lt"/>
                <a:ea typeface="Avenir Book" charset="0"/>
                <a:cs typeface="Avenir Book" charset="0"/>
              </a:defRPr>
            </a:lvl1pPr>
          </a:lstStyle>
          <a:p>
            <a:pPr lvl="0"/>
            <a:r>
              <a:rPr lang="en-US"/>
              <a:t>EDIT MASTER TEXT STYLES</a:t>
            </a:r>
          </a:p>
        </p:txBody>
      </p:sp>
      <p:sp>
        <p:nvSpPr>
          <p:cNvPr id="30" name="Text Placeholder 10"/>
          <p:cNvSpPr>
            <a:spLocks noGrp="1"/>
          </p:cNvSpPr>
          <p:nvPr>
            <p:ph type="body" sz="quarter" idx="12"/>
          </p:nvPr>
        </p:nvSpPr>
        <p:spPr>
          <a:xfrm>
            <a:off x="491068" y="445367"/>
            <a:ext cx="11192573" cy="700005"/>
          </a:xfrm>
          <a:prstGeom prst="rect">
            <a:avLst/>
          </a:prstGeom>
        </p:spPr>
        <p:txBody>
          <a:bodyPr/>
          <a:lstStyle>
            <a:lvl1pPr marL="0" indent="0" algn="l">
              <a:spcBef>
                <a:spcPts val="0"/>
              </a:spcBef>
              <a:buNone/>
              <a:defRPr sz="3200" b="1" i="0" cap="all" baseline="0">
                <a:solidFill>
                  <a:schemeClr val="tx2"/>
                </a:solidFill>
                <a:latin typeface="Arial Black" charset="0"/>
                <a:ea typeface="Arial Black" charset="0"/>
                <a:cs typeface="Arial Black" charset="0"/>
              </a:defRPr>
            </a:lvl1pPr>
            <a:lvl2pPr>
              <a:buFont typeface="Arial" pitchFamily="34" charset="0"/>
              <a:buChar char="•"/>
              <a:defRPr sz="2400">
                <a:solidFill>
                  <a:srgbClr val="663300"/>
                </a:solidFill>
                <a:latin typeface="Tw Cen MT" pitchFamily="34" charset="0"/>
              </a:defRPr>
            </a:lvl2pPr>
            <a:lvl3pPr>
              <a:defRPr sz="2000">
                <a:solidFill>
                  <a:srgbClr val="663300"/>
                </a:solidFill>
                <a:latin typeface="Tw Cen MT" pitchFamily="34" charset="0"/>
              </a:defRPr>
            </a:lvl3pPr>
            <a:lvl4pPr>
              <a:defRPr>
                <a:solidFill>
                  <a:srgbClr val="663300"/>
                </a:solidFill>
                <a:latin typeface="Tw Cen MT" pitchFamily="34" charset="0"/>
              </a:defRPr>
            </a:lvl4pPr>
            <a:lvl5pPr>
              <a:defRPr>
                <a:solidFill>
                  <a:srgbClr val="663300"/>
                </a:solidFill>
                <a:latin typeface="Tw Cen MT" pitchFamily="34" charset="0"/>
              </a:defRPr>
            </a:lvl5pPr>
          </a:lstStyle>
          <a:p>
            <a:pPr lvl="0"/>
            <a:r>
              <a:rPr lang="en-US"/>
              <a:t>Click to edit Master text styles</a:t>
            </a:r>
          </a:p>
        </p:txBody>
      </p:sp>
      <p:sp>
        <p:nvSpPr>
          <p:cNvPr id="22" name="TextBox 21"/>
          <p:cNvSpPr txBox="1">
            <a:spLocks noChangeArrowheads="1"/>
          </p:cNvSpPr>
          <p:nvPr/>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pic>
        <p:nvPicPr>
          <p:cNvPr id="14" name="Picture 1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9" name="TextBox 8">
            <a:extLst>
              <a:ext uri="{FF2B5EF4-FFF2-40B4-BE49-F238E27FC236}">
                <a16:creationId xmlns:a16="http://schemas.microsoft.com/office/drawing/2014/main" id="{B5D63F4B-1E03-4F7C-8638-B396196AE47C}"/>
              </a:ext>
            </a:extLst>
          </p:cNvPr>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pic>
        <p:nvPicPr>
          <p:cNvPr id="10" name="Picture 9">
            <a:extLst>
              <a:ext uri="{FF2B5EF4-FFF2-40B4-BE49-F238E27FC236}">
                <a16:creationId xmlns:a16="http://schemas.microsoft.com/office/drawing/2014/main" id="{67B74C6F-3843-427E-AFF1-AF33C53944C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11" name="Rectangle 10">
            <a:extLst>
              <a:ext uri="{FF2B5EF4-FFF2-40B4-BE49-F238E27FC236}">
                <a16:creationId xmlns:a16="http://schemas.microsoft.com/office/drawing/2014/main" id="{0D921D7B-6622-4384-98F5-555E1037B8BC}"/>
              </a:ext>
            </a:extLst>
          </p:cNvPr>
          <p:cNvSpPr/>
          <p:nvPr userDrawn="1"/>
        </p:nvSpPr>
        <p:spPr>
          <a:xfrm>
            <a:off x="0" y="0"/>
            <a:ext cx="12192000" cy="4571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7799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Feature: Chart">
    <p:spTree>
      <p:nvGrpSpPr>
        <p:cNvPr id="1" name=""/>
        <p:cNvGrpSpPr/>
        <p:nvPr/>
      </p:nvGrpSpPr>
      <p:grpSpPr>
        <a:xfrm>
          <a:off x="0" y="0"/>
          <a:ext cx="0" cy="0"/>
          <a:chOff x="0" y="0"/>
          <a:chExt cx="0" cy="0"/>
        </a:xfrm>
      </p:grpSpPr>
      <p:sp>
        <p:nvSpPr>
          <p:cNvPr id="16" name="Text Placeholder 10"/>
          <p:cNvSpPr>
            <a:spLocks noGrp="1"/>
          </p:cNvSpPr>
          <p:nvPr>
            <p:ph type="body" sz="quarter" idx="12"/>
          </p:nvPr>
        </p:nvSpPr>
        <p:spPr>
          <a:xfrm>
            <a:off x="491068" y="445367"/>
            <a:ext cx="11192573" cy="700005"/>
          </a:xfrm>
          <a:prstGeom prst="rect">
            <a:avLst/>
          </a:prstGeom>
        </p:spPr>
        <p:txBody>
          <a:bodyPr/>
          <a:lstStyle>
            <a:lvl1pPr marL="0" indent="0" algn="ctr">
              <a:spcBef>
                <a:spcPts val="0"/>
              </a:spcBef>
              <a:buNone/>
              <a:defRPr sz="3200" b="1" i="0" cap="all" baseline="0">
                <a:solidFill>
                  <a:schemeClr val="tx2"/>
                </a:solidFill>
                <a:latin typeface="Arial Black" charset="0"/>
                <a:ea typeface="Arial Black" charset="0"/>
                <a:cs typeface="Arial Black" charset="0"/>
              </a:defRPr>
            </a:lvl1pPr>
            <a:lvl2pPr>
              <a:buFont typeface="Arial" pitchFamily="34" charset="0"/>
              <a:buChar char="•"/>
              <a:defRPr sz="2400">
                <a:solidFill>
                  <a:srgbClr val="663300"/>
                </a:solidFill>
                <a:latin typeface="Tw Cen MT" pitchFamily="34" charset="0"/>
              </a:defRPr>
            </a:lvl2pPr>
            <a:lvl3pPr>
              <a:defRPr sz="2000">
                <a:solidFill>
                  <a:srgbClr val="663300"/>
                </a:solidFill>
                <a:latin typeface="Tw Cen MT" pitchFamily="34" charset="0"/>
              </a:defRPr>
            </a:lvl3pPr>
            <a:lvl4pPr>
              <a:defRPr>
                <a:solidFill>
                  <a:srgbClr val="663300"/>
                </a:solidFill>
                <a:latin typeface="Tw Cen MT" pitchFamily="34" charset="0"/>
              </a:defRPr>
            </a:lvl4pPr>
            <a:lvl5pPr>
              <a:defRPr>
                <a:solidFill>
                  <a:srgbClr val="663300"/>
                </a:solidFill>
                <a:latin typeface="Tw Cen MT" pitchFamily="34" charset="0"/>
              </a:defRPr>
            </a:lvl5pPr>
          </a:lstStyle>
          <a:p>
            <a:pPr lvl="0"/>
            <a:r>
              <a:rPr lang="en-US"/>
              <a:t>Click to edit Master text styles</a:t>
            </a:r>
          </a:p>
        </p:txBody>
      </p:sp>
      <p:sp>
        <p:nvSpPr>
          <p:cNvPr id="27" name="Text Placeholder 10"/>
          <p:cNvSpPr>
            <a:spLocks noGrp="1"/>
          </p:cNvSpPr>
          <p:nvPr>
            <p:ph type="body" sz="quarter" idx="21"/>
          </p:nvPr>
        </p:nvSpPr>
        <p:spPr>
          <a:xfrm>
            <a:off x="491068" y="976309"/>
            <a:ext cx="11192573" cy="700005"/>
          </a:xfrm>
          <a:prstGeom prst="rect">
            <a:avLst/>
          </a:prstGeom>
        </p:spPr>
        <p:txBody>
          <a:bodyPr/>
          <a:lstStyle>
            <a:lvl1pPr marL="0" indent="0" algn="ctr">
              <a:spcBef>
                <a:spcPts val="0"/>
              </a:spcBef>
              <a:buNone/>
              <a:defRPr sz="2800" b="0">
                <a:solidFill>
                  <a:schemeClr val="tx2"/>
                </a:solidFill>
                <a:latin typeface="+mj-lt"/>
                <a:ea typeface="Avenir Book" charset="0"/>
                <a:cs typeface="Avenir Book" charset="0"/>
              </a:defRPr>
            </a:lvl1pPr>
            <a:lvl2pPr>
              <a:buFont typeface="Arial" pitchFamily="34" charset="0"/>
              <a:buChar char="•"/>
              <a:defRPr sz="2400">
                <a:solidFill>
                  <a:srgbClr val="663300"/>
                </a:solidFill>
                <a:latin typeface="Tw Cen MT" pitchFamily="34" charset="0"/>
              </a:defRPr>
            </a:lvl2pPr>
            <a:lvl3pPr>
              <a:defRPr sz="2000">
                <a:solidFill>
                  <a:srgbClr val="663300"/>
                </a:solidFill>
                <a:latin typeface="Tw Cen MT" pitchFamily="34" charset="0"/>
              </a:defRPr>
            </a:lvl3pPr>
            <a:lvl4pPr>
              <a:defRPr>
                <a:solidFill>
                  <a:srgbClr val="663300"/>
                </a:solidFill>
                <a:latin typeface="Tw Cen MT" pitchFamily="34" charset="0"/>
              </a:defRPr>
            </a:lvl4pPr>
            <a:lvl5pPr>
              <a:defRPr>
                <a:solidFill>
                  <a:srgbClr val="663300"/>
                </a:solidFill>
                <a:latin typeface="Tw Cen MT" pitchFamily="34" charset="0"/>
              </a:defRPr>
            </a:lvl5pPr>
          </a:lstStyle>
          <a:p>
            <a:pPr lvl="0"/>
            <a:r>
              <a:rPr lang="en-US"/>
              <a:t>Click to edit Master text styles</a:t>
            </a:r>
          </a:p>
        </p:txBody>
      </p:sp>
      <p:sp>
        <p:nvSpPr>
          <p:cNvPr id="31" name="Text Placeholder 20"/>
          <p:cNvSpPr>
            <a:spLocks noGrp="1"/>
          </p:cNvSpPr>
          <p:nvPr>
            <p:ph type="body" sz="quarter" idx="16"/>
          </p:nvPr>
        </p:nvSpPr>
        <p:spPr>
          <a:xfrm>
            <a:off x="0" y="5243312"/>
            <a:ext cx="12192000" cy="1026404"/>
          </a:xfrm>
          <a:prstGeom prst="rect">
            <a:avLst/>
          </a:prstGeom>
          <a:solidFill>
            <a:schemeClr val="tx2"/>
          </a:solidFill>
        </p:spPr>
        <p:txBody>
          <a:bodyPr anchor="ctr"/>
          <a:lstStyle>
            <a:lvl1pPr marL="0" indent="0" algn="ctr">
              <a:buNone/>
              <a:defRPr sz="2400">
                <a:solidFill>
                  <a:schemeClr val="bg1"/>
                </a:solidFill>
                <a:latin typeface="+mn-lt"/>
                <a:ea typeface="Arial" charset="0"/>
                <a:cs typeface="Arial" charset="0"/>
              </a:defRPr>
            </a:lvl1pPr>
            <a:lvl2pPr marL="457200" indent="0">
              <a:buNone/>
              <a:defRPr>
                <a:solidFill>
                  <a:schemeClr val="tx1"/>
                </a:solidFill>
                <a:latin typeface="+mn-lt"/>
                <a:ea typeface="Arial" charset="0"/>
                <a:cs typeface="Arial" charset="0"/>
              </a:defRPr>
            </a:lvl2pPr>
            <a:lvl3pPr marL="914400" indent="0">
              <a:buNone/>
              <a:defRPr>
                <a:solidFill>
                  <a:schemeClr val="tx1"/>
                </a:solidFill>
                <a:latin typeface="+mn-lt"/>
                <a:ea typeface="Arial" charset="0"/>
                <a:cs typeface="Arial" charset="0"/>
              </a:defRPr>
            </a:lvl3pPr>
            <a:lvl4pPr marL="1371600" indent="0">
              <a:buNone/>
              <a:defRPr>
                <a:solidFill>
                  <a:schemeClr val="tx1"/>
                </a:solidFill>
                <a:latin typeface="+mn-lt"/>
                <a:ea typeface="Arial" charset="0"/>
                <a:cs typeface="Arial" charset="0"/>
              </a:defRPr>
            </a:lvl4pPr>
            <a:lvl5pPr marL="1828800" indent="0">
              <a:buNone/>
              <a:defRPr>
                <a:solidFill>
                  <a:schemeClr val="tx1"/>
                </a:solidFill>
                <a:latin typeface="+mn-lt"/>
                <a:ea typeface="Arial" charset="0"/>
                <a:cs typeface="Arial" charset="0"/>
              </a:defRPr>
            </a:lvl5pPr>
          </a:lstStyle>
          <a:p>
            <a:pPr lvl="0"/>
            <a:r>
              <a:rPr lang="en-US"/>
              <a:t>Click to edit Master text styles</a:t>
            </a:r>
          </a:p>
        </p:txBody>
      </p:sp>
      <p:sp>
        <p:nvSpPr>
          <p:cNvPr id="5" name="Chart Placeholder 4"/>
          <p:cNvSpPr>
            <a:spLocks noGrp="1"/>
          </p:cNvSpPr>
          <p:nvPr>
            <p:ph type="chart" sz="quarter" idx="22"/>
          </p:nvPr>
        </p:nvSpPr>
        <p:spPr>
          <a:xfrm>
            <a:off x="491068" y="1839913"/>
            <a:ext cx="11192573" cy="3403600"/>
          </a:xfrm>
          <a:prstGeom prst="rect">
            <a:avLst/>
          </a:prstGeom>
        </p:spPr>
        <p:txBody>
          <a:bodyPr/>
          <a:lstStyle>
            <a:lvl1pPr marL="0" indent="0">
              <a:buNone/>
              <a:defRPr/>
            </a:lvl1pPr>
          </a:lstStyle>
          <a:p>
            <a:r>
              <a:rPr lang="en-US"/>
              <a:t>Click icon to add chart</a:t>
            </a:r>
          </a:p>
        </p:txBody>
      </p:sp>
      <p:sp>
        <p:nvSpPr>
          <p:cNvPr id="33" name="TextBox 32"/>
          <p:cNvSpPr txBox="1">
            <a:spLocks noChangeArrowheads="1"/>
          </p:cNvSpPr>
          <p:nvPr/>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pic>
        <p:nvPicPr>
          <p:cNvPr id="11" name="Picture 10"/>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
        <p:nvSpPr>
          <p:cNvPr id="9" name="TextBox 8">
            <a:extLst>
              <a:ext uri="{FF2B5EF4-FFF2-40B4-BE49-F238E27FC236}">
                <a16:creationId xmlns:a16="http://schemas.microsoft.com/office/drawing/2014/main" id="{12A85847-555C-479C-BF96-7EC93353DECA}"/>
              </a:ext>
            </a:extLst>
          </p:cNvPr>
          <p:cNvSpPr txBox="1">
            <a:spLocks noChangeArrowheads="1"/>
          </p:cNvSpPr>
          <p:nvPr userDrawn="1"/>
        </p:nvSpPr>
        <p:spPr bwMode="auto">
          <a:xfrm>
            <a:off x="8410228" y="6499510"/>
            <a:ext cx="36724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1"/>
              </a:buClr>
              <a:buFont typeface="Wingdings" charset="0"/>
              <a:defRPr sz="800">
                <a:solidFill>
                  <a:schemeClr val="tx1"/>
                </a:solidFill>
                <a:latin typeface="Arial" charset="0"/>
                <a:ea typeface="ＭＳ Ｐゴシック" charset="0"/>
              </a:defRPr>
            </a:lvl9pPr>
          </a:lstStyle>
          <a:p>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fld id="{C969FE9E-A3BD-0E4C-96A8-E3F65E977833}" type="slidenum">
              <a:rPr lang="en-US" sz="1100" smtClean="0">
                <a:solidFill>
                  <a:schemeClr val="bg1">
                    <a:lumMod val="65000"/>
                  </a:schemeClr>
                </a:solidFill>
              </a:rPr>
              <a:pPr marL="0" marR="0" indent="0" algn="r" defTabSz="914400" rtl="0" eaLnBrk="1" fontAlgn="base" latinLnBrk="0" hangingPunct="1">
                <a:lnSpc>
                  <a:spcPct val="100000"/>
                </a:lnSpc>
                <a:spcBef>
                  <a:spcPct val="0"/>
                </a:spcBef>
                <a:spcAft>
                  <a:spcPct val="0"/>
                </a:spcAft>
                <a:buClr>
                  <a:schemeClr val="accent1"/>
                </a:buClr>
                <a:buSzTx/>
                <a:buFont typeface="Wingdings" charset="0"/>
                <a:buNone/>
                <a:tabLst/>
                <a:defRPr/>
              </a:pPr>
              <a:t>‹#›</a:t>
            </a:fld>
            <a:endParaRPr lang="en-US" sz="800">
              <a:solidFill>
                <a:schemeClr val="bg1">
                  <a:lumMod val="65000"/>
                </a:schemeClr>
              </a:solidFill>
            </a:endParaRPr>
          </a:p>
        </p:txBody>
      </p:sp>
      <p:pic>
        <p:nvPicPr>
          <p:cNvPr id="12" name="Picture 11">
            <a:extLst>
              <a:ext uri="{FF2B5EF4-FFF2-40B4-BE49-F238E27FC236}">
                <a16:creationId xmlns:a16="http://schemas.microsoft.com/office/drawing/2014/main" id="{DFDA1365-3B05-42F4-8B92-216F4409C7D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4074" y="6488195"/>
            <a:ext cx="1127756" cy="238082"/>
          </a:xfrm>
          <a:prstGeom prst="rect">
            <a:avLst/>
          </a:prstGeom>
        </p:spPr>
      </p:pic>
    </p:spTree>
    <p:extLst>
      <p:ext uri="{BB962C8B-B14F-4D97-AF65-F5344CB8AC3E}">
        <p14:creationId xmlns:p14="http://schemas.microsoft.com/office/powerpoint/2010/main" val="6710149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711850"/>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16" r:id="rId21"/>
    <p:sldLayoutId id="2147483812" r:id="rId22"/>
    <p:sldLayoutId id="2147483814" r:id="rId23"/>
    <p:sldLayoutId id="2147483752" r:id="rId24"/>
    <p:sldLayoutId id="2147483683" r:id="rId25"/>
    <p:sldLayoutId id="2147483753" r:id="rId26"/>
    <p:sldLayoutId id="2147483754" r:id="rId27"/>
    <p:sldLayoutId id="2147483769" r:id="rId28"/>
    <p:sldLayoutId id="2147483765" r:id="rId29"/>
    <p:sldLayoutId id="2147483804" r:id="rId30"/>
    <p:sldLayoutId id="2147483805" r:id="rId31"/>
    <p:sldLayoutId id="2147483818" r:id="rId32"/>
    <p:sldLayoutId id="2147483807" r:id="rId33"/>
    <p:sldLayoutId id="2147483809" r:id="rId34"/>
    <p:sldLayoutId id="2147483810" r:id="rId35"/>
    <p:sldLayoutId id="2147483782" r:id="rId36"/>
    <p:sldLayoutId id="2147483781" r:id="rId37"/>
    <p:sldLayoutId id="2147483786" r:id="rId38"/>
    <p:sldLayoutId id="2147483772" r:id="rId3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houstonpublicworks.org/municipal-settings-designation"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houstontx.gov/311/" TargetMode="External"/><Relationship Id="rId2" Type="http://schemas.openxmlformats.org/officeDocument/2006/relationships/hyperlink" Target="http://www.tceq.texas.gov/compliance/complaints"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12722" y="0"/>
            <a:ext cx="8795058" cy="3547493"/>
          </a:xfrm>
        </p:spPr>
        <p:txBody>
          <a:bodyPr lIns="91440" tIns="45720" rIns="91440" bIns="45720" anchor="b"/>
          <a:lstStyle/>
          <a:p>
            <a:r>
              <a:rPr lang="en-US" dirty="0">
                <a:latin typeface="Arial Black"/>
              </a:rPr>
              <a:t>Municipal Setting Designations program</a:t>
            </a:r>
            <a:br>
              <a:rPr lang="en-US" dirty="0">
                <a:latin typeface="Arial Black"/>
              </a:rPr>
            </a:br>
            <a:r>
              <a:rPr lang="en-US" sz="3200" dirty="0">
                <a:latin typeface="Arial Black"/>
              </a:rPr>
              <a:t>public hearing for:</a:t>
            </a:r>
            <a:br>
              <a:rPr lang="en-US" sz="3200" dirty="0"/>
            </a:br>
            <a:r>
              <a:rPr lang="en-US" sz="3200" dirty="0"/>
              <a:t>3511 w. 12</a:t>
            </a:r>
            <a:r>
              <a:rPr lang="en-US" sz="3200" baseline="30000" dirty="0"/>
              <a:t>th</a:t>
            </a:r>
            <a:r>
              <a:rPr lang="en-US" sz="3200" dirty="0"/>
              <a:t> </a:t>
            </a:r>
            <a:r>
              <a:rPr lang="en-US" sz="3200" dirty="0" err="1"/>
              <a:t>st.</a:t>
            </a:r>
            <a:r>
              <a:rPr lang="en-US" sz="3200" dirty="0"/>
              <a:t>, Houston, </a:t>
            </a:r>
            <a:r>
              <a:rPr lang="en-US" sz="3200" dirty="0" err="1"/>
              <a:t>tx</a:t>
            </a:r>
            <a:br>
              <a:rPr lang="en-US" sz="3200" dirty="0"/>
            </a:br>
            <a:r>
              <a:rPr lang="en-US" sz="3200" dirty="0"/>
              <a:t>2023-172-ACP</a:t>
            </a:r>
          </a:p>
        </p:txBody>
      </p:sp>
      <p:sp>
        <p:nvSpPr>
          <p:cNvPr id="6" name="Subtitle 4">
            <a:extLst>
              <a:ext uri="{FF2B5EF4-FFF2-40B4-BE49-F238E27FC236}">
                <a16:creationId xmlns:a16="http://schemas.microsoft.com/office/drawing/2014/main" id="{CA3361A2-18D2-10F3-F9CC-F570ED5F3383}"/>
              </a:ext>
            </a:extLst>
          </p:cNvPr>
          <p:cNvSpPr>
            <a:spLocks noGrp="1"/>
          </p:cNvSpPr>
          <p:nvPr>
            <p:ph type="subTitle" idx="1"/>
          </p:nvPr>
        </p:nvSpPr>
        <p:spPr>
          <a:xfrm>
            <a:off x="3213099" y="3859213"/>
            <a:ext cx="6390520" cy="1146175"/>
          </a:xfrm>
        </p:spPr>
        <p:txBody>
          <a:bodyPr lIns="91440" tIns="45720" rIns="91440" bIns="45720" anchor="t">
            <a:noAutofit/>
          </a:bodyPr>
          <a:lstStyle/>
          <a:p>
            <a:r>
              <a:rPr lang="en-US" dirty="0"/>
              <a:t>Cassandra Walker, MPA</a:t>
            </a:r>
            <a:endParaRPr lang="en-US" dirty="0">
              <a:cs typeface="Arial"/>
            </a:endParaRPr>
          </a:p>
          <a:p>
            <a:r>
              <a:rPr lang="en-US" sz="2400" dirty="0"/>
              <a:t>MSD Program Manager</a:t>
            </a:r>
            <a:endParaRPr lang="en-US" sz="2400" dirty="0">
              <a:cs typeface="Arial"/>
            </a:endParaRPr>
          </a:p>
          <a:p>
            <a:r>
              <a:rPr lang="en-US" sz="2400" dirty="0"/>
              <a:t>Regulatory Compliance and Utility Development, Houston water</a:t>
            </a:r>
            <a:endParaRPr lang="en-US" sz="2400" dirty="0">
              <a:cs typeface="Arial"/>
            </a:endParaRPr>
          </a:p>
        </p:txBody>
      </p:sp>
    </p:spTree>
    <p:extLst>
      <p:ext uri="{BB962C8B-B14F-4D97-AF65-F5344CB8AC3E}">
        <p14:creationId xmlns:p14="http://schemas.microsoft.com/office/powerpoint/2010/main" val="557110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102A1F-C609-49D6-B1F6-8AB88BEF1BE5}"/>
              </a:ext>
            </a:extLst>
          </p:cNvPr>
          <p:cNvPicPr>
            <a:picLocks noChangeAspect="1"/>
          </p:cNvPicPr>
          <p:nvPr/>
        </p:nvPicPr>
        <p:blipFill rotWithShape="1">
          <a:blip r:embed="rId2"/>
          <a:srcRect/>
          <a:stretch/>
        </p:blipFill>
        <p:spPr>
          <a:xfrm>
            <a:off x="1955443" y="982848"/>
            <a:ext cx="8532725" cy="5511567"/>
          </a:xfrm>
          <a:prstGeom prst="rect">
            <a:avLst/>
          </a:prstGeom>
          <a:ln>
            <a:solidFill>
              <a:schemeClr val="tx1"/>
            </a:solidFill>
          </a:ln>
        </p:spPr>
      </p:pic>
      <p:sp>
        <p:nvSpPr>
          <p:cNvPr id="5" name="Text Placeholder 4">
            <a:extLst>
              <a:ext uri="{FF2B5EF4-FFF2-40B4-BE49-F238E27FC236}">
                <a16:creationId xmlns:a16="http://schemas.microsoft.com/office/drawing/2014/main" id="{96FE4FF7-E6E9-002A-1D21-1F60D28C6A9D}"/>
              </a:ext>
            </a:extLst>
          </p:cNvPr>
          <p:cNvSpPr>
            <a:spLocks noGrp="1"/>
          </p:cNvSpPr>
          <p:nvPr>
            <p:ph type="body" sz="quarter" idx="12"/>
          </p:nvPr>
        </p:nvSpPr>
        <p:spPr/>
        <p:txBody>
          <a:bodyPr/>
          <a:lstStyle/>
          <a:p>
            <a:r>
              <a:rPr lang="en-US" dirty="0"/>
              <a:t>MSD Sites in Houston</a:t>
            </a:r>
          </a:p>
          <a:p>
            <a:endParaRPr lang="en-US" dirty="0"/>
          </a:p>
        </p:txBody>
      </p:sp>
    </p:spTree>
    <p:extLst>
      <p:ext uri="{BB962C8B-B14F-4D97-AF65-F5344CB8AC3E}">
        <p14:creationId xmlns:p14="http://schemas.microsoft.com/office/powerpoint/2010/main" val="262751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B96C24-215E-428E-B075-C86452810FA7}"/>
              </a:ext>
            </a:extLst>
          </p:cNvPr>
          <p:cNvSpPr>
            <a:spLocks noGrp="1"/>
          </p:cNvSpPr>
          <p:nvPr>
            <p:ph type="body" sz="quarter" idx="12"/>
          </p:nvPr>
        </p:nvSpPr>
        <p:spPr/>
        <p:txBody>
          <a:bodyPr/>
          <a:lstStyle/>
          <a:p>
            <a:r>
              <a:rPr lang="en-US" dirty="0"/>
              <a:t>Notice of public meeting</a:t>
            </a:r>
          </a:p>
        </p:txBody>
      </p:sp>
      <p:sp>
        <p:nvSpPr>
          <p:cNvPr id="10" name="TextBox 9">
            <a:extLst>
              <a:ext uri="{FF2B5EF4-FFF2-40B4-BE49-F238E27FC236}">
                <a16:creationId xmlns:a16="http://schemas.microsoft.com/office/drawing/2014/main" id="{26656DD4-889E-440D-9FA4-59920F294038}"/>
              </a:ext>
            </a:extLst>
          </p:cNvPr>
          <p:cNvSpPr txBox="1"/>
          <p:nvPr/>
        </p:nvSpPr>
        <p:spPr>
          <a:xfrm>
            <a:off x="4923256" y="3986438"/>
            <a:ext cx="2220509" cy="1631216"/>
          </a:xfrm>
          <a:prstGeom prst="rect">
            <a:avLst/>
          </a:prstGeom>
          <a:solidFill>
            <a:srgbClr val="001E61"/>
          </a:solidFill>
          <a:ln>
            <a:noFill/>
          </a:ln>
        </p:spPr>
        <p:txBody>
          <a:bodyPr wrap="square" rtlCol="0">
            <a:spAutoFit/>
          </a:bodyPr>
          <a:lstStyle/>
          <a:p>
            <a:r>
              <a:rPr lang="en-US" sz="2000" b="1" dirty="0">
                <a:solidFill>
                  <a:schemeClr val="bg1"/>
                </a:solidFill>
              </a:rPr>
              <a:t>PROPERTY OWNERS</a:t>
            </a:r>
          </a:p>
          <a:p>
            <a:r>
              <a:rPr lang="en-US" sz="2000" dirty="0">
                <a:solidFill>
                  <a:schemeClr val="bg1"/>
                </a:solidFill>
              </a:rPr>
              <a:t>first-class mail</a:t>
            </a:r>
          </a:p>
          <a:p>
            <a:r>
              <a:rPr lang="en-US" sz="2000" dirty="0">
                <a:solidFill>
                  <a:schemeClr val="bg1"/>
                </a:solidFill>
              </a:rPr>
              <a:t>½-mile radius</a:t>
            </a:r>
          </a:p>
          <a:p>
            <a:r>
              <a:rPr lang="en-US" sz="2000" i="1" dirty="0">
                <a:solidFill>
                  <a:schemeClr val="bg1"/>
                </a:solidFill>
              </a:rPr>
              <a:t>city requirement</a:t>
            </a:r>
          </a:p>
        </p:txBody>
      </p:sp>
      <p:sp>
        <p:nvSpPr>
          <p:cNvPr id="11" name="TextBox 10">
            <a:extLst>
              <a:ext uri="{FF2B5EF4-FFF2-40B4-BE49-F238E27FC236}">
                <a16:creationId xmlns:a16="http://schemas.microsoft.com/office/drawing/2014/main" id="{08D6A388-89F1-4ED4-838A-175639532968}"/>
              </a:ext>
            </a:extLst>
          </p:cNvPr>
          <p:cNvSpPr txBox="1"/>
          <p:nvPr/>
        </p:nvSpPr>
        <p:spPr>
          <a:xfrm>
            <a:off x="4923255" y="1270024"/>
            <a:ext cx="2220509" cy="1631216"/>
          </a:xfrm>
          <a:prstGeom prst="rect">
            <a:avLst/>
          </a:prstGeom>
          <a:solidFill>
            <a:srgbClr val="001E61"/>
          </a:solidFill>
          <a:ln>
            <a:noFill/>
          </a:ln>
        </p:spPr>
        <p:txBody>
          <a:bodyPr wrap="square" rtlCol="0">
            <a:spAutoFit/>
          </a:bodyPr>
          <a:lstStyle/>
          <a:p>
            <a:r>
              <a:rPr lang="en-US" sz="2000" b="1" dirty="0">
                <a:solidFill>
                  <a:schemeClr val="bg1"/>
                </a:solidFill>
              </a:rPr>
              <a:t>WATER WELL OWNERS</a:t>
            </a:r>
          </a:p>
          <a:p>
            <a:r>
              <a:rPr lang="en-US" sz="2000" dirty="0">
                <a:solidFill>
                  <a:schemeClr val="bg1"/>
                </a:solidFill>
              </a:rPr>
              <a:t>certified mail</a:t>
            </a:r>
          </a:p>
          <a:p>
            <a:r>
              <a:rPr lang="en-US" sz="2000" dirty="0">
                <a:solidFill>
                  <a:schemeClr val="bg1"/>
                </a:solidFill>
              </a:rPr>
              <a:t>5-mile radius</a:t>
            </a:r>
          </a:p>
          <a:p>
            <a:r>
              <a:rPr lang="en-US" sz="2000" i="1" dirty="0">
                <a:solidFill>
                  <a:schemeClr val="bg1"/>
                </a:solidFill>
              </a:rPr>
              <a:t>state requirement</a:t>
            </a:r>
          </a:p>
        </p:txBody>
      </p:sp>
      <p:pic>
        <p:nvPicPr>
          <p:cNvPr id="4" name="Picture 3">
            <a:extLst>
              <a:ext uri="{FF2B5EF4-FFF2-40B4-BE49-F238E27FC236}">
                <a16:creationId xmlns:a16="http://schemas.microsoft.com/office/drawing/2014/main" id="{C5E111B0-1B8D-4DB9-107A-E9B10D827549}"/>
              </a:ext>
            </a:extLst>
          </p:cNvPr>
          <p:cNvPicPr>
            <a:picLocks noChangeAspect="1"/>
          </p:cNvPicPr>
          <p:nvPr/>
        </p:nvPicPr>
        <p:blipFill>
          <a:blip r:embed="rId3"/>
          <a:stretch>
            <a:fillRect/>
          </a:stretch>
        </p:blipFill>
        <p:spPr>
          <a:xfrm>
            <a:off x="254482" y="927006"/>
            <a:ext cx="4330484" cy="54353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E8155B83-7B85-7802-44C9-2242AFDC8E19}"/>
              </a:ext>
            </a:extLst>
          </p:cNvPr>
          <p:cNvPicPr>
            <a:picLocks noChangeAspect="1"/>
          </p:cNvPicPr>
          <p:nvPr/>
        </p:nvPicPr>
        <p:blipFill>
          <a:blip r:embed="rId4"/>
          <a:stretch>
            <a:fillRect/>
          </a:stretch>
        </p:blipFill>
        <p:spPr>
          <a:xfrm>
            <a:off x="7384946" y="881870"/>
            <a:ext cx="4298695" cy="5525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Straight Arrow Connector 5">
            <a:extLst>
              <a:ext uri="{FF2B5EF4-FFF2-40B4-BE49-F238E27FC236}">
                <a16:creationId xmlns:a16="http://schemas.microsoft.com/office/drawing/2014/main" id="{03430D15-69B8-B13A-1124-1B963966D902}"/>
              </a:ext>
            </a:extLst>
          </p:cNvPr>
          <p:cNvCxnSpPr>
            <a:cxnSpLocks/>
            <a:stCxn id="10" idx="3"/>
          </p:cNvCxnSpPr>
          <p:nvPr/>
        </p:nvCxnSpPr>
        <p:spPr bwMode="auto">
          <a:xfrm flipV="1">
            <a:off x="7143765" y="3644664"/>
            <a:ext cx="2165698" cy="1157382"/>
          </a:xfrm>
          <a:prstGeom prst="straightConnector1">
            <a:avLst/>
          </a:prstGeom>
          <a:solidFill>
            <a:schemeClr val="accent1"/>
          </a:solidFill>
          <a:ln w="57150" cap="flat" cmpd="sng" algn="ctr">
            <a:solidFill>
              <a:srgbClr val="F68D2E"/>
            </a:solidFill>
            <a:prstDash val="solid"/>
            <a:round/>
            <a:headEnd type="none" w="med" len="med"/>
            <a:tailEnd type="arrow"/>
          </a:ln>
          <a:effectLst/>
        </p:spPr>
      </p:cxnSp>
      <p:cxnSp>
        <p:nvCxnSpPr>
          <p:cNvPr id="7" name="Straight Arrow Connector 6">
            <a:extLst>
              <a:ext uri="{FF2B5EF4-FFF2-40B4-BE49-F238E27FC236}">
                <a16:creationId xmlns:a16="http://schemas.microsoft.com/office/drawing/2014/main" id="{1A5C81DF-7DCE-B0D1-9434-D84687841570}"/>
              </a:ext>
            </a:extLst>
          </p:cNvPr>
          <p:cNvCxnSpPr>
            <a:cxnSpLocks/>
          </p:cNvCxnSpPr>
          <p:nvPr/>
        </p:nvCxnSpPr>
        <p:spPr bwMode="auto">
          <a:xfrm>
            <a:off x="7197608" y="1748155"/>
            <a:ext cx="910072" cy="457536"/>
          </a:xfrm>
          <a:prstGeom prst="straightConnector1">
            <a:avLst/>
          </a:prstGeom>
          <a:solidFill>
            <a:schemeClr val="accent1"/>
          </a:solidFill>
          <a:ln w="57150" cap="flat" cmpd="sng" algn="ctr">
            <a:solidFill>
              <a:srgbClr val="F68D2E"/>
            </a:solidFill>
            <a:prstDash val="solid"/>
            <a:round/>
            <a:headEnd type="none" w="med" len="med"/>
            <a:tailEnd type="arrow"/>
          </a:ln>
          <a:effectLst/>
        </p:spPr>
      </p:cxnSp>
    </p:spTree>
    <p:extLst>
      <p:ext uri="{BB962C8B-B14F-4D97-AF65-F5344CB8AC3E}">
        <p14:creationId xmlns:p14="http://schemas.microsoft.com/office/powerpoint/2010/main" val="168643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08808-44EC-2E37-C625-9FE6DF6CE61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ECC3C52-BC1F-CF54-EC0C-25C2F0D608DD}"/>
              </a:ext>
            </a:extLst>
          </p:cNvPr>
          <p:cNvSpPr>
            <a:spLocks noGrp="1"/>
          </p:cNvSpPr>
          <p:nvPr>
            <p:ph type="body" sz="quarter" idx="12"/>
          </p:nvPr>
        </p:nvSpPr>
        <p:spPr>
          <a:xfrm>
            <a:off x="491068" y="445367"/>
            <a:ext cx="11192573" cy="968566"/>
          </a:xfrm>
        </p:spPr>
        <p:txBody>
          <a:bodyPr lIns="91440" tIns="45720" rIns="91440" bIns="45720" anchor="t"/>
          <a:lstStyle/>
          <a:p>
            <a:r>
              <a:rPr lang="en-US" dirty="0">
                <a:latin typeface="Arial Black"/>
              </a:rPr>
              <a:t>3511 W. 12th </a:t>
            </a:r>
            <a:r>
              <a:rPr lang="en-US" dirty="0" err="1">
                <a:latin typeface="Arial Black"/>
              </a:rPr>
              <a:t>st.</a:t>
            </a:r>
            <a:r>
              <a:rPr lang="en-US" dirty="0">
                <a:latin typeface="Arial Black"/>
              </a:rPr>
              <a:t> COMMERCIAL PROPERTY</a:t>
            </a:r>
          </a:p>
          <a:p>
            <a:endParaRPr lang="en-US" sz="2000" dirty="0">
              <a:latin typeface="Arial Black"/>
            </a:endParaRPr>
          </a:p>
          <a:p>
            <a:r>
              <a:rPr lang="en-US" sz="2000" dirty="0">
                <a:latin typeface="Arial Black"/>
              </a:rPr>
              <a:t>Represented BY: Darrell Maudlin, PG, SKA Consulting, L.P.</a:t>
            </a:r>
            <a:endParaRPr lang="en-US" sz="2000" dirty="0"/>
          </a:p>
          <a:p>
            <a:endParaRPr lang="en-US" dirty="0"/>
          </a:p>
        </p:txBody>
      </p:sp>
      <p:sp>
        <p:nvSpPr>
          <p:cNvPr id="4" name="Content Placeholder 2">
            <a:extLst>
              <a:ext uri="{FF2B5EF4-FFF2-40B4-BE49-F238E27FC236}">
                <a16:creationId xmlns:a16="http://schemas.microsoft.com/office/drawing/2014/main" id="{A0EBE13D-41A4-1B20-7ECF-92CE1681D716}"/>
              </a:ext>
            </a:extLst>
          </p:cNvPr>
          <p:cNvSpPr txBox="1">
            <a:spLocks/>
          </p:cNvSpPr>
          <p:nvPr/>
        </p:nvSpPr>
        <p:spPr>
          <a:xfrm>
            <a:off x="491068" y="1725391"/>
            <a:ext cx="10445156" cy="485294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b="1" u="sng" dirty="0"/>
          </a:p>
          <a:p>
            <a:pPr marL="0" indent="0">
              <a:buNone/>
            </a:pPr>
            <a:r>
              <a:rPr lang="en-US" sz="2400" b="1" u="sng" dirty="0"/>
              <a:t>Background</a:t>
            </a:r>
            <a:endParaRPr lang="en-US" dirty="0"/>
          </a:p>
          <a:p>
            <a:pPr marL="690245" indent="-457200"/>
            <a:r>
              <a:rPr lang="en-US" sz="2300" dirty="0">
                <a:cs typeface="Arial"/>
              </a:rPr>
              <a:t>The property is located at 3511 West 12</a:t>
            </a:r>
            <a:r>
              <a:rPr lang="en-US" sz="2300" baseline="30000" dirty="0">
                <a:cs typeface="Arial"/>
              </a:rPr>
              <a:t>th</a:t>
            </a:r>
            <a:r>
              <a:rPr lang="en-US" sz="2300" dirty="0">
                <a:cs typeface="Arial"/>
              </a:rPr>
              <a:t> Street in Houston, Texas.</a:t>
            </a:r>
          </a:p>
          <a:p>
            <a:pPr marL="690245" indent="-457200"/>
            <a:r>
              <a:rPr lang="en-US" sz="2300" dirty="0"/>
              <a:t>The 5.745-acre property comprised of two parcels owned by three entities, Players I, Ltd., Players II, Ltd., and 3535 West </a:t>
            </a:r>
            <a:r>
              <a:rPr lang="en-US" sz="2300" dirty="0">
                <a:cs typeface="Arial"/>
              </a:rPr>
              <a:t>12</a:t>
            </a:r>
            <a:r>
              <a:rPr lang="en-US" sz="2300" baseline="30000" dirty="0">
                <a:cs typeface="Arial"/>
              </a:rPr>
              <a:t>th</a:t>
            </a:r>
            <a:r>
              <a:rPr lang="en-US" sz="2300" dirty="0">
                <a:cs typeface="Arial"/>
              </a:rPr>
              <a:t> Street </a:t>
            </a:r>
            <a:r>
              <a:rPr lang="en-US" sz="2300" dirty="0"/>
              <a:t>LLC.</a:t>
            </a:r>
          </a:p>
          <a:p>
            <a:pPr marL="690245" indent="-457200"/>
            <a:r>
              <a:rPr lang="en-US" sz="2300" dirty="0"/>
              <a:t>Property Tract Descriptions:</a:t>
            </a:r>
            <a:endParaRPr lang="en-US" sz="2300" dirty="0">
              <a:cs typeface="Arial"/>
            </a:endParaRPr>
          </a:p>
          <a:p>
            <a:pPr marL="1490345" lvl="1" indent="-457200"/>
            <a:r>
              <a:rPr lang="en-US" sz="2300" dirty="0"/>
              <a:t>Tract 1 comprises 5.4913 acres of unoccupied commercial land developed with an approximately 5,563 sq-ft office building on the southwest portion</a:t>
            </a:r>
            <a:endParaRPr lang="en-US" sz="2300" dirty="0">
              <a:cs typeface="Arial" panose="020B0604020202020204"/>
            </a:endParaRPr>
          </a:p>
          <a:p>
            <a:pPr marL="1490345" lvl="1" indent="-457200"/>
            <a:r>
              <a:rPr lang="en-US" sz="2300" dirty="0"/>
              <a:t>Tract 2 comprises 0.2537 acres of land adjacently west of Tract 1.  Tract 2 is developed with asphalt or concrete paved parking and driving areas used by the west adjacent multi-tenant office building.</a:t>
            </a:r>
            <a:endParaRPr lang="en-US" sz="2300" dirty="0">
              <a:cs typeface="Arial" panose="020B0604020202020204"/>
            </a:endParaRPr>
          </a:p>
          <a:p>
            <a:pPr marL="233045" indent="0">
              <a:buNone/>
            </a:pPr>
            <a:endParaRPr lang="en-US" sz="2300" dirty="0">
              <a:cs typeface="Arial" panose="020B0604020202020204"/>
            </a:endParaRPr>
          </a:p>
        </p:txBody>
      </p:sp>
    </p:spTree>
    <p:extLst>
      <p:ext uri="{BB962C8B-B14F-4D97-AF65-F5344CB8AC3E}">
        <p14:creationId xmlns:p14="http://schemas.microsoft.com/office/powerpoint/2010/main" val="3075145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15C42-8162-8541-A477-EDC4C1A5DC7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0DD7010-993C-C357-A742-DCDEFC7B0F69}"/>
              </a:ext>
            </a:extLst>
          </p:cNvPr>
          <p:cNvSpPr>
            <a:spLocks noGrp="1"/>
          </p:cNvSpPr>
          <p:nvPr>
            <p:ph type="body" sz="quarter" idx="12"/>
          </p:nvPr>
        </p:nvSpPr>
        <p:spPr>
          <a:xfrm>
            <a:off x="491068" y="445367"/>
            <a:ext cx="11192573" cy="968566"/>
          </a:xfrm>
        </p:spPr>
        <p:txBody>
          <a:bodyPr lIns="91440" tIns="45720" rIns="91440" bIns="45720" anchor="t"/>
          <a:lstStyle/>
          <a:p>
            <a:r>
              <a:rPr lang="en-US" dirty="0">
                <a:latin typeface="Arial Black"/>
              </a:rPr>
              <a:t>3511 W. 12th </a:t>
            </a:r>
            <a:r>
              <a:rPr lang="en-US" dirty="0" err="1">
                <a:latin typeface="Arial Black"/>
              </a:rPr>
              <a:t>st.</a:t>
            </a:r>
            <a:r>
              <a:rPr lang="en-US" dirty="0">
                <a:latin typeface="Arial Black"/>
              </a:rPr>
              <a:t> COMMERCIAL PROPERTY</a:t>
            </a:r>
          </a:p>
        </p:txBody>
      </p:sp>
      <p:sp>
        <p:nvSpPr>
          <p:cNvPr id="5" name="Content Placeholder 2">
            <a:extLst>
              <a:ext uri="{FF2B5EF4-FFF2-40B4-BE49-F238E27FC236}">
                <a16:creationId xmlns:a16="http://schemas.microsoft.com/office/drawing/2014/main" id="{EA9D3B6A-3264-F12E-B585-F7873420F99E}"/>
              </a:ext>
            </a:extLst>
          </p:cNvPr>
          <p:cNvSpPr txBox="1">
            <a:spLocks/>
          </p:cNvSpPr>
          <p:nvPr/>
        </p:nvSpPr>
        <p:spPr>
          <a:xfrm>
            <a:off x="491069" y="1689532"/>
            <a:ext cx="10500020" cy="4852942"/>
          </a:xfrm>
          <a:prstGeom prst="rect">
            <a:avLst/>
          </a:prstGeom>
        </p:spPr>
        <p:txBody>
          <a:bodyPr/>
          <a:lstStyle>
            <a:lvl1pPr marL="0" indent="0" algn="l" defTabSz="914400" rtl="0" eaLnBrk="1" latinLnBrk="0" hangingPunct="1">
              <a:lnSpc>
                <a:spcPct val="90000"/>
              </a:lnSpc>
              <a:spcBef>
                <a:spcPts val="1000"/>
              </a:spcBef>
              <a:buFont typeface=".AppleSystemUIFont" charset="-120"/>
              <a:buNone/>
              <a:defRPr sz="2800" b="1" kern="1200">
                <a:solidFill>
                  <a:schemeClr val="tx2"/>
                </a:solidFill>
                <a:latin typeface="+mn-lt"/>
                <a:ea typeface="Avenir Book" charset="0"/>
                <a:cs typeface="Avenir Book" charset="0"/>
              </a:defRPr>
            </a:lvl1pPr>
            <a:lvl2pPr marL="800100" indent="-3429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Avenir Book" charset="0"/>
                <a:cs typeface="Avenir Book" charset="0"/>
              </a:defRPr>
            </a:lvl2pPr>
            <a:lvl3pPr marL="1257300" indent="-3429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mn-lt"/>
                <a:ea typeface="Avenir Book" charset="0"/>
                <a:cs typeface="Avenir Book" charset="0"/>
              </a:defRPr>
            </a:lvl3pPr>
            <a:lvl4pPr marL="1657350" indent="-2857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Avenir Book" charset="0"/>
                <a:cs typeface="Avenir Book" charset="0"/>
              </a:defRPr>
            </a:lvl4pPr>
            <a:lvl5pPr marL="2114550" indent="-2857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u="sng" dirty="0">
                <a:solidFill>
                  <a:schemeClr val="tx1"/>
                </a:solidFill>
              </a:rPr>
              <a:t>Site Information</a:t>
            </a:r>
          </a:p>
          <a:p>
            <a:pPr marL="690563" indent="-457200">
              <a:buFont typeface="Arial" panose="020B0604020202020204" pitchFamily="34" charset="0"/>
              <a:buChar char="•"/>
            </a:pPr>
            <a:r>
              <a:rPr lang="en-US" sz="2300" b="0" dirty="0">
                <a:solidFill>
                  <a:schemeClr val="tx1"/>
                </a:solidFill>
              </a:rPr>
              <a:t>The designated property is registered with the Texas Commission on Environmental Quality (TCEQ) and enrolled in the Industrial Hazardous Waste (IHW) Corrective Action Program under Solid Waste Registration (SWR) No. 38591</a:t>
            </a:r>
          </a:p>
          <a:p>
            <a:pPr marL="690563" indent="-457200">
              <a:buFont typeface="Arial" panose="020B0604020202020204" pitchFamily="34" charset="0"/>
              <a:buChar char="•"/>
            </a:pPr>
            <a:r>
              <a:rPr lang="en-US" sz="2300" b="0" dirty="0">
                <a:solidFill>
                  <a:schemeClr val="tx1"/>
                </a:solidFill>
              </a:rPr>
              <a:t>No municipalities, other than the City of Houston, have corporate limits within one-half mile of the boundary of the designated property.</a:t>
            </a:r>
          </a:p>
          <a:p>
            <a:pPr marL="690563" indent="-457200">
              <a:buFont typeface="Arial" panose="020B0604020202020204" pitchFamily="34" charset="0"/>
              <a:buChar char="•"/>
            </a:pPr>
            <a:r>
              <a:rPr lang="en-US" sz="2300" b="0" dirty="0">
                <a:solidFill>
                  <a:schemeClr val="tx1"/>
                </a:solidFill>
              </a:rPr>
              <a:t>Public drinking water is currently available to the designated property and properties located within a 0.5-mile radius surrounding the designated property by the COH public water supply system.</a:t>
            </a:r>
          </a:p>
          <a:p>
            <a:endParaRPr lang="en-US" sz="1400" dirty="0"/>
          </a:p>
        </p:txBody>
      </p:sp>
    </p:spTree>
    <p:extLst>
      <p:ext uri="{BB962C8B-B14F-4D97-AF65-F5344CB8AC3E}">
        <p14:creationId xmlns:p14="http://schemas.microsoft.com/office/powerpoint/2010/main" val="232753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17F178-4585-AC39-887C-0264E3F62722}"/>
              </a:ext>
            </a:extLst>
          </p:cNvPr>
          <p:cNvSpPr>
            <a:spLocks noGrp="1"/>
          </p:cNvSpPr>
          <p:nvPr>
            <p:ph type="body" sz="quarter" idx="12"/>
          </p:nvPr>
        </p:nvSpPr>
        <p:spPr/>
        <p:txBody>
          <a:bodyPr/>
          <a:lstStyle/>
          <a:p>
            <a:r>
              <a:rPr lang="en-US" dirty="0">
                <a:latin typeface="Arial Black"/>
              </a:rPr>
              <a:t>3511 W. 12th </a:t>
            </a:r>
            <a:r>
              <a:rPr lang="en-US" dirty="0" err="1">
                <a:latin typeface="Arial Black"/>
              </a:rPr>
              <a:t>st.</a:t>
            </a:r>
            <a:r>
              <a:rPr lang="en-US" dirty="0">
                <a:latin typeface="Arial Black"/>
              </a:rPr>
              <a:t> COMMERCIAL PROPERTY</a:t>
            </a:r>
          </a:p>
          <a:p>
            <a:r>
              <a:rPr lang="en-US" sz="3200" dirty="0"/>
              <a:t>ATTENUATION</a:t>
            </a:r>
          </a:p>
          <a:p>
            <a:endParaRPr lang="en-US" dirty="0"/>
          </a:p>
        </p:txBody>
      </p:sp>
      <p:sp>
        <p:nvSpPr>
          <p:cNvPr id="3" name="Text Placeholder 2">
            <a:extLst>
              <a:ext uri="{FF2B5EF4-FFF2-40B4-BE49-F238E27FC236}">
                <a16:creationId xmlns:a16="http://schemas.microsoft.com/office/drawing/2014/main" id="{1604A9CA-516A-C49C-EF36-61700877B90B}"/>
              </a:ext>
            </a:extLst>
          </p:cNvPr>
          <p:cNvSpPr>
            <a:spLocks noGrp="1"/>
          </p:cNvSpPr>
          <p:nvPr>
            <p:ph type="body" sz="quarter" idx="15"/>
          </p:nvPr>
        </p:nvSpPr>
        <p:spPr>
          <a:xfrm>
            <a:off x="491068" y="1853531"/>
            <a:ext cx="4233332" cy="3128044"/>
          </a:xfrm>
        </p:spPr>
        <p:txBody>
          <a:bodyPr lIns="91440" tIns="45720" rIns="91440" bIns="45720" anchor="t"/>
          <a:lstStyle/>
          <a:p>
            <a:r>
              <a:rPr lang="en-US" sz="2200" b="0" dirty="0">
                <a:solidFill>
                  <a:schemeClr val="tx1"/>
                </a:solidFill>
                <a:ea typeface="+mn-ea"/>
                <a:cs typeface="+mn-cs"/>
              </a:rPr>
              <a:t>This image of the site depicts the “protective concentrations level exceedance zone” (PCLE zone), which is based on the sampled groundwater data from wells installed as part of the TCEQ VCP project. The PCLE zone is confirmed to be stable and/or decreasing.</a:t>
            </a:r>
          </a:p>
        </p:txBody>
      </p:sp>
      <p:pic>
        <p:nvPicPr>
          <p:cNvPr id="6" name="Picture 5">
            <a:extLst>
              <a:ext uri="{FF2B5EF4-FFF2-40B4-BE49-F238E27FC236}">
                <a16:creationId xmlns:a16="http://schemas.microsoft.com/office/drawing/2014/main" id="{F81CF262-5E82-81F3-E8A5-A7AAF52D34FA}"/>
              </a:ext>
            </a:extLst>
          </p:cNvPr>
          <p:cNvPicPr>
            <a:picLocks noChangeAspect="1"/>
          </p:cNvPicPr>
          <p:nvPr/>
        </p:nvPicPr>
        <p:blipFill>
          <a:blip r:embed="rId2"/>
          <a:stretch>
            <a:fillRect/>
          </a:stretch>
        </p:blipFill>
        <p:spPr>
          <a:xfrm>
            <a:off x="4665133" y="1041400"/>
            <a:ext cx="6866095" cy="5144715"/>
          </a:xfrm>
          <a:prstGeom prst="rect">
            <a:avLst/>
          </a:prstGeom>
        </p:spPr>
      </p:pic>
    </p:spTree>
    <p:extLst>
      <p:ext uri="{BB962C8B-B14F-4D97-AF65-F5344CB8AC3E}">
        <p14:creationId xmlns:p14="http://schemas.microsoft.com/office/powerpoint/2010/main" val="2005014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AF64D382-CE55-497C-9FEA-7EEE5F940C06}"/>
              </a:ext>
            </a:extLst>
          </p:cNvPr>
          <p:cNvSpPr txBox="1">
            <a:spLocks/>
          </p:cNvSpPr>
          <p:nvPr/>
        </p:nvSpPr>
        <p:spPr>
          <a:xfrm>
            <a:off x="1066936" y="1145372"/>
            <a:ext cx="7024744"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	</a:t>
            </a:r>
          </a:p>
        </p:txBody>
      </p:sp>
      <p:sp>
        <p:nvSpPr>
          <p:cNvPr id="10" name="Rectangle 4">
            <a:extLst>
              <a:ext uri="{FF2B5EF4-FFF2-40B4-BE49-F238E27FC236}">
                <a16:creationId xmlns:a16="http://schemas.microsoft.com/office/drawing/2014/main" id="{A1C40423-46F7-4331-9A35-59B9006CA7F3}"/>
              </a:ext>
            </a:extLst>
          </p:cNvPr>
          <p:cNvSpPr>
            <a:spLocks noChangeArrowheads="1"/>
          </p:cNvSpPr>
          <p:nvPr/>
        </p:nvSpPr>
        <p:spPr bwMode="auto">
          <a:xfrm>
            <a:off x="2017836" y="2364204"/>
            <a:ext cx="7430521" cy="3341457"/>
          </a:xfrm>
          <a:prstGeom prst="rect">
            <a:avLst/>
          </a:prstGeom>
          <a:solidFill>
            <a:srgbClr val="996600"/>
          </a:solidFill>
          <a:ln w="9525">
            <a:solidFill>
              <a:schemeClr val="tx1"/>
            </a:solidFill>
            <a:miter lim="800000"/>
            <a:headEnd/>
            <a:tailEnd/>
          </a:ln>
          <a:effectLst/>
        </p:spPr>
        <p:txBody>
          <a:bodyPr wrap="none" anchor="ctr"/>
          <a:lstStyle/>
          <a:p>
            <a:endParaRPr lang="en-US"/>
          </a:p>
        </p:txBody>
      </p:sp>
      <p:sp>
        <p:nvSpPr>
          <p:cNvPr id="11" name="Rectangle 5">
            <a:extLst>
              <a:ext uri="{FF2B5EF4-FFF2-40B4-BE49-F238E27FC236}">
                <a16:creationId xmlns:a16="http://schemas.microsoft.com/office/drawing/2014/main" id="{E233FC48-D4A3-4EC0-8870-900AE4B113BC}"/>
              </a:ext>
            </a:extLst>
          </p:cNvPr>
          <p:cNvSpPr>
            <a:spLocks noChangeArrowheads="1"/>
          </p:cNvSpPr>
          <p:nvPr/>
        </p:nvSpPr>
        <p:spPr bwMode="auto">
          <a:xfrm>
            <a:off x="2011486" y="2588965"/>
            <a:ext cx="7436871" cy="552262"/>
          </a:xfrm>
          <a:prstGeom prst="rect">
            <a:avLst/>
          </a:prstGeom>
          <a:solidFill>
            <a:srgbClr val="00CCFF"/>
          </a:solidFill>
          <a:ln w="9525">
            <a:solidFill>
              <a:schemeClr val="tx1"/>
            </a:solidFill>
            <a:miter lim="800000"/>
            <a:headEnd/>
            <a:tailEnd/>
          </a:ln>
          <a:effectLst/>
        </p:spPr>
        <p:txBody>
          <a:bodyPr wrap="none" anchor="ctr"/>
          <a:lstStyle/>
          <a:p>
            <a:pPr algn="ctr"/>
            <a:endParaRPr lang="en-US"/>
          </a:p>
        </p:txBody>
      </p:sp>
      <p:sp>
        <p:nvSpPr>
          <p:cNvPr id="12" name="Rectangle 5">
            <a:extLst>
              <a:ext uri="{FF2B5EF4-FFF2-40B4-BE49-F238E27FC236}">
                <a16:creationId xmlns:a16="http://schemas.microsoft.com/office/drawing/2014/main" id="{C412C0FF-26C5-4923-8A31-B31696DDF303}"/>
              </a:ext>
            </a:extLst>
          </p:cNvPr>
          <p:cNvSpPr>
            <a:spLocks noChangeArrowheads="1"/>
          </p:cNvSpPr>
          <p:nvPr/>
        </p:nvSpPr>
        <p:spPr bwMode="auto">
          <a:xfrm>
            <a:off x="2035210" y="3811183"/>
            <a:ext cx="7403622" cy="353086"/>
          </a:xfrm>
          <a:prstGeom prst="rect">
            <a:avLst/>
          </a:prstGeom>
          <a:solidFill>
            <a:srgbClr val="00CCFF"/>
          </a:solidFill>
          <a:ln w="9525">
            <a:solidFill>
              <a:schemeClr val="tx1"/>
            </a:solidFill>
            <a:miter lim="800000"/>
            <a:headEnd/>
            <a:tailEnd/>
          </a:ln>
          <a:effectLst/>
        </p:spPr>
        <p:txBody>
          <a:bodyPr wrap="none" anchor="ctr"/>
          <a:lstStyle/>
          <a:p>
            <a:pPr algn="ctr"/>
            <a:endParaRPr lang="en-US"/>
          </a:p>
        </p:txBody>
      </p:sp>
      <p:sp>
        <p:nvSpPr>
          <p:cNvPr id="13" name="Text Box 15">
            <a:extLst>
              <a:ext uri="{FF2B5EF4-FFF2-40B4-BE49-F238E27FC236}">
                <a16:creationId xmlns:a16="http://schemas.microsoft.com/office/drawing/2014/main" id="{AC118D41-6B93-441E-88C4-3DDEE7121315}"/>
              </a:ext>
            </a:extLst>
          </p:cNvPr>
          <p:cNvSpPr txBox="1">
            <a:spLocks noChangeArrowheads="1"/>
          </p:cNvSpPr>
          <p:nvPr/>
        </p:nvSpPr>
        <p:spPr bwMode="auto">
          <a:xfrm>
            <a:off x="4640966" y="4336784"/>
            <a:ext cx="2170868" cy="307777"/>
          </a:xfrm>
          <a:prstGeom prst="rect">
            <a:avLst/>
          </a:prstGeom>
          <a:noFill/>
          <a:ln w="9525">
            <a:noFill/>
            <a:miter lim="800000"/>
            <a:headEnd/>
            <a:tailEnd/>
          </a:ln>
          <a:effectLst/>
        </p:spPr>
        <p:txBody>
          <a:bodyPr wrap="square">
            <a:spAutoFit/>
          </a:bodyPr>
          <a:lstStyle/>
          <a:p>
            <a:r>
              <a:rPr lang="en-US" sz="1400" b="1">
                <a:solidFill>
                  <a:schemeClr val="bg1"/>
                </a:solidFill>
              </a:rPr>
              <a:t>Confining Clay Layer</a:t>
            </a:r>
          </a:p>
        </p:txBody>
      </p:sp>
      <p:sp>
        <p:nvSpPr>
          <p:cNvPr id="14" name="Rectangle 13">
            <a:extLst>
              <a:ext uri="{FF2B5EF4-FFF2-40B4-BE49-F238E27FC236}">
                <a16:creationId xmlns:a16="http://schemas.microsoft.com/office/drawing/2014/main" id="{25E9B906-2BD2-4FD8-AFE8-082643A9172F}"/>
              </a:ext>
            </a:extLst>
          </p:cNvPr>
          <p:cNvSpPr/>
          <p:nvPr/>
        </p:nvSpPr>
        <p:spPr>
          <a:xfrm>
            <a:off x="3282947" y="1862135"/>
            <a:ext cx="1358020" cy="502069"/>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EEFD34C-3A27-4E09-9EEA-E711A14FF66B}"/>
              </a:ext>
            </a:extLst>
          </p:cNvPr>
          <p:cNvSpPr/>
          <p:nvPr/>
        </p:nvSpPr>
        <p:spPr>
          <a:xfrm>
            <a:off x="2186079" y="2038280"/>
            <a:ext cx="413348" cy="325924"/>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871B0EC-E4DE-4D21-B2E8-48F3B833F1CE}"/>
              </a:ext>
            </a:extLst>
          </p:cNvPr>
          <p:cNvSpPr/>
          <p:nvPr/>
        </p:nvSpPr>
        <p:spPr>
          <a:xfrm>
            <a:off x="3638540" y="2104671"/>
            <a:ext cx="83854" cy="8148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A9594AB-A373-4E31-90C6-DAA3EC192747}"/>
              </a:ext>
            </a:extLst>
          </p:cNvPr>
          <p:cNvSpPr/>
          <p:nvPr/>
        </p:nvSpPr>
        <p:spPr>
          <a:xfrm>
            <a:off x="3379770" y="2104671"/>
            <a:ext cx="83854" cy="8148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1323A1-D3EE-47FA-9C20-A860AD95B4A3}"/>
              </a:ext>
            </a:extLst>
          </p:cNvPr>
          <p:cNvSpPr/>
          <p:nvPr/>
        </p:nvSpPr>
        <p:spPr>
          <a:xfrm>
            <a:off x="4241358" y="2104671"/>
            <a:ext cx="83854" cy="8148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152246F-2246-4149-B8B5-B6C3C681CFDA}"/>
              </a:ext>
            </a:extLst>
          </p:cNvPr>
          <p:cNvSpPr/>
          <p:nvPr/>
        </p:nvSpPr>
        <p:spPr>
          <a:xfrm>
            <a:off x="4485801" y="2104671"/>
            <a:ext cx="83854" cy="8148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D92640C-A8B3-4C75-9E08-34FFD4F7506C}"/>
              </a:ext>
            </a:extLst>
          </p:cNvPr>
          <p:cNvSpPr/>
          <p:nvPr/>
        </p:nvSpPr>
        <p:spPr>
          <a:xfrm>
            <a:off x="2251105" y="2082037"/>
            <a:ext cx="83854" cy="8148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3F5FB0B-F8F5-4853-84A5-1BA9483ECF92}"/>
              </a:ext>
            </a:extLst>
          </p:cNvPr>
          <p:cNvSpPr/>
          <p:nvPr/>
        </p:nvSpPr>
        <p:spPr>
          <a:xfrm>
            <a:off x="3909208" y="2145412"/>
            <a:ext cx="105498" cy="21879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0037CD8-0BE1-4600-984A-6E24C954F53E}"/>
              </a:ext>
            </a:extLst>
          </p:cNvPr>
          <p:cNvSpPr/>
          <p:nvPr/>
        </p:nvSpPr>
        <p:spPr>
          <a:xfrm>
            <a:off x="2439615" y="2082037"/>
            <a:ext cx="83854" cy="8148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
            <a:extLst>
              <a:ext uri="{FF2B5EF4-FFF2-40B4-BE49-F238E27FC236}">
                <a16:creationId xmlns:a16="http://schemas.microsoft.com/office/drawing/2014/main" id="{65D95AB1-18F5-4255-A4B1-019DA2215E87}"/>
              </a:ext>
            </a:extLst>
          </p:cNvPr>
          <p:cNvSpPr>
            <a:spLocks noChangeArrowheads="1"/>
          </p:cNvSpPr>
          <p:nvPr/>
        </p:nvSpPr>
        <p:spPr bwMode="auto">
          <a:xfrm>
            <a:off x="2017837" y="4882549"/>
            <a:ext cx="7430522" cy="823112"/>
          </a:xfrm>
          <a:prstGeom prst="rect">
            <a:avLst/>
          </a:prstGeom>
          <a:solidFill>
            <a:srgbClr val="00CCFF"/>
          </a:solidFill>
          <a:ln w="9525">
            <a:solidFill>
              <a:schemeClr val="tx1"/>
            </a:solidFill>
            <a:miter lim="800000"/>
            <a:headEnd/>
            <a:tailEnd/>
          </a:ln>
          <a:effectLst/>
        </p:spPr>
        <p:txBody>
          <a:bodyPr wrap="none" anchor="ctr"/>
          <a:lstStyle/>
          <a:p>
            <a:pPr algn="ctr"/>
            <a:endParaRPr lang="en-US"/>
          </a:p>
        </p:txBody>
      </p:sp>
      <p:sp>
        <p:nvSpPr>
          <p:cNvPr id="24" name="Rectangle 23">
            <a:extLst>
              <a:ext uri="{FF2B5EF4-FFF2-40B4-BE49-F238E27FC236}">
                <a16:creationId xmlns:a16="http://schemas.microsoft.com/office/drawing/2014/main" id="{BC1B2614-DF20-460E-B34D-FF69C54EAF50}"/>
              </a:ext>
            </a:extLst>
          </p:cNvPr>
          <p:cNvSpPr/>
          <p:nvPr/>
        </p:nvSpPr>
        <p:spPr>
          <a:xfrm flipH="1">
            <a:off x="9084997" y="2393463"/>
            <a:ext cx="133841" cy="3331336"/>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ular Callout 50">
            <a:extLst>
              <a:ext uri="{FF2B5EF4-FFF2-40B4-BE49-F238E27FC236}">
                <a16:creationId xmlns:a16="http://schemas.microsoft.com/office/drawing/2014/main" id="{570F4A1F-B53C-47CF-B57D-84E2EB6125DD}"/>
              </a:ext>
            </a:extLst>
          </p:cNvPr>
          <p:cNvSpPr/>
          <p:nvPr/>
        </p:nvSpPr>
        <p:spPr>
          <a:xfrm>
            <a:off x="5576267" y="1703707"/>
            <a:ext cx="1448960" cy="271424"/>
          </a:xfrm>
          <a:prstGeom prst="wedgeRectCallout">
            <a:avLst>
              <a:gd name="adj1" fmla="val 33025"/>
              <a:gd name="adj2" fmla="val 202072"/>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057486C-8EC6-486C-9703-C9A46A662CFC}"/>
              </a:ext>
            </a:extLst>
          </p:cNvPr>
          <p:cNvSpPr txBox="1"/>
          <p:nvPr/>
        </p:nvSpPr>
        <p:spPr>
          <a:xfrm>
            <a:off x="5605782" y="1660478"/>
            <a:ext cx="1546380" cy="307777"/>
          </a:xfrm>
          <a:prstGeom prst="rect">
            <a:avLst/>
          </a:prstGeom>
          <a:noFill/>
        </p:spPr>
        <p:txBody>
          <a:bodyPr wrap="square" rtlCol="0">
            <a:spAutoFit/>
          </a:bodyPr>
          <a:lstStyle/>
          <a:p>
            <a:r>
              <a:rPr lang="en-US" sz="1400" b="1"/>
              <a:t>Sampling Well</a:t>
            </a:r>
          </a:p>
        </p:txBody>
      </p:sp>
      <p:sp>
        <p:nvSpPr>
          <p:cNvPr id="27" name="Rectangular Callout 52">
            <a:extLst>
              <a:ext uri="{FF2B5EF4-FFF2-40B4-BE49-F238E27FC236}">
                <a16:creationId xmlns:a16="http://schemas.microsoft.com/office/drawing/2014/main" id="{A0E8978F-96AC-4D8C-AAB3-6163CE701D64}"/>
              </a:ext>
            </a:extLst>
          </p:cNvPr>
          <p:cNvSpPr/>
          <p:nvPr/>
        </p:nvSpPr>
        <p:spPr>
          <a:xfrm>
            <a:off x="7793819" y="1621100"/>
            <a:ext cx="1152227" cy="307777"/>
          </a:xfrm>
          <a:prstGeom prst="wedgeRectCallout">
            <a:avLst>
              <a:gd name="adj1" fmla="val 70242"/>
              <a:gd name="adj2" fmla="val 196328"/>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36E88E4-9FE2-41FE-A43A-DF358D28D5CD}"/>
              </a:ext>
            </a:extLst>
          </p:cNvPr>
          <p:cNvSpPr txBox="1"/>
          <p:nvPr/>
        </p:nvSpPr>
        <p:spPr>
          <a:xfrm>
            <a:off x="7654366" y="1589227"/>
            <a:ext cx="1962609" cy="307777"/>
          </a:xfrm>
          <a:prstGeom prst="rect">
            <a:avLst/>
          </a:prstGeom>
          <a:noFill/>
        </p:spPr>
        <p:txBody>
          <a:bodyPr wrap="square" rtlCol="0">
            <a:spAutoFit/>
          </a:bodyPr>
          <a:lstStyle/>
          <a:p>
            <a:r>
              <a:rPr lang="en-US" sz="1400" b="1"/>
              <a:t>    Water Well</a:t>
            </a:r>
          </a:p>
        </p:txBody>
      </p:sp>
      <p:sp>
        <p:nvSpPr>
          <p:cNvPr id="29" name="TextBox 44">
            <a:extLst>
              <a:ext uri="{FF2B5EF4-FFF2-40B4-BE49-F238E27FC236}">
                <a16:creationId xmlns:a16="http://schemas.microsoft.com/office/drawing/2014/main" id="{70A4E78A-B708-4AD7-B421-E1A779E5F56E}"/>
              </a:ext>
            </a:extLst>
          </p:cNvPr>
          <p:cNvSpPr txBox="1">
            <a:spLocks noChangeArrowheads="1"/>
          </p:cNvSpPr>
          <p:nvPr/>
        </p:nvSpPr>
        <p:spPr bwMode="auto">
          <a:xfrm>
            <a:off x="9554855" y="2663466"/>
            <a:ext cx="1207918" cy="646317"/>
          </a:xfrm>
          <a:prstGeom prst="rect">
            <a:avLst/>
          </a:prstGeom>
          <a:noFill/>
          <a:ln w="9525">
            <a:noFill/>
            <a:miter lim="800000"/>
            <a:headEnd/>
            <a:tailEnd/>
          </a:ln>
        </p:spPr>
        <p:txBody>
          <a:bodyPr wrap="square" lIns="91427" tIns="45713" rIns="91427" bIns="45713">
            <a:spAutoFit/>
          </a:bodyPr>
          <a:lstStyle/>
          <a:p>
            <a:pPr algn="ctr" eaLnBrk="1" hangingPunct="1"/>
            <a:r>
              <a:rPr lang="en-US" b="1"/>
              <a:t>20 to 60 </a:t>
            </a:r>
          </a:p>
          <a:p>
            <a:pPr algn="ctr" eaLnBrk="1" hangingPunct="1"/>
            <a:r>
              <a:rPr lang="en-US" b="1"/>
              <a:t>feet</a:t>
            </a:r>
          </a:p>
        </p:txBody>
      </p:sp>
      <p:sp>
        <p:nvSpPr>
          <p:cNvPr id="30" name="Right Arrow 55">
            <a:extLst>
              <a:ext uri="{FF2B5EF4-FFF2-40B4-BE49-F238E27FC236}">
                <a16:creationId xmlns:a16="http://schemas.microsoft.com/office/drawing/2014/main" id="{B2B32A8C-8D64-498B-8C6D-C89F9EEC1E32}"/>
              </a:ext>
            </a:extLst>
          </p:cNvPr>
          <p:cNvSpPr/>
          <p:nvPr/>
        </p:nvSpPr>
        <p:spPr>
          <a:xfrm>
            <a:off x="9448357" y="2893987"/>
            <a:ext cx="255709" cy="2704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56">
            <a:extLst>
              <a:ext uri="{FF2B5EF4-FFF2-40B4-BE49-F238E27FC236}">
                <a16:creationId xmlns:a16="http://schemas.microsoft.com/office/drawing/2014/main" id="{5AC5C106-3634-464E-A03D-A90EC18D6C2F}"/>
              </a:ext>
            </a:extLst>
          </p:cNvPr>
          <p:cNvSpPr/>
          <p:nvPr/>
        </p:nvSpPr>
        <p:spPr>
          <a:xfrm>
            <a:off x="9469481" y="5248386"/>
            <a:ext cx="255709" cy="2704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44">
            <a:extLst>
              <a:ext uri="{FF2B5EF4-FFF2-40B4-BE49-F238E27FC236}">
                <a16:creationId xmlns:a16="http://schemas.microsoft.com/office/drawing/2014/main" id="{8B8D0B03-2E17-45AB-89E6-5B95EBD5E8F9}"/>
              </a:ext>
            </a:extLst>
          </p:cNvPr>
          <p:cNvSpPr txBox="1">
            <a:spLocks noChangeArrowheads="1"/>
          </p:cNvSpPr>
          <p:nvPr/>
        </p:nvSpPr>
        <p:spPr bwMode="auto">
          <a:xfrm>
            <a:off x="9625534" y="5078482"/>
            <a:ext cx="1053322" cy="646317"/>
          </a:xfrm>
          <a:prstGeom prst="rect">
            <a:avLst/>
          </a:prstGeom>
          <a:noFill/>
          <a:ln w="9525">
            <a:noFill/>
            <a:miter lim="800000"/>
            <a:headEnd/>
            <a:tailEnd/>
          </a:ln>
        </p:spPr>
        <p:txBody>
          <a:bodyPr wrap="square" lIns="91427" tIns="45713" rIns="91427" bIns="45713">
            <a:spAutoFit/>
          </a:bodyPr>
          <a:lstStyle/>
          <a:p>
            <a:pPr algn="ctr" eaLnBrk="1" hangingPunct="1"/>
            <a:r>
              <a:rPr lang="en-US" b="1"/>
              <a:t>600 + </a:t>
            </a:r>
          </a:p>
          <a:p>
            <a:pPr algn="ctr" eaLnBrk="1" hangingPunct="1"/>
            <a:r>
              <a:rPr lang="en-US" b="1"/>
              <a:t>feet</a:t>
            </a:r>
          </a:p>
        </p:txBody>
      </p:sp>
      <p:sp>
        <p:nvSpPr>
          <p:cNvPr id="33" name="Rectangular Callout 58">
            <a:extLst>
              <a:ext uri="{FF2B5EF4-FFF2-40B4-BE49-F238E27FC236}">
                <a16:creationId xmlns:a16="http://schemas.microsoft.com/office/drawing/2014/main" id="{3C9CF071-C723-448C-9B6E-9D35D120DF1B}"/>
              </a:ext>
            </a:extLst>
          </p:cNvPr>
          <p:cNvSpPr/>
          <p:nvPr/>
        </p:nvSpPr>
        <p:spPr>
          <a:xfrm>
            <a:off x="4675757" y="1043933"/>
            <a:ext cx="1581444" cy="317529"/>
          </a:xfrm>
          <a:prstGeom prst="wedgeRectCallout">
            <a:avLst>
              <a:gd name="adj1" fmla="val -46048"/>
              <a:gd name="adj2" fmla="val 363676"/>
            </a:avLst>
          </a:prstGeom>
          <a:solidFill>
            <a:schemeClr val="bg1">
              <a:lumMod val="6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CA01068F-6BEC-45AE-BF43-035D43538BDE}"/>
              </a:ext>
            </a:extLst>
          </p:cNvPr>
          <p:cNvSpPr txBox="1"/>
          <p:nvPr/>
        </p:nvSpPr>
        <p:spPr>
          <a:xfrm>
            <a:off x="4689682" y="1042035"/>
            <a:ext cx="1870142" cy="307777"/>
          </a:xfrm>
          <a:prstGeom prst="rect">
            <a:avLst/>
          </a:prstGeom>
          <a:noFill/>
        </p:spPr>
        <p:txBody>
          <a:bodyPr wrap="square" rtlCol="0">
            <a:spAutoFit/>
          </a:bodyPr>
          <a:lstStyle/>
          <a:p>
            <a:r>
              <a:rPr lang="en-US" sz="1400" b="1"/>
              <a:t>Deed Restriction</a:t>
            </a:r>
          </a:p>
        </p:txBody>
      </p:sp>
      <p:sp>
        <p:nvSpPr>
          <p:cNvPr id="35" name="Rectangle 34">
            <a:extLst>
              <a:ext uri="{FF2B5EF4-FFF2-40B4-BE49-F238E27FC236}">
                <a16:creationId xmlns:a16="http://schemas.microsoft.com/office/drawing/2014/main" id="{91BEFC98-0BB2-462F-A8A4-D241F597E636}"/>
              </a:ext>
            </a:extLst>
          </p:cNvPr>
          <p:cNvSpPr/>
          <p:nvPr/>
        </p:nvSpPr>
        <p:spPr>
          <a:xfrm>
            <a:off x="3132911" y="2354747"/>
            <a:ext cx="45719" cy="1789944"/>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506D81C-4D53-4ED5-BE7D-26A2F054EAD6}"/>
              </a:ext>
            </a:extLst>
          </p:cNvPr>
          <p:cNvSpPr/>
          <p:nvPr/>
        </p:nvSpPr>
        <p:spPr>
          <a:xfrm>
            <a:off x="4734581" y="2364203"/>
            <a:ext cx="45719" cy="1789944"/>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AF70710-9105-485E-A01F-8CAC19B5EA6F}"/>
              </a:ext>
            </a:extLst>
          </p:cNvPr>
          <p:cNvSpPr/>
          <p:nvPr/>
        </p:nvSpPr>
        <p:spPr>
          <a:xfrm>
            <a:off x="6766115" y="2354747"/>
            <a:ext cx="45719" cy="1789944"/>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11">
            <a:extLst>
              <a:ext uri="{FF2B5EF4-FFF2-40B4-BE49-F238E27FC236}">
                <a16:creationId xmlns:a16="http://schemas.microsoft.com/office/drawing/2014/main" id="{B238D98D-7B73-4992-A0A2-E7C421FAD9BD}"/>
              </a:ext>
            </a:extLst>
          </p:cNvPr>
          <p:cNvSpPr>
            <a:spLocks/>
          </p:cNvSpPr>
          <p:nvPr/>
        </p:nvSpPr>
        <p:spPr bwMode="auto">
          <a:xfrm>
            <a:off x="2715393" y="2588965"/>
            <a:ext cx="6127750" cy="434959"/>
          </a:xfrm>
          <a:custGeom>
            <a:avLst/>
            <a:gdLst/>
            <a:ahLst/>
            <a:cxnLst>
              <a:cxn ang="0">
                <a:pos x="0" y="0"/>
              </a:cxn>
              <a:cxn ang="0">
                <a:pos x="147" y="134"/>
              </a:cxn>
              <a:cxn ang="0">
                <a:pos x="288" y="176"/>
              </a:cxn>
              <a:cxn ang="0">
                <a:pos x="372" y="232"/>
              </a:cxn>
              <a:cxn ang="0">
                <a:pos x="449" y="330"/>
              </a:cxn>
              <a:cxn ang="0">
                <a:pos x="1292" y="429"/>
              </a:cxn>
              <a:cxn ang="0">
                <a:pos x="1468" y="492"/>
              </a:cxn>
              <a:cxn ang="0">
                <a:pos x="1700" y="569"/>
              </a:cxn>
              <a:cxn ang="0">
                <a:pos x="1812" y="597"/>
              </a:cxn>
              <a:cxn ang="0">
                <a:pos x="1903" y="618"/>
              </a:cxn>
              <a:cxn ang="0">
                <a:pos x="2058" y="668"/>
              </a:cxn>
              <a:cxn ang="0">
                <a:pos x="2381" y="752"/>
              </a:cxn>
              <a:cxn ang="0">
                <a:pos x="2796" y="759"/>
              </a:cxn>
              <a:cxn ang="0">
                <a:pos x="3119" y="752"/>
              </a:cxn>
              <a:cxn ang="0">
                <a:pos x="3442" y="731"/>
              </a:cxn>
              <a:cxn ang="0">
                <a:pos x="3624" y="696"/>
              </a:cxn>
              <a:cxn ang="0">
                <a:pos x="3723" y="647"/>
              </a:cxn>
              <a:cxn ang="0">
                <a:pos x="3758" y="597"/>
              </a:cxn>
              <a:cxn ang="0">
                <a:pos x="3842" y="569"/>
              </a:cxn>
              <a:cxn ang="0">
                <a:pos x="3765" y="422"/>
              </a:cxn>
              <a:cxn ang="0">
                <a:pos x="3744" y="394"/>
              </a:cxn>
              <a:cxn ang="0">
                <a:pos x="3351" y="225"/>
              </a:cxn>
              <a:cxn ang="0">
                <a:pos x="2465" y="197"/>
              </a:cxn>
              <a:cxn ang="0">
                <a:pos x="2381" y="183"/>
              </a:cxn>
              <a:cxn ang="0">
                <a:pos x="2149" y="162"/>
              </a:cxn>
              <a:cxn ang="0">
                <a:pos x="1882" y="141"/>
              </a:cxn>
              <a:cxn ang="0">
                <a:pos x="1805" y="127"/>
              </a:cxn>
              <a:cxn ang="0">
                <a:pos x="1735" y="99"/>
              </a:cxn>
              <a:cxn ang="0">
                <a:pos x="1594" y="78"/>
              </a:cxn>
              <a:cxn ang="0">
                <a:pos x="1356" y="57"/>
              </a:cxn>
              <a:cxn ang="0">
                <a:pos x="973" y="59"/>
              </a:cxn>
              <a:cxn ang="0">
                <a:pos x="775" y="3"/>
              </a:cxn>
              <a:cxn ang="0">
                <a:pos x="0" y="0"/>
              </a:cxn>
            </a:cxnLst>
            <a:rect l="0" t="0" r="r" b="b"/>
            <a:pathLst>
              <a:path w="3860" h="767">
                <a:moveTo>
                  <a:pt x="0" y="0"/>
                </a:moveTo>
                <a:cubicBezTo>
                  <a:pt x="18" y="92"/>
                  <a:pt x="60" y="123"/>
                  <a:pt x="147" y="134"/>
                </a:cubicBezTo>
                <a:cubicBezTo>
                  <a:pt x="185" y="153"/>
                  <a:pt x="244" y="165"/>
                  <a:pt x="288" y="176"/>
                </a:cubicBezTo>
                <a:cubicBezTo>
                  <a:pt x="318" y="196"/>
                  <a:pt x="345" y="205"/>
                  <a:pt x="372" y="232"/>
                </a:cubicBezTo>
                <a:cubicBezTo>
                  <a:pt x="386" y="273"/>
                  <a:pt x="406" y="316"/>
                  <a:pt x="449" y="330"/>
                </a:cubicBezTo>
                <a:cubicBezTo>
                  <a:pt x="678" y="503"/>
                  <a:pt x="1199" y="423"/>
                  <a:pt x="1292" y="429"/>
                </a:cubicBezTo>
                <a:cubicBezTo>
                  <a:pt x="1385" y="435"/>
                  <a:pt x="1392" y="454"/>
                  <a:pt x="1468" y="492"/>
                </a:cubicBezTo>
                <a:cubicBezTo>
                  <a:pt x="1544" y="530"/>
                  <a:pt x="1616" y="561"/>
                  <a:pt x="1700" y="569"/>
                </a:cubicBezTo>
                <a:cubicBezTo>
                  <a:pt x="1743" y="583"/>
                  <a:pt x="1768" y="591"/>
                  <a:pt x="1812" y="597"/>
                </a:cubicBezTo>
                <a:cubicBezTo>
                  <a:pt x="1842" y="607"/>
                  <a:pt x="1873" y="610"/>
                  <a:pt x="1903" y="618"/>
                </a:cubicBezTo>
                <a:cubicBezTo>
                  <a:pt x="1950" y="650"/>
                  <a:pt x="2010" y="636"/>
                  <a:pt x="2058" y="668"/>
                </a:cubicBezTo>
                <a:cubicBezTo>
                  <a:pt x="2158" y="734"/>
                  <a:pt x="2263" y="744"/>
                  <a:pt x="2381" y="752"/>
                </a:cubicBezTo>
                <a:cubicBezTo>
                  <a:pt x="2504" y="767"/>
                  <a:pt x="2673" y="759"/>
                  <a:pt x="2796" y="759"/>
                </a:cubicBezTo>
                <a:cubicBezTo>
                  <a:pt x="2904" y="754"/>
                  <a:pt x="3011" y="754"/>
                  <a:pt x="3119" y="752"/>
                </a:cubicBezTo>
                <a:cubicBezTo>
                  <a:pt x="3226" y="737"/>
                  <a:pt x="3335" y="736"/>
                  <a:pt x="3442" y="731"/>
                </a:cubicBezTo>
                <a:cubicBezTo>
                  <a:pt x="3503" y="719"/>
                  <a:pt x="3563" y="711"/>
                  <a:pt x="3624" y="696"/>
                </a:cubicBezTo>
                <a:cubicBezTo>
                  <a:pt x="3650" y="672"/>
                  <a:pt x="3690" y="660"/>
                  <a:pt x="3723" y="647"/>
                </a:cubicBezTo>
                <a:cubicBezTo>
                  <a:pt x="3729" y="638"/>
                  <a:pt x="3751" y="601"/>
                  <a:pt x="3758" y="597"/>
                </a:cubicBezTo>
                <a:cubicBezTo>
                  <a:pt x="3761" y="595"/>
                  <a:pt x="3829" y="575"/>
                  <a:pt x="3842" y="569"/>
                </a:cubicBezTo>
                <a:cubicBezTo>
                  <a:pt x="3860" y="498"/>
                  <a:pt x="3812" y="469"/>
                  <a:pt x="3765" y="422"/>
                </a:cubicBezTo>
                <a:cubicBezTo>
                  <a:pt x="3757" y="414"/>
                  <a:pt x="3753" y="402"/>
                  <a:pt x="3744" y="394"/>
                </a:cubicBezTo>
                <a:cubicBezTo>
                  <a:pt x="3641" y="303"/>
                  <a:pt x="3486" y="239"/>
                  <a:pt x="3351" y="225"/>
                </a:cubicBezTo>
                <a:cubicBezTo>
                  <a:pt x="3049" y="252"/>
                  <a:pt x="2761" y="224"/>
                  <a:pt x="2465" y="197"/>
                </a:cubicBezTo>
                <a:cubicBezTo>
                  <a:pt x="2433" y="191"/>
                  <a:pt x="2416" y="186"/>
                  <a:pt x="2381" y="183"/>
                </a:cubicBezTo>
                <a:cubicBezTo>
                  <a:pt x="2304" y="175"/>
                  <a:pt x="2149" y="162"/>
                  <a:pt x="2149" y="162"/>
                </a:cubicBezTo>
                <a:cubicBezTo>
                  <a:pt x="2065" y="141"/>
                  <a:pt x="1966" y="145"/>
                  <a:pt x="1882" y="141"/>
                </a:cubicBezTo>
                <a:cubicBezTo>
                  <a:pt x="1850" y="137"/>
                  <a:pt x="1832" y="138"/>
                  <a:pt x="1805" y="127"/>
                </a:cubicBezTo>
                <a:cubicBezTo>
                  <a:pt x="1778" y="115"/>
                  <a:pt x="1767" y="104"/>
                  <a:pt x="1735" y="99"/>
                </a:cubicBezTo>
                <a:cubicBezTo>
                  <a:pt x="1688" y="92"/>
                  <a:pt x="1641" y="85"/>
                  <a:pt x="1594" y="78"/>
                </a:cubicBezTo>
                <a:cubicBezTo>
                  <a:pt x="1522" y="54"/>
                  <a:pt x="1425" y="60"/>
                  <a:pt x="1356" y="57"/>
                </a:cubicBezTo>
                <a:cubicBezTo>
                  <a:pt x="1225" y="45"/>
                  <a:pt x="1104" y="74"/>
                  <a:pt x="973" y="59"/>
                </a:cubicBezTo>
                <a:cubicBezTo>
                  <a:pt x="882" y="49"/>
                  <a:pt x="873" y="31"/>
                  <a:pt x="775" y="3"/>
                </a:cubicBezTo>
                <a:lnTo>
                  <a:pt x="0" y="0"/>
                </a:lnTo>
                <a:close/>
              </a:path>
            </a:pathLst>
          </a:custGeom>
          <a:gradFill rotWithShape="1">
            <a:gsLst>
              <a:gs pos="0">
                <a:srgbClr val="FF3300"/>
              </a:gs>
              <a:gs pos="100000">
                <a:srgbClr val="33CCFF"/>
              </a:gs>
            </a:gsLst>
            <a:lin ang="0" scaled="1"/>
          </a:gradFill>
          <a:ln w="9525">
            <a:noFill/>
            <a:round/>
            <a:headEnd/>
            <a:tailEnd/>
          </a:ln>
          <a:effectLst/>
        </p:spPr>
        <p:txBody>
          <a:bodyPr/>
          <a:lstStyle/>
          <a:p>
            <a:endParaRPr lang="en-US"/>
          </a:p>
        </p:txBody>
      </p:sp>
      <p:grpSp>
        <p:nvGrpSpPr>
          <p:cNvPr id="39" name="Group 14">
            <a:extLst>
              <a:ext uri="{FF2B5EF4-FFF2-40B4-BE49-F238E27FC236}">
                <a16:creationId xmlns:a16="http://schemas.microsoft.com/office/drawing/2014/main" id="{8C1C84ED-8C01-405A-91C5-0C5388843ADC}"/>
              </a:ext>
            </a:extLst>
          </p:cNvPr>
          <p:cNvGrpSpPr>
            <a:grpSpLocks/>
          </p:cNvGrpSpPr>
          <p:nvPr/>
        </p:nvGrpSpPr>
        <p:grpSpPr bwMode="auto">
          <a:xfrm>
            <a:off x="2599427" y="2254806"/>
            <a:ext cx="705548" cy="433619"/>
            <a:chOff x="442" y="1464"/>
            <a:chExt cx="1564" cy="405"/>
          </a:xfrm>
        </p:grpSpPr>
        <p:sp>
          <p:nvSpPr>
            <p:cNvPr id="40" name="Freeform 8">
              <a:extLst>
                <a:ext uri="{FF2B5EF4-FFF2-40B4-BE49-F238E27FC236}">
                  <a16:creationId xmlns:a16="http://schemas.microsoft.com/office/drawing/2014/main" id="{67CE6EF6-D7E6-4AC1-BC62-A1AD2ABE1B51}"/>
                </a:ext>
              </a:extLst>
            </p:cNvPr>
            <p:cNvSpPr>
              <a:spLocks/>
            </p:cNvSpPr>
            <p:nvPr/>
          </p:nvSpPr>
          <p:spPr bwMode="auto">
            <a:xfrm>
              <a:off x="583" y="1464"/>
              <a:ext cx="1164" cy="405"/>
            </a:xfrm>
            <a:custGeom>
              <a:avLst/>
              <a:gdLst/>
              <a:ahLst/>
              <a:cxnLst>
                <a:cxn ang="0">
                  <a:pos x="96" y="94"/>
                </a:cxn>
                <a:cxn ang="0">
                  <a:pos x="46" y="167"/>
                </a:cxn>
                <a:cxn ang="0">
                  <a:pos x="20" y="228"/>
                </a:cxn>
                <a:cxn ang="0">
                  <a:pos x="63" y="509"/>
                </a:cxn>
                <a:cxn ang="0">
                  <a:pos x="96" y="674"/>
                </a:cxn>
                <a:cxn ang="0">
                  <a:pos x="172" y="714"/>
                </a:cxn>
                <a:cxn ang="0">
                  <a:pos x="460" y="829"/>
                </a:cxn>
                <a:cxn ang="0">
                  <a:pos x="814" y="663"/>
                </a:cxn>
                <a:cxn ang="0">
                  <a:pos x="840" y="631"/>
                </a:cxn>
                <a:cxn ang="0">
                  <a:pos x="873" y="570"/>
                </a:cxn>
                <a:cxn ang="0">
                  <a:pos x="865" y="253"/>
                </a:cxn>
                <a:cxn ang="0">
                  <a:pos x="730" y="114"/>
                </a:cxn>
                <a:cxn ang="0">
                  <a:pos x="537" y="21"/>
                </a:cxn>
                <a:cxn ang="0">
                  <a:pos x="270" y="14"/>
                </a:cxn>
                <a:cxn ang="0">
                  <a:pos x="96" y="94"/>
                </a:cxn>
              </a:cxnLst>
              <a:rect l="0" t="0" r="r" b="b"/>
              <a:pathLst>
                <a:path w="960" h="833">
                  <a:moveTo>
                    <a:pt x="96" y="94"/>
                  </a:moveTo>
                  <a:cubicBezTo>
                    <a:pt x="81" y="120"/>
                    <a:pt x="60" y="141"/>
                    <a:pt x="46" y="167"/>
                  </a:cubicBezTo>
                  <a:cubicBezTo>
                    <a:pt x="35" y="186"/>
                    <a:pt x="31" y="210"/>
                    <a:pt x="20" y="228"/>
                  </a:cubicBezTo>
                  <a:cubicBezTo>
                    <a:pt x="0" y="329"/>
                    <a:pt x="37" y="417"/>
                    <a:pt x="63" y="509"/>
                  </a:cubicBezTo>
                  <a:cubicBezTo>
                    <a:pt x="67" y="556"/>
                    <a:pt x="69" y="631"/>
                    <a:pt x="96" y="674"/>
                  </a:cubicBezTo>
                  <a:cubicBezTo>
                    <a:pt x="114" y="699"/>
                    <a:pt x="172" y="714"/>
                    <a:pt x="172" y="714"/>
                  </a:cubicBezTo>
                  <a:cubicBezTo>
                    <a:pt x="253" y="788"/>
                    <a:pt x="368" y="833"/>
                    <a:pt x="460" y="829"/>
                  </a:cubicBezTo>
                  <a:cubicBezTo>
                    <a:pt x="575" y="782"/>
                    <a:pt x="694" y="688"/>
                    <a:pt x="814" y="663"/>
                  </a:cubicBezTo>
                  <a:cubicBezTo>
                    <a:pt x="823" y="653"/>
                    <a:pt x="832" y="644"/>
                    <a:pt x="840" y="631"/>
                  </a:cubicBezTo>
                  <a:cubicBezTo>
                    <a:pt x="852" y="613"/>
                    <a:pt x="873" y="570"/>
                    <a:pt x="873" y="570"/>
                  </a:cubicBezTo>
                  <a:cubicBezTo>
                    <a:pt x="901" y="398"/>
                    <a:pt x="960" y="337"/>
                    <a:pt x="865" y="253"/>
                  </a:cubicBezTo>
                  <a:cubicBezTo>
                    <a:pt x="801" y="197"/>
                    <a:pt x="812" y="130"/>
                    <a:pt x="730" y="114"/>
                  </a:cubicBezTo>
                  <a:cubicBezTo>
                    <a:pt x="666" y="87"/>
                    <a:pt x="596" y="36"/>
                    <a:pt x="537" y="21"/>
                  </a:cubicBezTo>
                  <a:cubicBezTo>
                    <a:pt x="462" y="0"/>
                    <a:pt x="328" y="10"/>
                    <a:pt x="270" y="14"/>
                  </a:cubicBezTo>
                  <a:cubicBezTo>
                    <a:pt x="201" y="33"/>
                    <a:pt x="135" y="65"/>
                    <a:pt x="96" y="94"/>
                  </a:cubicBezTo>
                  <a:close/>
                </a:path>
              </a:pathLst>
            </a:custGeom>
            <a:gradFill rotWithShape="1">
              <a:gsLst>
                <a:gs pos="75000">
                  <a:srgbClr val="FF3300"/>
                </a:gs>
                <a:gs pos="100000">
                  <a:srgbClr val="996600"/>
                </a:gs>
              </a:gsLst>
              <a:path path="rect">
                <a:fillToRect l="50000" t="50000" r="50000" b="50000"/>
              </a:path>
            </a:gradFill>
            <a:ln w="9525">
              <a:noFill/>
              <a:round/>
              <a:headEnd/>
              <a:tailEnd/>
            </a:ln>
            <a:effectLst/>
          </p:spPr>
          <p:txBody>
            <a:bodyPr/>
            <a:lstStyle/>
            <a:p>
              <a:endParaRPr lang="en-US"/>
            </a:p>
          </p:txBody>
        </p:sp>
        <p:sp>
          <p:nvSpPr>
            <p:cNvPr id="41" name="Text Box 13">
              <a:extLst>
                <a:ext uri="{FF2B5EF4-FFF2-40B4-BE49-F238E27FC236}">
                  <a16:creationId xmlns:a16="http://schemas.microsoft.com/office/drawing/2014/main" id="{9B40F6CF-2ACC-4DAA-A005-A0A6A4FB310A}"/>
                </a:ext>
              </a:extLst>
            </p:cNvPr>
            <p:cNvSpPr txBox="1">
              <a:spLocks noChangeArrowheads="1"/>
            </p:cNvSpPr>
            <p:nvPr/>
          </p:nvSpPr>
          <p:spPr bwMode="auto">
            <a:xfrm>
              <a:off x="442" y="1464"/>
              <a:ext cx="1564" cy="345"/>
            </a:xfrm>
            <a:prstGeom prst="rect">
              <a:avLst/>
            </a:prstGeom>
            <a:noFill/>
            <a:ln w="9525">
              <a:noFill/>
              <a:miter lim="800000"/>
              <a:headEnd/>
              <a:tailEnd/>
            </a:ln>
            <a:effectLst/>
          </p:spPr>
          <p:txBody>
            <a:bodyPr wrap="none">
              <a:spAutoFit/>
            </a:bodyPr>
            <a:lstStyle/>
            <a:p>
              <a:endParaRPr lang="en-US" sz="300"/>
            </a:p>
            <a:p>
              <a:endParaRPr lang="en-US" sz="300"/>
            </a:p>
            <a:p>
              <a:r>
                <a:rPr lang="en-US" sz="1200" b="1"/>
                <a:t>Source</a:t>
              </a:r>
            </a:p>
          </p:txBody>
        </p:sp>
      </p:grpSp>
      <p:sp>
        <p:nvSpPr>
          <p:cNvPr id="42" name="Rectangle 41">
            <a:extLst>
              <a:ext uri="{FF2B5EF4-FFF2-40B4-BE49-F238E27FC236}">
                <a16:creationId xmlns:a16="http://schemas.microsoft.com/office/drawing/2014/main" id="{3394DCC3-8B25-471E-ADE2-6F8E47C583F4}"/>
              </a:ext>
            </a:extLst>
          </p:cNvPr>
          <p:cNvSpPr/>
          <p:nvPr/>
        </p:nvSpPr>
        <p:spPr>
          <a:xfrm>
            <a:off x="2010921" y="2324498"/>
            <a:ext cx="4585030" cy="814350"/>
          </a:xfrm>
          <a:prstGeom prst="rect">
            <a:avLst/>
          </a:prstGeom>
          <a:solidFill>
            <a:schemeClr val="bg1">
              <a:alpha val="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Box 15">
            <a:extLst>
              <a:ext uri="{FF2B5EF4-FFF2-40B4-BE49-F238E27FC236}">
                <a16:creationId xmlns:a16="http://schemas.microsoft.com/office/drawing/2014/main" id="{78263B9F-EAF1-4DCA-A031-7C2E0C1645C6}"/>
              </a:ext>
            </a:extLst>
          </p:cNvPr>
          <p:cNvSpPr txBox="1">
            <a:spLocks noChangeArrowheads="1"/>
          </p:cNvSpPr>
          <p:nvPr/>
        </p:nvSpPr>
        <p:spPr bwMode="auto">
          <a:xfrm>
            <a:off x="7152162" y="2657999"/>
            <a:ext cx="2054172" cy="523220"/>
          </a:xfrm>
          <a:prstGeom prst="rect">
            <a:avLst/>
          </a:prstGeom>
          <a:noFill/>
          <a:ln w="9525">
            <a:noFill/>
            <a:miter lim="800000"/>
            <a:headEnd/>
            <a:tailEnd/>
          </a:ln>
          <a:effectLst/>
        </p:spPr>
        <p:txBody>
          <a:bodyPr wrap="square">
            <a:spAutoFit/>
          </a:bodyPr>
          <a:lstStyle/>
          <a:p>
            <a:pPr algn="ctr"/>
            <a:r>
              <a:rPr lang="en-US" sz="1400" b="1"/>
              <a:t>Groundwater Zone</a:t>
            </a:r>
          </a:p>
          <a:p>
            <a:pPr algn="ctr"/>
            <a:r>
              <a:rPr lang="en-US" sz="1400" b="1"/>
              <a:t>(Sands)</a:t>
            </a:r>
          </a:p>
        </p:txBody>
      </p:sp>
      <p:sp>
        <p:nvSpPr>
          <p:cNvPr id="44" name="AutoShape 9">
            <a:extLst>
              <a:ext uri="{FF2B5EF4-FFF2-40B4-BE49-F238E27FC236}">
                <a16:creationId xmlns:a16="http://schemas.microsoft.com/office/drawing/2014/main" id="{E3ECC029-B6A8-48DD-A509-6CB4FF600C7B}"/>
              </a:ext>
            </a:extLst>
          </p:cNvPr>
          <p:cNvSpPr>
            <a:spLocks noChangeArrowheads="1"/>
          </p:cNvSpPr>
          <p:nvPr/>
        </p:nvSpPr>
        <p:spPr bwMode="auto">
          <a:xfrm>
            <a:off x="2022946" y="2743025"/>
            <a:ext cx="1575838" cy="407842"/>
          </a:xfrm>
          <a:prstGeom prst="rightArrow">
            <a:avLst>
              <a:gd name="adj1" fmla="val 50000"/>
              <a:gd name="adj2" fmla="val 80611"/>
            </a:avLst>
          </a:prstGeom>
          <a:solidFill>
            <a:schemeClr val="accent1"/>
          </a:solidFill>
          <a:ln w="9525">
            <a:noFill/>
            <a:miter lim="800000"/>
            <a:headEnd/>
            <a:tailEnd/>
          </a:ln>
          <a:effectLst/>
        </p:spPr>
        <p:txBody>
          <a:bodyPr wrap="none" anchor="ctr"/>
          <a:lstStyle/>
          <a:p>
            <a:pPr algn="ctr"/>
            <a:r>
              <a:rPr lang="en-US" sz="1200" b="1"/>
              <a:t>Groundwater Flow</a:t>
            </a:r>
          </a:p>
        </p:txBody>
      </p:sp>
      <p:sp>
        <p:nvSpPr>
          <p:cNvPr id="45" name="Text Box 15">
            <a:extLst>
              <a:ext uri="{FF2B5EF4-FFF2-40B4-BE49-F238E27FC236}">
                <a16:creationId xmlns:a16="http://schemas.microsoft.com/office/drawing/2014/main" id="{702ABFE4-25B5-46E3-8D43-2E3B857B9E86}"/>
              </a:ext>
            </a:extLst>
          </p:cNvPr>
          <p:cNvSpPr txBox="1">
            <a:spLocks noChangeArrowheads="1"/>
          </p:cNvSpPr>
          <p:nvPr/>
        </p:nvSpPr>
        <p:spPr bwMode="auto">
          <a:xfrm>
            <a:off x="3570220" y="2815930"/>
            <a:ext cx="2014379" cy="307777"/>
          </a:xfrm>
          <a:prstGeom prst="rect">
            <a:avLst/>
          </a:prstGeom>
          <a:noFill/>
          <a:ln w="9525">
            <a:noFill/>
            <a:miter lim="800000"/>
            <a:headEnd/>
            <a:tailEnd/>
          </a:ln>
          <a:effectLst/>
        </p:spPr>
        <p:txBody>
          <a:bodyPr wrap="square">
            <a:spAutoFit/>
          </a:bodyPr>
          <a:lstStyle/>
          <a:p>
            <a:r>
              <a:rPr lang="en-US" sz="1400" b="1"/>
              <a:t>Contaminant Plume</a:t>
            </a:r>
          </a:p>
        </p:txBody>
      </p:sp>
      <p:sp>
        <p:nvSpPr>
          <p:cNvPr id="46" name="Freeform 11">
            <a:extLst>
              <a:ext uri="{FF2B5EF4-FFF2-40B4-BE49-F238E27FC236}">
                <a16:creationId xmlns:a16="http://schemas.microsoft.com/office/drawing/2014/main" id="{E2DEA42F-082D-46F1-B2F0-57B18A52819F}"/>
              </a:ext>
            </a:extLst>
          </p:cNvPr>
          <p:cNvSpPr>
            <a:spLocks/>
          </p:cNvSpPr>
          <p:nvPr/>
        </p:nvSpPr>
        <p:spPr bwMode="auto">
          <a:xfrm>
            <a:off x="2715393" y="2593682"/>
            <a:ext cx="3257539" cy="300305"/>
          </a:xfrm>
          <a:custGeom>
            <a:avLst/>
            <a:gdLst/>
            <a:ahLst/>
            <a:cxnLst>
              <a:cxn ang="0">
                <a:pos x="0" y="0"/>
              </a:cxn>
              <a:cxn ang="0">
                <a:pos x="147" y="134"/>
              </a:cxn>
              <a:cxn ang="0">
                <a:pos x="288" y="176"/>
              </a:cxn>
              <a:cxn ang="0">
                <a:pos x="372" y="232"/>
              </a:cxn>
              <a:cxn ang="0">
                <a:pos x="449" y="330"/>
              </a:cxn>
              <a:cxn ang="0">
                <a:pos x="1292" y="429"/>
              </a:cxn>
              <a:cxn ang="0">
                <a:pos x="1468" y="492"/>
              </a:cxn>
              <a:cxn ang="0">
                <a:pos x="1700" y="569"/>
              </a:cxn>
              <a:cxn ang="0">
                <a:pos x="1812" y="597"/>
              </a:cxn>
              <a:cxn ang="0">
                <a:pos x="1903" y="618"/>
              </a:cxn>
              <a:cxn ang="0">
                <a:pos x="2058" y="668"/>
              </a:cxn>
              <a:cxn ang="0">
                <a:pos x="2381" y="752"/>
              </a:cxn>
              <a:cxn ang="0">
                <a:pos x="2796" y="759"/>
              </a:cxn>
              <a:cxn ang="0">
                <a:pos x="3119" y="752"/>
              </a:cxn>
              <a:cxn ang="0">
                <a:pos x="3442" y="731"/>
              </a:cxn>
              <a:cxn ang="0">
                <a:pos x="3624" y="696"/>
              </a:cxn>
              <a:cxn ang="0">
                <a:pos x="3723" y="647"/>
              </a:cxn>
              <a:cxn ang="0">
                <a:pos x="3758" y="597"/>
              </a:cxn>
              <a:cxn ang="0">
                <a:pos x="3842" y="569"/>
              </a:cxn>
              <a:cxn ang="0">
                <a:pos x="3765" y="422"/>
              </a:cxn>
              <a:cxn ang="0">
                <a:pos x="3744" y="394"/>
              </a:cxn>
              <a:cxn ang="0">
                <a:pos x="3351" y="225"/>
              </a:cxn>
              <a:cxn ang="0">
                <a:pos x="2465" y="197"/>
              </a:cxn>
              <a:cxn ang="0">
                <a:pos x="2381" y="183"/>
              </a:cxn>
              <a:cxn ang="0">
                <a:pos x="2149" y="162"/>
              </a:cxn>
              <a:cxn ang="0">
                <a:pos x="1882" y="141"/>
              </a:cxn>
              <a:cxn ang="0">
                <a:pos x="1805" y="127"/>
              </a:cxn>
              <a:cxn ang="0">
                <a:pos x="1735" y="99"/>
              </a:cxn>
              <a:cxn ang="0">
                <a:pos x="1594" y="78"/>
              </a:cxn>
              <a:cxn ang="0">
                <a:pos x="1356" y="57"/>
              </a:cxn>
              <a:cxn ang="0">
                <a:pos x="973" y="59"/>
              </a:cxn>
              <a:cxn ang="0">
                <a:pos x="775" y="3"/>
              </a:cxn>
              <a:cxn ang="0">
                <a:pos x="0" y="0"/>
              </a:cxn>
            </a:cxnLst>
            <a:rect l="0" t="0" r="r" b="b"/>
            <a:pathLst>
              <a:path w="3860" h="767">
                <a:moveTo>
                  <a:pt x="0" y="0"/>
                </a:moveTo>
                <a:cubicBezTo>
                  <a:pt x="18" y="92"/>
                  <a:pt x="60" y="123"/>
                  <a:pt x="147" y="134"/>
                </a:cubicBezTo>
                <a:cubicBezTo>
                  <a:pt x="185" y="153"/>
                  <a:pt x="244" y="165"/>
                  <a:pt x="288" y="176"/>
                </a:cubicBezTo>
                <a:cubicBezTo>
                  <a:pt x="318" y="196"/>
                  <a:pt x="345" y="205"/>
                  <a:pt x="372" y="232"/>
                </a:cubicBezTo>
                <a:cubicBezTo>
                  <a:pt x="386" y="273"/>
                  <a:pt x="406" y="316"/>
                  <a:pt x="449" y="330"/>
                </a:cubicBezTo>
                <a:cubicBezTo>
                  <a:pt x="678" y="503"/>
                  <a:pt x="1199" y="423"/>
                  <a:pt x="1292" y="429"/>
                </a:cubicBezTo>
                <a:cubicBezTo>
                  <a:pt x="1385" y="435"/>
                  <a:pt x="1392" y="454"/>
                  <a:pt x="1468" y="492"/>
                </a:cubicBezTo>
                <a:cubicBezTo>
                  <a:pt x="1544" y="530"/>
                  <a:pt x="1616" y="561"/>
                  <a:pt x="1700" y="569"/>
                </a:cubicBezTo>
                <a:cubicBezTo>
                  <a:pt x="1743" y="583"/>
                  <a:pt x="1768" y="591"/>
                  <a:pt x="1812" y="597"/>
                </a:cubicBezTo>
                <a:cubicBezTo>
                  <a:pt x="1842" y="607"/>
                  <a:pt x="1873" y="610"/>
                  <a:pt x="1903" y="618"/>
                </a:cubicBezTo>
                <a:cubicBezTo>
                  <a:pt x="1950" y="650"/>
                  <a:pt x="2010" y="636"/>
                  <a:pt x="2058" y="668"/>
                </a:cubicBezTo>
                <a:cubicBezTo>
                  <a:pt x="2158" y="734"/>
                  <a:pt x="2263" y="744"/>
                  <a:pt x="2381" y="752"/>
                </a:cubicBezTo>
                <a:cubicBezTo>
                  <a:pt x="2504" y="767"/>
                  <a:pt x="2673" y="759"/>
                  <a:pt x="2796" y="759"/>
                </a:cubicBezTo>
                <a:cubicBezTo>
                  <a:pt x="2904" y="754"/>
                  <a:pt x="3011" y="754"/>
                  <a:pt x="3119" y="752"/>
                </a:cubicBezTo>
                <a:cubicBezTo>
                  <a:pt x="3226" y="737"/>
                  <a:pt x="3335" y="736"/>
                  <a:pt x="3442" y="731"/>
                </a:cubicBezTo>
                <a:cubicBezTo>
                  <a:pt x="3503" y="719"/>
                  <a:pt x="3563" y="711"/>
                  <a:pt x="3624" y="696"/>
                </a:cubicBezTo>
                <a:cubicBezTo>
                  <a:pt x="3650" y="672"/>
                  <a:pt x="3690" y="660"/>
                  <a:pt x="3723" y="647"/>
                </a:cubicBezTo>
                <a:cubicBezTo>
                  <a:pt x="3729" y="638"/>
                  <a:pt x="3751" y="601"/>
                  <a:pt x="3758" y="597"/>
                </a:cubicBezTo>
                <a:cubicBezTo>
                  <a:pt x="3761" y="595"/>
                  <a:pt x="3829" y="575"/>
                  <a:pt x="3842" y="569"/>
                </a:cubicBezTo>
                <a:cubicBezTo>
                  <a:pt x="3860" y="498"/>
                  <a:pt x="3812" y="469"/>
                  <a:pt x="3765" y="422"/>
                </a:cubicBezTo>
                <a:cubicBezTo>
                  <a:pt x="3757" y="414"/>
                  <a:pt x="3753" y="402"/>
                  <a:pt x="3744" y="394"/>
                </a:cubicBezTo>
                <a:cubicBezTo>
                  <a:pt x="3641" y="303"/>
                  <a:pt x="3486" y="239"/>
                  <a:pt x="3351" y="225"/>
                </a:cubicBezTo>
                <a:cubicBezTo>
                  <a:pt x="3049" y="252"/>
                  <a:pt x="2761" y="224"/>
                  <a:pt x="2465" y="197"/>
                </a:cubicBezTo>
                <a:cubicBezTo>
                  <a:pt x="2433" y="191"/>
                  <a:pt x="2416" y="186"/>
                  <a:pt x="2381" y="183"/>
                </a:cubicBezTo>
                <a:cubicBezTo>
                  <a:pt x="2304" y="175"/>
                  <a:pt x="2149" y="162"/>
                  <a:pt x="2149" y="162"/>
                </a:cubicBezTo>
                <a:cubicBezTo>
                  <a:pt x="2065" y="141"/>
                  <a:pt x="1966" y="145"/>
                  <a:pt x="1882" y="141"/>
                </a:cubicBezTo>
                <a:cubicBezTo>
                  <a:pt x="1850" y="137"/>
                  <a:pt x="1832" y="138"/>
                  <a:pt x="1805" y="127"/>
                </a:cubicBezTo>
                <a:cubicBezTo>
                  <a:pt x="1778" y="115"/>
                  <a:pt x="1767" y="104"/>
                  <a:pt x="1735" y="99"/>
                </a:cubicBezTo>
                <a:cubicBezTo>
                  <a:pt x="1688" y="92"/>
                  <a:pt x="1641" y="85"/>
                  <a:pt x="1594" y="78"/>
                </a:cubicBezTo>
                <a:cubicBezTo>
                  <a:pt x="1522" y="54"/>
                  <a:pt x="1425" y="60"/>
                  <a:pt x="1356" y="57"/>
                </a:cubicBezTo>
                <a:cubicBezTo>
                  <a:pt x="1225" y="45"/>
                  <a:pt x="1104" y="74"/>
                  <a:pt x="973" y="59"/>
                </a:cubicBezTo>
                <a:cubicBezTo>
                  <a:pt x="882" y="49"/>
                  <a:pt x="873" y="31"/>
                  <a:pt x="775" y="3"/>
                </a:cubicBezTo>
                <a:lnTo>
                  <a:pt x="0" y="0"/>
                </a:lnTo>
                <a:close/>
              </a:path>
            </a:pathLst>
          </a:custGeom>
          <a:gradFill rotWithShape="1">
            <a:gsLst>
              <a:gs pos="0">
                <a:srgbClr val="FF3300"/>
              </a:gs>
              <a:gs pos="100000">
                <a:srgbClr val="33CCFF"/>
              </a:gs>
            </a:gsLst>
            <a:lin ang="0" scaled="1"/>
          </a:gradFill>
          <a:ln w="9525">
            <a:noFill/>
            <a:round/>
            <a:headEnd/>
            <a:tailEnd/>
          </a:ln>
          <a:effectLst/>
        </p:spPr>
        <p:txBody>
          <a:bodyPr/>
          <a:lstStyle/>
          <a:p>
            <a:endParaRPr lang="en-US"/>
          </a:p>
        </p:txBody>
      </p:sp>
      <p:sp>
        <p:nvSpPr>
          <p:cNvPr id="47" name="Rectangle 46">
            <a:extLst>
              <a:ext uri="{FF2B5EF4-FFF2-40B4-BE49-F238E27FC236}">
                <a16:creationId xmlns:a16="http://schemas.microsoft.com/office/drawing/2014/main" id="{0CE10ABC-3F56-46AD-8F1F-8B7A104B652F}"/>
              </a:ext>
            </a:extLst>
          </p:cNvPr>
          <p:cNvSpPr/>
          <p:nvPr/>
        </p:nvSpPr>
        <p:spPr>
          <a:xfrm>
            <a:off x="1988731" y="6026667"/>
            <a:ext cx="7566124" cy="292388"/>
          </a:xfrm>
          <a:prstGeom prst="rect">
            <a:avLst/>
          </a:prstGeom>
        </p:spPr>
        <p:txBody>
          <a:bodyPr wrap="square">
            <a:spAutoFit/>
          </a:bodyPr>
          <a:lstStyle/>
          <a:p>
            <a:pPr algn="ctr" eaLnBrk="1" hangingPunct="1"/>
            <a:r>
              <a:rPr lang="en-US" sz="1300" i="1" dirty="0"/>
              <a:t>Please Note: Houston has shallow contaminated groundwater scattered across the City</a:t>
            </a:r>
          </a:p>
        </p:txBody>
      </p:sp>
      <p:sp>
        <p:nvSpPr>
          <p:cNvPr id="2" name="Text Placeholder 1">
            <a:extLst>
              <a:ext uri="{FF2B5EF4-FFF2-40B4-BE49-F238E27FC236}">
                <a16:creationId xmlns:a16="http://schemas.microsoft.com/office/drawing/2014/main" id="{DDACC635-9713-EC99-456F-AA1F710252BF}"/>
              </a:ext>
            </a:extLst>
          </p:cNvPr>
          <p:cNvSpPr>
            <a:spLocks noGrp="1"/>
          </p:cNvSpPr>
          <p:nvPr>
            <p:ph type="body" sz="quarter" idx="12"/>
          </p:nvPr>
        </p:nvSpPr>
        <p:spPr/>
        <p:txBody>
          <a:bodyPr/>
          <a:lstStyle/>
          <a:p>
            <a:r>
              <a:rPr lang="en-US"/>
              <a:t>Groundwater Contamination</a:t>
            </a:r>
          </a:p>
        </p:txBody>
      </p:sp>
    </p:spTree>
    <p:extLst>
      <p:ext uri="{BB962C8B-B14F-4D97-AF65-F5344CB8AC3E}">
        <p14:creationId xmlns:p14="http://schemas.microsoft.com/office/powerpoint/2010/main" val="350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500"/>
                                        <p:tgtEl>
                                          <p:spTgt spid="3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39"/>
                                        </p:tgtEl>
                                        <p:attrNameLst>
                                          <p:attrName>style.visibility</p:attrName>
                                        </p:attrNameLst>
                                      </p:cBhvr>
                                      <p:to>
                                        <p:strVal val="hidden"/>
                                      </p:to>
                                    </p:set>
                                  </p:childTnLst>
                                </p:cTn>
                              </p:par>
                            </p:childTnLst>
                          </p:cTn>
                        </p:par>
                        <p:par>
                          <p:cTn id="14" fill="hold">
                            <p:stCondLst>
                              <p:cond delay="0"/>
                            </p:stCondLst>
                            <p:childTnLst>
                              <p:par>
                                <p:cTn id="15" presetID="10" presetClass="exit" presetSubtype="0" fill="hold" grpId="1" nodeType="afterEffect">
                                  <p:stCondLst>
                                    <p:cond delay="0"/>
                                  </p:stCondLst>
                                  <p:childTnLst>
                                    <p:animEffect transition="out" filter="fade">
                                      <p:cBhvr>
                                        <p:cTn id="16" dur="500"/>
                                        <p:tgtEl>
                                          <p:spTgt spid="38"/>
                                        </p:tgtEl>
                                      </p:cBhvr>
                                    </p:animEffect>
                                    <p:set>
                                      <p:cBhvr>
                                        <p:cTn id="17" dur="1" fill="hold">
                                          <p:stCondLst>
                                            <p:cond delay="499"/>
                                          </p:stCondLst>
                                        </p:cTn>
                                        <p:tgtEl>
                                          <p:spTgt spid="38"/>
                                        </p:tgtEl>
                                        <p:attrNameLst>
                                          <p:attrName>style.visibility</p:attrName>
                                        </p:attrNameLst>
                                      </p:cBhvr>
                                      <p:to>
                                        <p:strVal val="hidden"/>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P spid="27" grpId="0" animBg="1"/>
      <p:bldP spid="28" grpId="0"/>
      <p:bldP spid="29" grpId="0"/>
      <p:bldP spid="30" grpId="0" animBg="1"/>
      <p:bldP spid="31" grpId="0" animBg="1"/>
      <p:bldP spid="32" grpId="0"/>
      <p:bldP spid="33" grpId="0" animBg="1"/>
      <p:bldP spid="34" grpId="0"/>
      <p:bldP spid="35" grpId="0" animBg="1"/>
      <p:bldP spid="36" grpId="0" animBg="1"/>
      <p:bldP spid="37" grpId="0" animBg="1"/>
      <p:bldP spid="38" grpId="0" animBg="1"/>
      <p:bldP spid="38" grpId="1" animBg="1"/>
      <p:bldP spid="42" grpId="0" animBg="1"/>
      <p:bldP spid="45" grpId="0"/>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149E00-EE13-4664-874A-0DF4AB693C88}"/>
              </a:ext>
            </a:extLst>
          </p:cNvPr>
          <p:cNvSpPr txBox="1">
            <a:spLocks noChangeArrowheads="1"/>
          </p:cNvSpPr>
          <p:nvPr/>
        </p:nvSpPr>
        <p:spPr>
          <a:xfrm>
            <a:off x="157536" y="1324709"/>
            <a:ext cx="12186863" cy="52051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0"/>
              </a:spcBef>
              <a:spcAft>
                <a:spcPts val="600"/>
              </a:spcAft>
              <a:buSzPct val="50000"/>
              <a:buNone/>
            </a:pPr>
            <a:r>
              <a:rPr lang="en-US" sz="2600" dirty="0"/>
              <a:t>Cleanup programs are based on public exposure to contaminants and reducing public health risks.</a:t>
            </a:r>
          </a:p>
          <a:p>
            <a:pPr marL="457200" lvl="1" indent="0">
              <a:lnSpc>
                <a:spcPct val="100000"/>
              </a:lnSpc>
              <a:spcBef>
                <a:spcPts val="0"/>
              </a:spcBef>
              <a:spcAft>
                <a:spcPts val="600"/>
              </a:spcAft>
              <a:buSzPct val="50000"/>
              <a:buNone/>
            </a:pPr>
            <a:endParaRPr lang="en-US" sz="1200" dirty="0"/>
          </a:p>
          <a:p>
            <a:pPr marL="1371600" lvl="1" indent="-457200">
              <a:lnSpc>
                <a:spcPct val="100000"/>
              </a:lnSpc>
              <a:spcBef>
                <a:spcPts val="0"/>
              </a:spcBef>
              <a:spcAft>
                <a:spcPts val="600"/>
              </a:spcAft>
              <a:buSzPct val="100000"/>
            </a:pPr>
            <a:r>
              <a:rPr lang="en-US" sz="2600" b="1" u="sng" dirty="0"/>
              <a:t>Exposure Pathways</a:t>
            </a:r>
          </a:p>
          <a:p>
            <a:pPr marL="1828800" lvl="3" indent="-450850">
              <a:lnSpc>
                <a:spcPct val="100000"/>
              </a:lnSpc>
              <a:spcBef>
                <a:spcPts val="0"/>
              </a:spcBef>
              <a:spcAft>
                <a:spcPts val="600"/>
              </a:spcAft>
              <a:buSzPct val="50000"/>
              <a:buFont typeface="Courier New" panose="02070309020205020404" pitchFamily="49" charset="0"/>
              <a:buChar char="o"/>
            </a:pPr>
            <a:r>
              <a:rPr lang="en-US" sz="2600" dirty="0"/>
              <a:t>Ingestion</a:t>
            </a:r>
          </a:p>
          <a:p>
            <a:pPr marL="1828800" lvl="3" indent="-450850">
              <a:lnSpc>
                <a:spcPct val="100000"/>
              </a:lnSpc>
              <a:spcBef>
                <a:spcPts val="0"/>
              </a:spcBef>
              <a:spcAft>
                <a:spcPts val="600"/>
              </a:spcAft>
              <a:buSzPct val="50000"/>
              <a:buFont typeface="Courier New" panose="02070309020205020404" pitchFamily="49" charset="0"/>
              <a:buChar char="o"/>
            </a:pPr>
            <a:r>
              <a:rPr lang="en-US" sz="2600" dirty="0"/>
              <a:t>Inhalation</a:t>
            </a:r>
          </a:p>
          <a:p>
            <a:pPr marL="1828800" lvl="3" indent="-450850">
              <a:lnSpc>
                <a:spcPct val="100000"/>
              </a:lnSpc>
              <a:spcBef>
                <a:spcPts val="0"/>
              </a:spcBef>
              <a:spcAft>
                <a:spcPts val="600"/>
              </a:spcAft>
              <a:buSzPct val="50000"/>
              <a:buFont typeface="Courier New" panose="02070309020205020404" pitchFamily="49" charset="0"/>
              <a:buChar char="o"/>
            </a:pPr>
            <a:r>
              <a:rPr lang="en-US" sz="2600" dirty="0"/>
              <a:t>Contact (dermal)</a:t>
            </a:r>
          </a:p>
          <a:p>
            <a:pPr marL="1828800" lvl="3" indent="-450850">
              <a:lnSpc>
                <a:spcPct val="100000"/>
              </a:lnSpc>
              <a:spcBef>
                <a:spcPts val="0"/>
              </a:spcBef>
              <a:spcAft>
                <a:spcPts val="600"/>
              </a:spcAft>
              <a:buSzPct val="50000"/>
              <a:buFont typeface="Courier New" panose="02070309020205020404" pitchFamily="49" charset="0"/>
              <a:buChar char="o"/>
            </a:pPr>
            <a:r>
              <a:rPr lang="en-US" sz="2600" dirty="0"/>
              <a:t>Soil</a:t>
            </a:r>
          </a:p>
          <a:p>
            <a:pPr marL="1828800" lvl="3" indent="-450850">
              <a:lnSpc>
                <a:spcPct val="100000"/>
              </a:lnSpc>
              <a:spcBef>
                <a:spcPts val="0"/>
              </a:spcBef>
              <a:spcAft>
                <a:spcPts val="600"/>
              </a:spcAft>
              <a:buSzPct val="50000"/>
              <a:buFont typeface="Courier New" panose="02070309020205020404" pitchFamily="49" charset="0"/>
              <a:buChar char="o"/>
            </a:pPr>
            <a:r>
              <a:rPr lang="en-US" sz="2600" dirty="0"/>
              <a:t>Groundwater to surface water</a:t>
            </a:r>
          </a:p>
          <a:p>
            <a:pPr marL="1828800" lvl="3" indent="-450850">
              <a:lnSpc>
                <a:spcPct val="100000"/>
              </a:lnSpc>
              <a:spcBef>
                <a:spcPts val="0"/>
              </a:spcBef>
              <a:spcAft>
                <a:spcPts val="600"/>
              </a:spcAft>
              <a:buSzPct val="50000"/>
              <a:buFont typeface="Courier New" panose="02070309020205020404" pitchFamily="49" charset="0"/>
              <a:buChar char="o"/>
            </a:pPr>
            <a:r>
              <a:rPr lang="en-US" sz="2600" dirty="0"/>
              <a:t>Ecological </a:t>
            </a:r>
          </a:p>
        </p:txBody>
      </p:sp>
      <p:pic>
        <p:nvPicPr>
          <p:cNvPr id="5" name="Picture 4">
            <a:extLst>
              <a:ext uri="{FF2B5EF4-FFF2-40B4-BE49-F238E27FC236}">
                <a16:creationId xmlns:a16="http://schemas.microsoft.com/office/drawing/2014/main" id="{FD42C180-07C2-411A-B0E5-6D803860AE71}"/>
              </a:ext>
            </a:extLst>
          </p:cNvPr>
          <p:cNvPicPr>
            <a:picLocks noChangeAspect="1" noChangeArrowheads="1"/>
          </p:cNvPicPr>
          <p:nvPr/>
        </p:nvPicPr>
        <p:blipFill>
          <a:blip r:embed="rId2" cstate="print">
            <a:lum bright="-10000"/>
          </a:blip>
          <a:srcRect/>
          <a:stretch>
            <a:fillRect/>
          </a:stretch>
        </p:blipFill>
        <p:spPr bwMode="auto">
          <a:xfrm>
            <a:off x="6623539" y="2023168"/>
            <a:ext cx="4839029" cy="4169582"/>
          </a:xfrm>
          <a:prstGeom prst="rect">
            <a:avLst/>
          </a:prstGeom>
          <a:noFill/>
          <a:ln w="9525" algn="in">
            <a:solidFill>
              <a:schemeClr val="tx1"/>
            </a:solidFill>
            <a:miter lim="800000"/>
            <a:headEnd/>
            <a:tailEnd/>
          </a:ln>
          <a:effectLst/>
        </p:spPr>
      </p:pic>
      <p:cxnSp>
        <p:nvCxnSpPr>
          <p:cNvPr id="6" name="Straight Connector 5">
            <a:extLst>
              <a:ext uri="{FF2B5EF4-FFF2-40B4-BE49-F238E27FC236}">
                <a16:creationId xmlns:a16="http://schemas.microsoft.com/office/drawing/2014/main" id="{CC7539A2-5FF4-49E6-9817-8706D2A38421}"/>
              </a:ext>
            </a:extLst>
          </p:cNvPr>
          <p:cNvCxnSpPr>
            <a:cxnSpLocks/>
          </p:cNvCxnSpPr>
          <p:nvPr/>
        </p:nvCxnSpPr>
        <p:spPr bwMode="auto">
          <a:xfrm>
            <a:off x="2044014" y="3200932"/>
            <a:ext cx="1402571" cy="0"/>
          </a:xfrm>
          <a:prstGeom prst="line">
            <a:avLst/>
          </a:prstGeom>
          <a:solidFill>
            <a:schemeClr val="accent1"/>
          </a:solidFill>
          <a:ln w="57150" cap="flat" cmpd="sng" algn="ctr">
            <a:solidFill>
              <a:srgbClr val="C00000"/>
            </a:solidFill>
            <a:prstDash val="solid"/>
            <a:round/>
            <a:headEnd type="none" w="med" len="med"/>
            <a:tailEnd type="none" w="med" len="med"/>
          </a:ln>
          <a:effectLst/>
        </p:spPr>
      </p:cxnSp>
      <p:sp>
        <p:nvSpPr>
          <p:cNvPr id="2" name="Text Placeholder 1">
            <a:extLst>
              <a:ext uri="{FF2B5EF4-FFF2-40B4-BE49-F238E27FC236}">
                <a16:creationId xmlns:a16="http://schemas.microsoft.com/office/drawing/2014/main" id="{DF04C920-FEB0-7904-FEA2-EE333E2A948A}"/>
              </a:ext>
            </a:extLst>
          </p:cNvPr>
          <p:cNvSpPr>
            <a:spLocks noGrp="1"/>
          </p:cNvSpPr>
          <p:nvPr>
            <p:ph type="body" sz="quarter" idx="12"/>
          </p:nvPr>
        </p:nvSpPr>
        <p:spPr/>
        <p:txBody>
          <a:bodyPr/>
          <a:lstStyle/>
          <a:p>
            <a:r>
              <a:rPr lang="en-US"/>
              <a:t>Exposure Pathways</a:t>
            </a:r>
          </a:p>
          <a:p>
            <a:endParaRPr lang="en-US"/>
          </a:p>
        </p:txBody>
      </p:sp>
    </p:spTree>
    <p:extLst>
      <p:ext uri="{BB962C8B-B14F-4D97-AF65-F5344CB8AC3E}">
        <p14:creationId xmlns:p14="http://schemas.microsoft.com/office/powerpoint/2010/main" val="381317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FD5400-B91A-E62C-8933-493510F7A379}"/>
              </a:ext>
            </a:extLst>
          </p:cNvPr>
          <p:cNvSpPr>
            <a:spLocks noGrp="1"/>
          </p:cNvSpPr>
          <p:nvPr>
            <p:ph type="body" sz="quarter" idx="12"/>
          </p:nvPr>
        </p:nvSpPr>
        <p:spPr/>
        <p:txBody>
          <a:bodyPr/>
          <a:lstStyle/>
          <a:p>
            <a:r>
              <a:rPr lang="en-US"/>
              <a:t>MSD Application Availability</a:t>
            </a:r>
          </a:p>
          <a:p>
            <a:endParaRPr lang="en-US"/>
          </a:p>
        </p:txBody>
      </p:sp>
      <p:sp>
        <p:nvSpPr>
          <p:cNvPr id="3" name="Text Placeholder 2">
            <a:extLst>
              <a:ext uri="{FF2B5EF4-FFF2-40B4-BE49-F238E27FC236}">
                <a16:creationId xmlns:a16="http://schemas.microsoft.com/office/drawing/2014/main" id="{D87CA9F9-8F03-4BC4-578A-71E011BF1A8A}"/>
              </a:ext>
            </a:extLst>
          </p:cNvPr>
          <p:cNvSpPr>
            <a:spLocks noGrp="1"/>
          </p:cNvSpPr>
          <p:nvPr>
            <p:ph type="body" sz="quarter" idx="15"/>
          </p:nvPr>
        </p:nvSpPr>
        <p:spPr>
          <a:xfrm>
            <a:off x="491068" y="1508760"/>
            <a:ext cx="9989363" cy="4732338"/>
          </a:xfrm>
        </p:spPr>
        <p:txBody>
          <a:bodyPr/>
          <a:lstStyle/>
          <a:p>
            <a:pPr marL="0" indent="0">
              <a:buSzPct val="50000"/>
              <a:buNone/>
            </a:pPr>
            <a:r>
              <a:rPr lang="en-US" sz="2400" dirty="0">
                <a:solidFill>
                  <a:schemeClr val="tx1"/>
                </a:solidFill>
              </a:rPr>
              <a:t> </a:t>
            </a:r>
            <a:endParaRPr lang="en-US" sz="2400" dirty="0"/>
          </a:p>
          <a:p>
            <a:pPr marL="0" indent="0">
              <a:buSzPct val="50000"/>
              <a:buNone/>
            </a:pPr>
            <a:r>
              <a:rPr lang="en-US" sz="2400" u="sng" dirty="0">
                <a:solidFill>
                  <a:schemeClr val="tx1"/>
                </a:solidFill>
              </a:rPr>
              <a:t>Acre Commercial Property</a:t>
            </a:r>
          </a:p>
          <a:p>
            <a:pPr marL="0" indent="0">
              <a:buSzPct val="50000"/>
              <a:buNone/>
            </a:pPr>
            <a:r>
              <a:rPr lang="en-US" sz="2400" b="0" dirty="0">
                <a:solidFill>
                  <a:schemeClr val="tx1"/>
                </a:solidFill>
              </a:rPr>
              <a:t>Heights Neighborhood Library</a:t>
            </a:r>
          </a:p>
          <a:p>
            <a:pPr marL="0" indent="0">
              <a:buSzPct val="50000"/>
              <a:buNone/>
            </a:pPr>
            <a:r>
              <a:rPr lang="en-US" sz="2400" b="0" dirty="0">
                <a:solidFill>
                  <a:schemeClr val="tx1"/>
                </a:solidFill>
              </a:rPr>
              <a:t>1302 Heights Blvd.</a:t>
            </a:r>
          </a:p>
          <a:p>
            <a:pPr marL="0" indent="0">
              <a:buSzPct val="50000"/>
              <a:buNone/>
            </a:pPr>
            <a:r>
              <a:rPr lang="en-US" sz="2400" b="0" dirty="0">
                <a:solidFill>
                  <a:schemeClr val="tx1"/>
                </a:solidFill>
              </a:rPr>
              <a:t>Houston, Texas 77008</a:t>
            </a:r>
          </a:p>
          <a:p>
            <a:pPr marL="0" indent="0">
              <a:buSzPct val="50000"/>
              <a:buNone/>
            </a:pPr>
            <a:endParaRPr lang="en-US" sz="1600" b="0" dirty="0">
              <a:solidFill>
                <a:schemeClr val="tx1"/>
              </a:solidFill>
            </a:endParaRPr>
          </a:p>
          <a:p>
            <a:pPr marL="0" indent="0">
              <a:buSzPct val="50000"/>
              <a:buNone/>
            </a:pPr>
            <a:endParaRPr lang="en-US" sz="1600" b="0" dirty="0">
              <a:solidFill>
                <a:schemeClr val="tx1"/>
              </a:solidFill>
            </a:endParaRPr>
          </a:p>
          <a:p>
            <a:pPr marL="0" indent="0">
              <a:buSzPct val="50000"/>
              <a:buNone/>
            </a:pPr>
            <a:endParaRPr lang="en-US" sz="1600" b="0" dirty="0">
              <a:solidFill>
                <a:schemeClr val="tx1"/>
              </a:solidFill>
            </a:endParaRPr>
          </a:p>
          <a:p>
            <a:pPr marL="0" indent="0">
              <a:buSzPct val="50000"/>
              <a:buNone/>
            </a:pPr>
            <a:endParaRPr lang="en-US" sz="1600" b="0" dirty="0">
              <a:solidFill>
                <a:schemeClr val="tx1"/>
              </a:solidFill>
            </a:endParaRPr>
          </a:p>
          <a:p>
            <a:pPr marL="0" indent="0">
              <a:buSzPct val="50000"/>
              <a:buNone/>
            </a:pPr>
            <a:endParaRPr lang="en-US" sz="1600" b="0" dirty="0">
              <a:solidFill>
                <a:schemeClr val="tx1"/>
              </a:solidFill>
            </a:endParaRPr>
          </a:p>
          <a:p>
            <a:pPr marL="0" indent="0">
              <a:buSzPct val="50000"/>
              <a:buNone/>
            </a:pPr>
            <a:r>
              <a:rPr lang="en-US" sz="2400" b="0" dirty="0">
                <a:solidFill>
                  <a:schemeClr val="tx1"/>
                </a:solidFill>
              </a:rPr>
              <a:t>Also available online at: </a:t>
            </a:r>
            <a:endParaRPr lang="en-US" sz="5400" b="0" dirty="0">
              <a:solidFill>
                <a:schemeClr val="tx1"/>
              </a:solidFill>
            </a:endParaRPr>
          </a:p>
          <a:p>
            <a:pPr marL="0" marR="0" indent="0" algn="just">
              <a:lnSpc>
                <a:spcPct val="107000"/>
              </a:lnSpc>
              <a:spcBef>
                <a:spcPts val="0"/>
              </a:spcBef>
              <a:spcAft>
                <a:spcPts val="0"/>
              </a:spcAft>
              <a:buNone/>
              <a:tabLst>
                <a:tab pos="914400" algn="l"/>
                <a:tab pos="3943350" algn="l"/>
                <a:tab pos="4067175" algn="l"/>
              </a:tabLst>
            </a:pPr>
            <a:r>
              <a:rPr lang="en-US" sz="2400" u="sng" kern="100" dirty="0">
                <a:solidFill>
                  <a:srgbClr val="0000FF"/>
                </a:solidFill>
                <a:effectLst/>
                <a:ea typeface="Calibri" panose="020F0502020204030204" pitchFamily="34" charset="0"/>
                <a:cs typeface="Times New Roman" panose="02020603050405020304" pitchFamily="18" charset="0"/>
                <a:hlinkClick r:id="rId2"/>
              </a:rPr>
              <a:t>www.houstonpublicworks.org/municipal-settings-designation</a:t>
            </a:r>
            <a:endParaRPr lang="en-US" sz="4000" dirty="0"/>
          </a:p>
        </p:txBody>
      </p:sp>
      <p:pic>
        <p:nvPicPr>
          <p:cNvPr id="5" name="Picture 4" descr="Icon&#10;&#10;AI-generated content may be incorrect.">
            <a:extLst>
              <a:ext uri="{FF2B5EF4-FFF2-40B4-BE49-F238E27FC236}">
                <a16:creationId xmlns:a16="http://schemas.microsoft.com/office/drawing/2014/main" id="{34AF9038-A78A-4387-FB73-92B4D83DB907}"/>
              </a:ext>
            </a:extLst>
          </p:cNvPr>
          <p:cNvPicPr>
            <a:picLocks noChangeAspect="1"/>
          </p:cNvPicPr>
          <p:nvPr/>
        </p:nvPicPr>
        <p:blipFill>
          <a:blip r:embed="rId3"/>
          <a:stretch>
            <a:fillRect/>
          </a:stretch>
        </p:blipFill>
        <p:spPr>
          <a:xfrm>
            <a:off x="7180384" y="953355"/>
            <a:ext cx="4732338" cy="4732338"/>
          </a:xfrm>
          <a:prstGeom prst="rect">
            <a:avLst/>
          </a:prstGeom>
        </p:spPr>
      </p:pic>
    </p:spTree>
    <p:extLst>
      <p:ext uri="{BB962C8B-B14F-4D97-AF65-F5344CB8AC3E}">
        <p14:creationId xmlns:p14="http://schemas.microsoft.com/office/powerpoint/2010/main" val="306501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D0BDB46-A0E5-C48E-38D8-90D8B6EEF347}"/>
              </a:ext>
            </a:extLst>
          </p:cNvPr>
          <p:cNvSpPr>
            <a:spLocks noGrp="1"/>
          </p:cNvSpPr>
          <p:nvPr>
            <p:ph type="body" sz="quarter" idx="15"/>
          </p:nvPr>
        </p:nvSpPr>
        <p:spPr>
          <a:xfrm>
            <a:off x="491069" y="1508760"/>
            <a:ext cx="9848685" cy="4732338"/>
          </a:xfrm>
        </p:spPr>
        <p:txBody>
          <a:bodyPr/>
          <a:lstStyle/>
          <a:p>
            <a:pPr marL="68580" indent="0">
              <a:buFont typeface="Arial" panose="020B0604020202020204" pitchFamily="34" charset="0"/>
              <a:buNone/>
            </a:pPr>
            <a:r>
              <a:rPr lang="en-US" b="1" u="sng" dirty="0">
                <a:solidFill>
                  <a:schemeClr val="tx1"/>
                </a:solidFill>
              </a:rPr>
              <a:t>Cassandra Walker</a:t>
            </a:r>
          </a:p>
          <a:p>
            <a:pPr marL="525780" indent="-457200"/>
            <a:r>
              <a:rPr lang="en-US" sz="2600" dirty="0">
                <a:solidFill>
                  <a:schemeClr val="tx1"/>
                </a:solidFill>
              </a:rPr>
              <a:t>Location: 	</a:t>
            </a:r>
            <a:r>
              <a:rPr lang="en-US" sz="2600" b="0" dirty="0">
                <a:solidFill>
                  <a:schemeClr val="tx1"/>
                </a:solidFill>
              </a:rPr>
              <a:t>Houston Public Works</a:t>
            </a:r>
          </a:p>
          <a:p>
            <a:pPr marL="525780" indent="-457200"/>
            <a:r>
              <a:rPr lang="en-US" sz="2600" b="0" dirty="0">
                <a:solidFill>
                  <a:schemeClr val="tx1"/>
                </a:solidFill>
              </a:rPr>
              <a:t>			611 Walker St. 18th Floor</a:t>
            </a:r>
          </a:p>
          <a:p>
            <a:pPr marL="68580"/>
            <a:r>
              <a:rPr lang="en-US" sz="2600" b="0" dirty="0">
                <a:solidFill>
                  <a:schemeClr val="tx1"/>
                </a:solidFill>
              </a:rPr>
              <a:t>     		Houston, Texas 77002</a:t>
            </a:r>
          </a:p>
          <a:p>
            <a:pPr marL="411480" indent="-342900">
              <a:buSzPct val="100000"/>
              <a:buFont typeface="Arial" panose="020B0604020202020204" pitchFamily="34" charset="0"/>
              <a:buChar char="•"/>
            </a:pPr>
            <a:r>
              <a:rPr lang="en-US" sz="2600" dirty="0">
                <a:solidFill>
                  <a:schemeClr val="tx1"/>
                </a:solidFill>
              </a:rPr>
              <a:t>Direct Email: </a:t>
            </a:r>
            <a:r>
              <a:rPr lang="en-US" sz="2600" b="0" dirty="0">
                <a:solidFill>
                  <a:srgbClr val="00C1D5"/>
                </a:solidFill>
              </a:rPr>
              <a:t>Cassandra.Walker@houstontx.gov</a:t>
            </a:r>
          </a:p>
          <a:p>
            <a:pPr marL="411480" indent="-342900">
              <a:buSzPct val="100000"/>
              <a:buFont typeface="Arial" panose="020B0604020202020204" pitchFamily="34" charset="0"/>
              <a:buChar char="•"/>
            </a:pPr>
            <a:r>
              <a:rPr lang="en-US" sz="2600" dirty="0">
                <a:solidFill>
                  <a:schemeClr val="tx1"/>
                </a:solidFill>
              </a:rPr>
              <a:t>Team Email: </a:t>
            </a:r>
            <a:r>
              <a:rPr lang="en-US" sz="2600" b="0" dirty="0">
                <a:solidFill>
                  <a:srgbClr val="00C1D5"/>
                </a:solidFill>
              </a:rPr>
              <a:t>msd@houstontx.gov</a:t>
            </a:r>
            <a:endParaRPr lang="en-US" sz="2600" b="0" dirty="0"/>
          </a:p>
          <a:p>
            <a:pPr marL="411480" indent="-342900">
              <a:buSzPct val="100000"/>
              <a:buFont typeface="Arial" panose="020B0604020202020204" pitchFamily="34" charset="0"/>
              <a:buChar char="•"/>
            </a:pPr>
            <a:r>
              <a:rPr lang="en-US" sz="2600" dirty="0">
                <a:solidFill>
                  <a:schemeClr val="tx1"/>
                </a:solidFill>
              </a:rPr>
              <a:t>Phone: </a:t>
            </a:r>
            <a:r>
              <a:rPr lang="en-US" sz="2600" b="0" dirty="0">
                <a:solidFill>
                  <a:schemeClr val="tx1"/>
                </a:solidFill>
              </a:rPr>
              <a:t>832-393-7966</a:t>
            </a:r>
          </a:p>
          <a:p>
            <a:pPr marL="68580" indent="0">
              <a:buFont typeface="Arial" panose="020B0604020202020204" pitchFamily="34" charset="0"/>
              <a:buNone/>
            </a:pPr>
            <a:endParaRPr lang="en-US" sz="2400" b="0" dirty="0">
              <a:solidFill>
                <a:schemeClr val="tx1"/>
              </a:solidFill>
            </a:endParaRPr>
          </a:p>
          <a:p>
            <a:pPr marL="68580"/>
            <a:r>
              <a:rPr lang="en-US" sz="2600" dirty="0">
                <a:solidFill>
                  <a:schemeClr val="tx1"/>
                </a:solidFill>
                <a:ea typeface="Calibri" panose="020F0502020204030204" pitchFamily="34" charset="0"/>
                <a:cs typeface="Times New Roman" panose="02020603050405020304" pitchFamily="18" charset="0"/>
              </a:rPr>
              <a:t>Website: </a:t>
            </a:r>
            <a:r>
              <a:rPr lang="en-US" sz="2000" b="0" u="sng" dirty="0">
                <a:solidFill>
                  <a:srgbClr val="00C1D5"/>
                </a:solidFill>
                <a:ea typeface="Calibri" panose="020F0502020204030204" pitchFamily="34" charset="0"/>
                <a:cs typeface="Times New Roman" panose="02020603050405020304" pitchFamily="18" charset="0"/>
              </a:rPr>
              <a:t>www.houstonpublicworks.org/municipal-settings-designation</a:t>
            </a:r>
            <a:endParaRPr lang="en-US" sz="1200" b="0" dirty="0">
              <a:solidFill>
                <a:srgbClr val="00C1D5"/>
              </a:solidFill>
            </a:endParaRPr>
          </a:p>
          <a:p>
            <a:pPr marL="68580" indent="0">
              <a:buFont typeface="Arial" panose="020B0604020202020204" pitchFamily="34" charset="0"/>
              <a:buNone/>
            </a:pPr>
            <a:endParaRPr lang="en-US" sz="2400" b="1" dirty="0">
              <a:solidFill>
                <a:schemeClr val="tx1"/>
              </a:solidFill>
            </a:endParaRPr>
          </a:p>
          <a:p>
            <a:endParaRPr lang="en-US" dirty="0"/>
          </a:p>
        </p:txBody>
      </p:sp>
      <p:sp>
        <p:nvSpPr>
          <p:cNvPr id="6" name="Text Placeholder 5">
            <a:extLst>
              <a:ext uri="{FF2B5EF4-FFF2-40B4-BE49-F238E27FC236}">
                <a16:creationId xmlns:a16="http://schemas.microsoft.com/office/drawing/2014/main" id="{FC9E8498-0FD4-E117-F810-128C1256E71B}"/>
              </a:ext>
            </a:extLst>
          </p:cNvPr>
          <p:cNvSpPr>
            <a:spLocks noGrp="1"/>
          </p:cNvSpPr>
          <p:nvPr>
            <p:ph type="body" sz="quarter" idx="12"/>
          </p:nvPr>
        </p:nvSpPr>
        <p:spPr/>
        <p:txBody>
          <a:bodyPr/>
          <a:lstStyle/>
          <a:p>
            <a:r>
              <a:rPr lang="en-US"/>
              <a:t>Contact Information</a:t>
            </a:r>
          </a:p>
          <a:p>
            <a:endParaRPr lang="en-US"/>
          </a:p>
        </p:txBody>
      </p:sp>
      <p:pic>
        <p:nvPicPr>
          <p:cNvPr id="9" name="Picture 8" descr="Icon&#10;&#10;AI-generated content may be incorrect.">
            <a:extLst>
              <a:ext uri="{FF2B5EF4-FFF2-40B4-BE49-F238E27FC236}">
                <a16:creationId xmlns:a16="http://schemas.microsoft.com/office/drawing/2014/main" id="{1E9C8CDE-1147-46CD-708C-92B4F0D70B61}"/>
              </a:ext>
            </a:extLst>
          </p:cNvPr>
          <p:cNvPicPr>
            <a:picLocks noChangeAspect="1"/>
          </p:cNvPicPr>
          <p:nvPr/>
        </p:nvPicPr>
        <p:blipFill>
          <a:blip r:embed="rId3"/>
          <a:stretch>
            <a:fillRect/>
          </a:stretch>
        </p:blipFill>
        <p:spPr>
          <a:xfrm>
            <a:off x="10055470" y="193432"/>
            <a:ext cx="1902068" cy="1902068"/>
          </a:xfrm>
          <a:prstGeom prst="rect">
            <a:avLst/>
          </a:prstGeom>
        </p:spPr>
      </p:pic>
      <p:pic>
        <p:nvPicPr>
          <p:cNvPr id="11" name="Picture 10" descr="Qr code&#10;&#10;AI-generated content may be incorrect.">
            <a:extLst>
              <a:ext uri="{FF2B5EF4-FFF2-40B4-BE49-F238E27FC236}">
                <a16:creationId xmlns:a16="http://schemas.microsoft.com/office/drawing/2014/main" id="{5EC5CA47-3E1E-6D11-2D3D-18C27F2ECB9F}"/>
              </a:ext>
            </a:extLst>
          </p:cNvPr>
          <p:cNvPicPr>
            <a:picLocks noChangeAspect="1"/>
          </p:cNvPicPr>
          <p:nvPr/>
        </p:nvPicPr>
        <p:blipFill>
          <a:blip r:embed="rId4"/>
          <a:stretch>
            <a:fillRect/>
          </a:stretch>
        </p:blipFill>
        <p:spPr>
          <a:xfrm>
            <a:off x="9548447" y="2940149"/>
            <a:ext cx="2409091" cy="2409091"/>
          </a:xfrm>
          <a:prstGeom prst="rect">
            <a:avLst/>
          </a:prstGeom>
        </p:spPr>
      </p:pic>
    </p:spTree>
    <p:extLst>
      <p:ext uri="{BB962C8B-B14F-4D97-AF65-F5344CB8AC3E}">
        <p14:creationId xmlns:p14="http://schemas.microsoft.com/office/powerpoint/2010/main" val="166021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95A9C0-E055-E32D-D98E-DB695F29C965}"/>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702454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B7DCA0-C9FF-0B2E-E6BA-2C2556413C7B}"/>
              </a:ext>
            </a:extLst>
          </p:cNvPr>
          <p:cNvSpPr>
            <a:spLocks noGrp="1"/>
          </p:cNvSpPr>
          <p:nvPr>
            <p:ph type="body" sz="quarter" idx="12"/>
          </p:nvPr>
        </p:nvSpPr>
        <p:spPr/>
        <p:txBody>
          <a:bodyPr/>
          <a:lstStyle/>
          <a:p>
            <a:r>
              <a:rPr lang="en-US" sz="3200" b="1" cap="all">
                <a:solidFill>
                  <a:srgbClr val="001D5F"/>
                </a:solidFill>
                <a:latin typeface="Arial Black" charset="0"/>
              </a:rPr>
              <a:t>AGENDA</a:t>
            </a:r>
            <a:endParaRPr lang="en-US"/>
          </a:p>
        </p:txBody>
      </p:sp>
      <p:sp>
        <p:nvSpPr>
          <p:cNvPr id="4" name="Text Placeholder 3">
            <a:extLst>
              <a:ext uri="{FF2B5EF4-FFF2-40B4-BE49-F238E27FC236}">
                <a16:creationId xmlns:a16="http://schemas.microsoft.com/office/drawing/2014/main" id="{C67DCFFC-466E-0312-21EC-75241938F384}"/>
              </a:ext>
            </a:extLst>
          </p:cNvPr>
          <p:cNvSpPr>
            <a:spLocks noGrp="1"/>
          </p:cNvSpPr>
          <p:nvPr>
            <p:ph type="body" sz="quarter" idx="15"/>
          </p:nvPr>
        </p:nvSpPr>
        <p:spPr>
          <a:xfrm>
            <a:off x="491069" y="1331479"/>
            <a:ext cx="10710332" cy="4163388"/>
          </a:xfrm>
        </p:spPr>
        <p:txBody>
          <a:bodyPr/>
          <a:lstStyle/>
          <a:p>
            <a:pPr marL="68580" lvl="0" algn="l">
              <a:lnSpc>
                <a:spcPct val="100000"/>
              </a:lnSpc>
              <a:spcBef>
                <a:spcPts val="0"/>
              </a:spcBef>
              <a:spcAft>
                <a:spcPts val="600"/>
              </a:spcAft>
              <a:buSzPct val="50000"/>
            </a:pPr>
            <a:r>
              <a:rPr lang="en-US" sz="2600" u="sng" cap="none" dirty="0">
                <a:solidFill>
                  <a:schemeClr val="tx1"/>
                </a:solidFill>
                <a:latin typeface="Arial" panose="020B0604020202020204" pitchFamily="34" charset="0"/>
                <a:ea typeface="+mn-ea"/>
                <a:cs typeface="Arial" panose="020B0604020202020204" pitchFamily="34" charset="0"/>
              </a:rPr>
              <a:t>City of Houston – Programmatic</a:t>
            </a:r>
            <a:endParaRPr lang="en-US" sz="2600" u="sng" dirty="0">
              <a:solidFill>
                <a:schemeClr val="tx1"/>
              </a:solidFill>
              <a:latin typeface="Arial" panose="020B0604020202020204" pitchFamily="34" charset="0"/>
              <a:ea typeface="+mn-ea"/>
              <a:cs typeface="Arial" panose="020B0604020202020204" pitchFamily="34" charset="0"/>
            </a:endParaRPr>
          </a:p>
          <a:p>
            <a:pPr marL="914400" lvl="0" indent="-457200" algn="l">
              <a:lnSpc>
                <a:spcPct val="100000"/>
              </a:lnSpc>
              <a:spcBef>
                <a:spcPts val="0"/>
              </a:spcBef>
              <a:spcAft>
                <a:spcPts val="600"/>
              </a:spcAft>
              <a:buSzPct val="100000"/>
              <a:buFont typeface="Arial" panose="020B0604020202020204" pitchFamily="34" charset="0"/>
              <a:buChar char="•"/>
            </a:pPr>
            <a:r>
              <a:rPr lang="en-US" sz="2600" b="0" dirty="0">
                <a:solidFill>
                  <a:schemeClr val="tx1"/>
                </a:solidFill>
                <a:latin typeface="Arial" panose="020B0604020202020204" pitchFamily="34" charset="0"/>
                <a:ea typeface="+mn-ea"/>
                <a:cs typeface="Arial" panose="020B0604020202020204" pitchFamily="34" charset="0"/>
              </a:rPr>
              <a:t>What the MSD is</a:t>
            </a:r>
          </a:p>
          <a:p>
            <a:pPr marL="914400" lvl="0" indent="-457200" algn="l">
              <a:lnSpc>
                <a:spcPct val="100000"/>
              </a:lnSpc>
              <a:spcBef>
                <a:spcPts val="0"/>
              </a:spcBef>
              <a:spcAft>
                <a:spcPts val="600"/>
              </a:spcAft>
              <a:buSzPct val="100000"/>
              <a:buFont typeface="Arial" panose="020B0604020202020204" pitchFamily="34" charset="0"/>
              <a:buChar char="•"/>
            </a:pPr>
            <a:r>
              <a:rPr lang="en-US" sz="2600" b="0" dirty="0">
                <a:solidFill>
                  <a:schemeClr val="tx1"/>
                </a:solidFill>
                <a:latin typeface="Arial" panose="020B0604020202020204" pitchFamily="34" charset="0"/>
                <a:ea typeface="+mn-ea"/>
                <a:cs typeface="Arial" panose="020B0604020202020204" pitchFamily="34" charset="0"/>
              </a:rPr>
              <a:t>Who the MSD impacts</a:t>
            </a:r>
          </a:p>
          <a:p>
            <a:pPr marL="914400" lvl="0" indent="-457200" algn="l">
              <a:lnSpc>
                <a:spcPct val="100000"/>
              </a:lnSpc>
              <a:spcBef>
                <a:spcPts val="0"/>
              </a:spcBef>
              <a:spcAft>
                <a:spcPts val="600"/>
              </a:spcAft>
              <a:buSzPct val="100000"/>
              <a:buFont typeface="Arial" panose="020B0604020202020204" pitchFamily="34" charset="0"/>
              <a:buChar char="•"/>
            </a:pPr>
            <a:r>
              <a:rPr lang="en-US" sz="2600" b="0" dirty="0">
                <a:solidFill>
                  <a:schemeClr val="tx1"/>
                </a:solidFill>
                <a:latin typeface="Arial" panose="020B0604020202020204" pitchFamily="34" charset="0"/>
                <a:ea typeface="+mn-ea"/>
                <a:cs typeface="Arial" panose="020B0604020202020204" pitchFamily="34" charset="0"/>
              </a:rPr>
              <a:t>Steps in the MSD process</a:t>
            </a:r>
            <a:endParaRPr lang="en-US" sz="2600" b="1" dirty="0">
              <a:latin typeface="Arial" panose="020B0604020202020204" pitchFamily="34" charset="0"/>
              <a:ea typeface="+mn-ea"/>
              <a:cs typeface="Arial" panose="020B0604020202020204" pitchFamily="34" charset="0"/>
            </a:endParaRPr>
          </a:p>
          <a:p>
            <a:pPr marL="68580" lvl="0" algn="l">
              <a:lnSpc>
                <a:spcPct val="100000"/>
              </a:lnSpc>
              <a:spcBef>
                <a:spcPts val="600"/>
              </a:spcBef>
              <a:spcAft>
                <a:spcPts val="600"/>
              </a:spcAft>
              <a:buSzPct val="50000"/>
            </a:pPr>
            <a:r>
              <a:rPr lang="en-US" sz="2600" u="sng" cap="none" dirty="0">
                <a:solidFill>
                  <a:schemeClr val="tx1"/>
                </a:solidFill>
                <a:latin typeface="Arial" panose="020B0604020202020204" pitchFamily="34" charset="0"/>
                <a:ea typeface="+mn-ea"/>
                <a:cs typeface="Arial" panose="020B0604020202020204" pitchFamily="34" charset="0"/>
              </a:rPr>
              <a:t>MSD Applicants – Technical</a:t>
            </a:r>
          </a:p>
          <a:p>
            <a:pPr marL="914400" lvl="0" indent="-457200" algn="l">
              <a:lnSpc>
                <a:spcPct val="100000"/>
              </a:lnSpc>
              <a:spcBef>
                <a:spcPts val="0"/>
              </a:spcBef>
              <a:spcAft>
                <a:spcPts val="600"/>
              </a:spcAft>
              <a:buSzPct val="100000"/>
              <a:buFont typeface="Arial" panose="020B0604020202020204" pitchFamily="34" charset="0"/>
              <a:buChar char="•"/>
              <a:tabLst>
                <a:tab pos="858838" algn="l"/>
              </a:tabLst>
            </a:pPr>
            <a:r>
              <a:rPr lang="en-US" sz="2600" b="0" dirty="0">
                <a:solidFill>
                  <a:schemeClr val="tx1"/>
                </a:solidFill>
                <a:latin typeface="Arial" panose="020B0604020202020204" pitchFamily="34" charset="0"/>
                <a:ea typeface="+mn-ea"/>
                <a:cs typeface="Arial" panose="020B0604020202020204" pitchFamily="34" charset="0"/>
              </a:rPr>
              <a:t>Specific information on the site:</a:t>
            </a:r>
          </a:p>
          <a:p>
            <a:pPr marL="1714500" lvl="1" indent="-457200">
              <a:lnSpc>
                <a:spcPct val="100000"/>
              </a:lnSpc>
              <a:spcBef>
                <a:spcPts val="0"/>
              </a:spcBef>
              <a:spcAft>
                <a:spcPts val="600"/>
              </a:spcAft>
              <a:buSzPct val="100000"/>
              <a:buFont typeface="Arial" panose="020B0604020202020204" pitchFamily="34" charset="0"/>
              <a:buChar char="•"/>
              <a:tabLst>
                <a:tab pos="858838" algn="l"/>
              </a:tabLst>
            </a:pPr>
            <a:r>
              <a:rPr lang="en-US" sz="2200" b="1" dirty="0">
                <a:latin typeface="Arial" panose="020B0604020202020204" pitchFamily="34" charset="0"/>
                <a:ea typeface="+mn-ea"/>
                <a:cs typeface="Arial" panose="020B0604020202020204" pitchFamily="34" charset="0"/>
              </a:rPr>
              <a:t>2023-172-ACP</a:t>
            </a:r>
            <a:r>
              <a:rPr lang="en-US" sz="2200" dirty="0">
                <a:latin typeface="Arial" panose="020B0604020202020204" pitchFamily="34" charset="0"/>
                <a:ea typeface="+mn-ea"/>
                <a:cs typeface="Arial" panose="020B0604020202020204" pitchFamily="34" charset="0"/>
              </a:rPr>
              <a:t> 3511 12</a:t>
            </a:r>
            <a:r>
              <a:rPr lang="en-US" sz="2200" baseline="30000" dirty="0">
                <a:latin typeface="Arial" panose="020B0604020202020204" pitchFamily="34" charset="0"/>
                <a:ea typeface="+mn-ea"/>
                <a:cs typeface="Arial" panose="020B0604020202020204" pitchFamily="34" charset="0"/>
              </a:rPr>
              <a:t>th</a:t>
            </a:r>
            <a:r>
              <a:rPr lang="en-US" sz="2200" dirty="0">
                <a:latin typeface="Arial" panose="020B0604020202020204" pitchFamily="34" charset="0"/>
                <a:ea typeface="+mn-ea"/>
                <a:cs typeface="Arial" panose="020B0604020202020204" pitchFamily="34" charset="0"/>
              </a:rPr>
              <a:t> Street</a:t>
            </a:r>
          </a:p>
          <a:p>
            <a:pPr marL="1257300" lvl="1" indent="0">
              <a:lnSpc>
                <a:spcPct val="100000"/>
              </a:lnSpc>
              <a:spcBef>
                <a:spcPts val="0"/>
              </a:spcBef>
              <a:spcAft>
                <a:spcPts val="600"/>
              </a:spcAft>
              <a:buSzPct val="100000"/>
              <a:buNone/>
              <a:tabLst>
                <a:tab pos="858838" algn="l"/>
              </a:tabLst>
            </a:pPr>
            <a:r>
              <a:rPr lang="en-US" sz="2200" dirty="0">
                <a:latin typeface="Arial" panose="020B0604020202020204" pitchFamily="34" charset="0"/>
                <a:ea typeface="+mn-ea"/>
                <a:cs typeface="Arial" panose="020B0604020202020204" pitchFamily="34" charset="0"/>
              </a:rPr>
              <a:t>      </a:t>
            </a:r>
            <a:r>
              <a:rPr lang="en-US" sz="2200" dirty="0">
                <a:solidFill>
                  <a:schemeClr val="tx1"/>
                </a:solidFill>
                <a:latin typeface="Arial" panose="020B0604020202020204" pitchFamily="34" charset="0"/>
                <a:ea typeface="+mn-ea"/>
                <a:cs typeface="Arial" panose="020B0604020202020204" pitchFamily="34" charset="0"/>
              </a:rPr>
              <a:t>Houston, TX 77008</a:t>
            </a:r>
          </a:p>
          <a:p>
            <a:pPr marL="68580" lvl="0" algn="l">
              <a:lnSpc>
                <a:spcPct val="100000"/>
              </a:lnSpc>
              <a:spcBef>
                <a:spcPts val="600"/>
              </a:spcBef>
              <a:spcAft>
                <a:spcPts val="600"/>
              </a:spcAft>
              <a:buSzPct val="50000"/>
            </a:pPr>
            <a:r>
              <a:rPr lang="en-US" sz="2600" b="1" u="sng" dirty="0">
                <a:solidFill>
                  <a:schemeClr val="tx1"/>
                </a:solidFill>
                <a:latin typeface="Arial" panose="020B0604020202020204" pitchFamily="34" charset="0"/>
                <a:ea typeface="+mn-ea"/>
                <a:cs typeface="Arial" panose="020B0604020202020204" pitchFamily="34" charset="0"/>
              </a:rPr>
              <a:t>Questions / Comments</a:t>
            </a:r>
            <a:endParaRPr lang="en-US" sz="2600" u="sng" dirty="0">
              <a:solidFill>
                <a:schemeClr val="tx1"/>
              </a:solidFill>
              <a:latin typeface="Arial" panose="020B0604020202020204" pitchFamily="34" charset="0"/>
              <a:cs typeface="Arial" panose="020B0604020202020204" pitchFamily="34" charset="0"/>
            </a:endParaRPr>
          </a:p>
          <a:p>
            <a:endParaRPr lang="en-US" dirty="0"/>
          </a:p>
        </p:txBody>
      </p:sp>
      <p:pic>
        <p:nvPicPr>
          <p:cNvPr id="6" name="Picture 5" descr="Text, icon&#10;&#10;AI-generated content may be incorrect.">
            <a:extLst>
              <a:ext uri="{FF2B5EF4-FFF2-40B4-BE49-F238E27FC236}">
                <a16:creationId xmlns:a16="http://schemas.microsoft.com/office/drawing/2014/main" id="{8BFA7D90-93F4-5DE3-717E-D5F49D643FFF}"/>
              </a:ext>
            </a:extLst>
          </p:cNvPr>
          <p:cNvPicPr>
            <a:picLocks noChangeAspect="1"/>
          </p:cNvPicPr>
          <p:nvPr/>
        </p:nvPicPr>
        <p:blipFill>
          <a:blip r:embed="rId3"/>
          <a:stretch>
            <a:fillRect/>
          </a:stretch>
        </p:blipFill>
        <p:spPr>
          <a:xfrm>
            <a:off x="9023568" y="322119"/>
            <a:ext cx="2504210" cy="2504210"/>
          </a:xfrm>
          <a:prstGeom prst="rect">
            <a:avLst/>
          </a:prstGeom>
        </p:spPr>
      </p:pic>
    </p:spTree>
    <p:extLst>
      <p:ext uri="{BB962C8B-B14F-4D97-AF65-F5344CB8AC3E}">
        <p14:creationId xmlns:p14="http://schemas.microsoft.com/office/powerpoint/2010/main" val="538171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DC9A4F-629B-A8AE-99DA-C0DF87637085}"/>
              </a:ext>
            </a:extLst>
          </p:cNvPr>
          <p:cNvSpPr>
            <a:spLocks noGrp="1"/>
          </p:cNvSpPr>
          <p:nvPr>
            <p:ph type="body" sz="quarter" idx="12"/>
          </p:nvPr>
        </p:nvSpPr>
        <p:spPr/>
        <p:txBody>
          <a:bodyPr/>
          <a:lstStyle/>
          <a:p>
            <a:r>
              <a:rPr lang="en-US" sz="3200" b="1" cap="all" dirty="0">
                <a:solidFill>
                  <a:srgbClr val="001D5F"/>
                </a:solidFill>
                <a:latin typeface="Arial Black" charset="0"/>
              </a:rPr>
              <a:t>Environmental Protection in Texas</a:t>
            </a:r>
          </a:p>
          <a:p>
            <a:endParaRPr lang="en-US" dirty="0"/>
          </a:p>
        </p:txBody>
      </p:sp>
      <p:sp>
        <p:nvSpPr>
          <p:cNvPr id="4" name="Text Placeholder 3">
            <a:extLst>
              <a:ext uri="{FF2B5EF4-FFF2-40B4-BE49-F238E27FC236}">
                <a16:creationId xmlns:a16="http://schemas.microsoft.com/office/drawing/2014/main" id="{008EAA31-83BF-87C4-A87B-CCC2A662D258}"/>
              </a:ext>
            </a:extLst>
          </p:cNvPr>
          <p:cNvSpPr>
            <a:spLocks noGrp="1"/>
          </p:cNvSpPr>
          <p:nvPr>
            <p:ph type="body" sz="quarter" idx="15"/>
          </p:nvPr>
        </p:nvSpPr>
        <p:spPr>
          <a:xfrm>
            <a:off x="491067" y="1403985"/>
            <a:ext cx="11652551" cy="4732338"/>
          </a:xfrm>
        </p:spPr>
        <p:txBody>
          <a:bodyPr lIns="91440" tIns="45720" rIns="91440" bIns="45720" anchor="t"/>
          <a:lstStyle/>
          <a:p>
            <a:pPr marL="68580" lvl="0" algn="l">
              <a:lnSpc>
                <a:spcPct val="100000"/>
              </a:lnSpc>
              <a:spcBef>
                <a:spcPts val="0"/>
              </a:spcBef>
              <a:spcAft>
                <a:spcPts val="600"/>
              </a:spcAft>
              <a:buSzPct val="50000"/>
            </a:pPr>
            <a:r>
              <a:rPr lang="en-US" sz="2800" cap="none" dirty="0">
                <a:solidFill>
                  <a:schemeClr val="tx1"/>
                </a:solidFill>
                <a:latin typeface="Arial"/>
                <a:ea typeface="+mn-ea"/>
                <a:cs typeface="Arial"/>
              </a:rPr>
              <a:t>The State of Texas has </a:t>
            </a:r>
            <a:r>
              <a:rPr lang="en-US" sz="2800" dirty="0">
                <a:solidFill>
                  <a:schemeClr val="tx1"/>
                </a:solidFill>
                <a:latin typeface="Arial"/>
                <a:ea typeface="+mn-ea"/>
                <a:cs typeface="Arial"/>
              </a:rPr>
              <a:t>jurisdiction</a:t>
            </a:r>
            <a:r>
              <a:rPr lang="en-US" sz="2800" cap="none" dirty="0">
                <a:solidFill>
                  <a:schemeClr val="tx1"/>
                </a:solidFill>
                <a:latin typeface="Arial"/>
                <a:ea typeface="+mn-ea"/>
                <a:cs typeface="Arial"/>
              </a:rPr>
              <a:t> </a:t>
            </a:r>
            <a:r>
              <a:rPr lang="en-US" sz="2800" dirty="0">
                <a:solidFill>
                  <a:schemeClr val="tx1"/>
                </a:solidFill>
                <a:latin typeface="Arial"/>
                <a:ea typeface="+mn-ea"/>
                <a:cs typeface="Arial"/>
              </a:rPr>
              <a:t>over</a:t>
            </a:r>
            <a:r>
              <a:rPr lang="en-US" sz="2800" cap="none" dirty="0">
                <a:solidFill>
                  <a:schemeClr val="tx1"/>
                </a:solidFill>
                <a:latin typeface="Arial"/>
                <a:ea typeface="+mn-ea"/>
                <a:cs typeface="Arial"/>
              </a:rPr>
              <a:t> </a:t>
            </a:r>
            <a:r>
              <a:rPr lang="en-US" sz="2800" dirty="0">
                <a:solidFill>
                  <a:schemeClr val="tx1"/>
                </a:solidFill>
                <a:latin typeface="Arial"/>
                <a:ea typeface="+mn-ea"/>
                <a:cs typeface="Arial"/>
              </a:rPr>
              <a:t>environmental</a:t>
            </a:r>
            <a:r>
              <a:rPr lang="en-US" sz="2800" cap="none" dirty="0">
                <a:solidFill>
                  <a:schemeClr val="tx1"/>
                </a:solidFill>
                <a:latin typeface="Arial"/>
                <a:ea typeface="+mn-ea"/>
                <a:cs typeface="Arial"/>
              </a:rPr>
              <a:t> </a:t>
            </a:r>
            <a:r>
              <a:rPr lang="en-US" sz="2800" dirty="0">
                <a:solidFill>
                  <a:schemeClr val="tx1"/>
                </a:solidFill>
                <a:latin typeface="Arial"/>
                <a:ea typeface="+mn-ea"/>
                <a:cs typeface="Arial"/>
              </a:rPr>
              <a:t>protection</a:t>
            </a:r>
            <a:endParaRPr lang="en-US" sz="2800" cap="none" dirty="0">
              <a:solidFill>
                <a:schemeClr val="tx1"/>
              </a:solidFill>
              <a:latin typeface="Arial"/>
              <a:ea typeface="+mn-ea"/>
              <a:cs typeface="Arial"/>
            </a:endParaRPr>
          </a:p>
          <a:p>
            <a:pPr marL="914400" lvl="0" indent="-457200" algn="l">
              <a:lnSpc>
                <a:spcPct val="100000"/>
              </a:lnSpc>
              <a:spcBef>
                <a:spcPts val="0"/>
              </a:spcBef>
              <a:spcAft>
                <a:spcPts val="600"/>
              </a:spcAft>
              <a:buSzPct val="100000"/>
              <a:buFont typeface="Arial" panose="020B0604020202020204" pitchFamily="34" charset="0"/>
              <a:buChar char="•"/>
            </a:pPr>
            <a:r>
              <a:rPr lang="en-US" sz="2400" b="0" dirty="0">
                <a:solidFill>
                  <a:schemeClr val="tx1"/>
                </a:solidFill>
                <a:latin typeface="Arial" panose="020B0604020202020204" pitchFamily="34" charset="0"/>
                <a:ea typeface="+mn-ea"/>
                <a:cs typeface="Arial" panose="020B0604020202020204" pitchFamily="34" charset="0"/>
              </a:rPr>
              <a:t>Texas Commission on Environmental Quality </a:t>
            </a:r>
            <a:r>
              <a:rPr lang="en-US" sz="2400" dirty="0">
                <a:solidFill>
                  <a:schemeClr val="tx1"/>
                </a:solidFill>
                <a:latin typeface="Arial" panose="020B0604020202020204" pitchFamily="34" charset="0"/>
                <a:ea typeface="+mn-ea"/>
                <a:cs typeface="Arial" panose="020B0604020202020204" pitchFamily="34" charset="0"/>
              </a:rPr>
              <a:t>(TCEQ)</a:t>
            </a:r>
          </a:p>
          <a:p>
            <a:pPr marL="457200" lvl="0" algn="l">
              <a:lnSpc>
                <a:spcPct val="100000"/>
              </a:lnSpc>
              <a:spcBef>
                <a:spcPts val="0"/>
              </a:spcBef>
              <a:spcAft>
                <a:spcPts val="600"/>
              </a:spcAft>
              <a:buSzPct val="50000"/>
            </a:pPr>
            <a:endParaRPr lang="en-US" sz="1800" b="1" dirty="0">
              <a:solidFill>
                <a:schemeClr val="tx1"/>
              </a:solidFill>
              <a:latin typeface="Arial" panose="020B0604020202020204" pitchFamily="34" charset="0"/>
              <a:ea typeface="+mn-ea"/>
              <a:cs typeface="Arial" panose="020B0604020202020204" pitchFamily="34" charset="0"/>
            </a:endParaRPr>
          </a:p>
          <a:p>
            <a:pPr marL="68580" lvl="0" algn="l">
              <a:lnSpc>
                <a:spcPct val="100000"/>
              </a:lnSpc>
              <a:spcBef>
                <a:spcPts val="0"/>
              </a:spcBef>
              <a:spcAft>
                <a:spcPts val="600"/>
              </a:spcAft>
              <a:buSzPct val="50000"/>
            </a:pPr>
            <a:r>
              <a:rPr lang="en-US" sz="2800" u="sng" cap="none" dirty="0">
                <a:solidFill>
                  <a:schemeClr val="tx1"/>
                </a:solidFill>
                <a:latin typeface="Arial" panose="020B0604020202020204" pitchFamily="34" charset="0"/>
                <a:ea typeface="+mn-ea"/>
                <a:cs typeface="Arial" panose="020B0604020202020204" pitchFamily="34" charset="0"/>
              </a:rPr>
              <a:t>Environmental Complaints</a:t>
            </a:r>
          </a:p>
          <a:p>
            <a:pPr marL="914400" lvl="0" indent="-457200" algn="l">
              <a:lnSpc>
                <a:spcPct val="100000"/>
              </a:lnSpc>
              <a:spcBef>
                <a:spcPts val="0"/>
              </a:spcBef>
              <a:spcAft>
                <a:spcPts val="600"/>
              </a:spcAft>
              <a:buSzPct val="100000"/>
              <a:buFont typeface="Arial" panose="020B0604020202020204" pitchFamily="34" charset="0"/>
              <a:buChar char="•"/>
            </a:pPr>
            <a:r>
              <a:rPr lang="en-US" sz="2400" dirty="0">
                <a:solidFill>
                  <a:schemeClr val="tx1"/>
                </a:solidFill>
                <a:latin typeface="Arial" panose="020B0604020202020204" pitchFamily="34" charset="0"/>
                <a:ea typeface="+mn-ea"/>
                <a:cs typeface="Arial" panose="020B0604020202020204" pitchFamily="34" charset="0"/>
              </a:rPr>
              <a:t>TCEQ Contacts</a:t>
            </a:r>
          </a:p>
          <a:p>
            <a:pPr marL="1714500" lvl="1" indent="-457200">
              <a:lnSpc>
                <a:spcPct val="100000"/>
              </a:lnSpc>
              <a:spcBef>
                <a:spcPts val="0"/>
              </a:spcBef>
              <a:spcAft>
                <a:spcPts val="600"/>
              </a:spcAft>
              <a:buSzPct val="50000"/>
              <a:buFont typeface="Courier New" panose="02070309020205020404" pitchFamily="49" charset="0"/>
              <a:buChar char="o"/>
            </a:pPr>
            <a:r>
              <a:rPr lang="en-US" sz="2400" dirty="0">
                <a:latin typeface="Arial" panose="020B0604020202020204" pitchFamily="34" charset="0"/>
                <a:ea typeface="+mn-ea"/>
                <a:cs typeface="Arial" panose="020B0604020202020204" pitchFamily="34" charset="0"/>
              </a:rPr>
              <a:t>By Phone: 1-888-777-3186</a:t>
            </a:r>
          </a:p>
          <a:p>
            <a:pPr marL="1714500" lvl="1" indent="-457200">
              <a:lnSpc>
                <a:spcPct val="100000"/>
              </a:lnSpc>
              <a:spcBef>
                <a:spcPts val="0"/>
              </a:spcBef>
              <a:spcAft>
                <a:spcPts val="600"/>
              </a:spcAft>
              <a:buSzPct val="50000"/>
              <a:buFont typeface="Courier New" panose="02070309020205020404" pitchFamily="49" charset="0"/>
              <a:buChar char="o"/>
            </a:pPr>
            <a:r>
              <a:rPr lang="en-US" sz="2400" dirty="0">
                <a:latin typeface="Arial" panose="020B0604020202020204" pitchFamily="34" charset="0"/>
                <a:ea typeface="+mn-ea"/>
                <a:cs typeface="Arial" panose="020B0604020202020204" pitchFamily="34" charset="0"/>
              </a:rPr>
              <a:t>Online: </a:t>
            </a:r>
            <a:r>
              <a:rPr lang="en-US" sz="2400" dirty="0">
                <a:solidFill>
                  <a:prstClr val="black">
                    <a:lumMod val="75000"/>
                    <a:lumOff val="25000"/>
                  </a:prstClr>
                </a:solidFill>
                <a:latin typeface="Arial" panose="020B0604020202020204" pitchFamily="34" charset="0"/>
                <a:ea typeface="+mn-ea"/>
                <a:cs typeface="Arial" panose="020B0604020202020204" pitchFamily="34" charset="0"/>
                <a:hlinkClick r:id="rId2"/>
              </a:rPr>
              <a:t>www.tceq.texas.gov/compliance/complaints</a:t>
            </a:r>
            <a:endParaRPr lang="en-US" sz="2400" dirty="0">
              <a:solidFill>
                <a:prstClr val="black">
                  <a:lumMod val="75000"/>
                  <a:lumOff val="25000"/>
                </a:prstClr>
              </a:solidFill>
              <a:latin typeface="Arial" panose="020B0604020202020204" pitchFamily="34" charset="0"/>
              <a:ea typeface="+mn-ea"/>
              <a:cs typeface="Arial" panose="020B0604020202020204" pitchFamily="34" charset="0"/>
            </a:endParaRPr>
          </a:p>
          <a:p>
            <a:pPr marL="914400" lvl="0" indent="-457200" algn="l">
              <a:lnSpc>
                <a:spcPct val="100000"/>
              </a:lnSpc>
              <a:spcBef>
                <a:spcPts val="0"/>
              </a:spcBef>
              <a:spcAft>
                <a:spcPts val="600"/>
              </a:spcAft>
              <a:buSzPct val="100000"/>
              <a:buFont typeface="Arial" panose="020B0604020202020204" pitchFamily="34" charset="0"/>
              <a:buChar char="•"/>
            </a:pPr>
            <a:r>
              <a:rPr lang="en-US" sz="2400" dirty="0">
                <a:solidFill>
                  <a:schemeClr val="tx1"/>
                </a:solidFill>
                <a:latin typeface="Arial" panose="020B0604020202020204" pitchFamily="34" charset="0"/>
                <a:ea typeface="+mn-ea"/>
                <a:cs typeface="Arial" panose="020B0604020202020204" pitchFamily="34" charset="0"/>
              </a:rPr>
              <a:t>City of Houston Contacts</a:t>
            </a:r>
          </a:p>
          <a:p>
            <a:pPr marL="1714500" lvl="1" indent="-457200">
              <a:lnSpc>
                <a:spcPct val="100000"/>
              </a:lnSpc>
              <a:spcBef>
                <a:spcPts val="0"/>
              </a:spcBef>
              <a:spcAft>
                <a:spcPts val="600"/>
              </a:spcAft>
              <a:buSzPct val="50000"/>
              <a:buFont typeface="Courier New" panose="02070309020205020404" pitchFamily="49" charset="0"/>
              <a:buChar char="o"/>
            </a:pPr>
            <a:r>
              <a:rPr lang="en-US" sz="2400" dirty="0">
                <a:latin typeface="Arial" panose="020B0604020202020204" pitchFamily="34" charset="0"/>
                <a:cs typeface="Arial" panose="020B0604020202020204" pitchFamily="34" charset="0"/>
              </a:rPr>
              <a:t>By Phone: 311</a:t>
            </a:r>
          </a:p>
          <a:p>
            <a:pPr marL="1714500" lvl="1" indent="-457200">
              <a:lnSpc>
                <a:spcPct val="100000"/>
              </a:lnSpc>
              <a:spcBef>
                <a:spcPts val="0"/>
              </a:spcBef>
              <a:spcAft>
                <a:spcPts val="600"/>
              </a:spcAft>
              <a:buSzPct val="50000"/>
              <a:buFont typeface="Courier New" panose="02070309020205020404" pitchFamily="49" charset="0"/>
              <a:buChar char="o"/>
            </a:pPr>
            <a:r>
              <a:rPr lang="en-US" sz="2400" dirty="0">
                <a:latin typeface="Arial" panose="020B0604020202020204" pitchFamily="34" charset="0"/>
                <a:cs typeface="Arial" panose="020B0604020202020204" pitchFamily="34" charset="0"/>
              </a:rPr>
              <a:t>Online: </a:t>
            </a:r>
            <a:r>
              <a:rPr lang="en-US" sz="2400" dirty="0">
                <a:solidFill>
                  <a:schemeClr val="tx1">
                    <a:lumMod val="75000"/>
                    <a:lumOff val="25000"/>
                  </a:schemeClr>
                </a:solidFill>
                <a:latin typeface="Arial" panose="020B0604020202020204" pitchFamily="34" charset="0"/>
                <a:cs typeface="Arial" panose="020B0604020202020204" pitchFamily="34" charset="0"/>
                <a:hlinkClick r:id="rId3"/>
              </a:rPr>
              <a:t>www.houstontx.gov/311/</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188694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9938FB-8EBE-4A30-9D78-8AEFF2EBCEE2}"/>
              </a:ext>
            </a:extLst>
          </p:cNvPr>
          <p:cNvSpPr>
            <a:spLocks noGrp="1"/>
          </p:cNvSpPr>
          <p:nvPr>
            <p:ph type="body" sz="quarter" idx="14"/>
          </p:nvPr>
        </p:nvSpPr>
        <p:spPr>
          <a:xfrm>
            <a:off x="6982660" y="387850"/>
            <a:ext cx="4998720" cy="1043412"/>
          </a:xfrm>
        </p:spPr>
        <p:txBody>
          <a:bodyPr anchor="t"/>
          <a:lstStyle/>
          <a:p>
            <a:pPr algn="ctr"/>
            <a:r>
              <a:rPr lang="en-US" dirty="0"/>
              <a:t>What is An MSD</a:t>
            </a:r>
          </a:p>
          <a:p>
            <a:endParaRPr lang="en-US" dirty="0"/>
          </a:p>
        </p:txBody>
      </p:sp>
      <p:sp>
        <p:nvSpPr>
          <p:cNvPr id="5" name="Text Placeholder 4">
            <a:extLst>
              <a:ext uri="{FF2B5EF4-FFF2-40B4-BE49-F238E27FC236}">
                <a16:creationId xmlns:a16="http://schemas.microsoft.com/office/drawing/2014/main" id="{90D99686-A39C-46AA-8A4F-839B803379E9}"/>
              </a:ext>
            </a:extLst>
          </p:cNvPr>
          <p:cNvSpPr>
            <a:spLocks noGrp="1"/>
          </p:cNvSpPr>
          <p:nvPr>
            <p:ph type="body" sz="quarter" idx="15"/>
          </p:nvPr>
        </p:nvSpPr>
        <p:spPr>
          <a:xfrm>
            <a:off x="6982660" y="1123634"/>
            <a:ext cx="5144026" cy="4189491"/>
          </a:xfrm>
        </p:spPr>
        <p:txBody>
          <a:bodyPr/>
          <a:lstStyle/>
          <a:p>
            <a:pPr>
              <a:spcAft>
                <a:spcPts val="600"/>
              </a:spcAft>
              <a:buClrTx/>
              <a:buSzPct val="50000"/>
            </a:pPr>
            <a:r>
              <a:rPr lang="en-US" sz="2600" dirty="0"/>
              <a:t>A </a:t>
            </a:r>
            <a:r>
              <a:rPr lang="en-US" sz="2600" b="1" u="sng" dirty="0"/>
              <a:t>voluntary</a:t>
            </a:r>
            <a:r>
              <a:rPr lang="en-US" sz="2600" dirty="0"/>
              <a:t> deed restriction to prevent the use of contaminated groundwater</a:t>
            </a:r>
          </a:p>
          <a:p>
            <a:pPr lvl="1">
              <a:spcAft>
                <a:spcPts val="1200"/>
              </a:spcAft>
              <a:buSzPct val="100000"/>
              <a:buFont typeface="Arial" panose="020B0604020202020204" pitchFamily="34" charset="0"/>
              <a:buChar char="•"/>
            </a:pPr>
            <a:r>
              <a:rPr lang="en-US" sz="2600" dirty="0"/>
              <a:t>No water wells on the subject property for drinking water purposes</a:t>
            </a:r>
          </a:p>
          <a:p>
            <a:pPr lvl="1">
              <a:spcAft>
                <a:spcPts val="600"/>
              </a:spcAft>
              <a:buSzPct val="100000"/>
              <a:buFont typeface="Arial" panose="020B0604020202020204" pitchFamily="34" charset="0"/>
              <a:buChar char="•"/>
            </a:pPr>
            <a:r>
              <a:rPr lang="en-US" sz="2600" dirty="0"/>
              <a:t>A legally binding way to ensure the public is not exposed to contaminants by drinking water ingestion</a:t>
            </a:r>
          </a:p>
          <a:p>
            <a:endParaRPr lang="en-US" sz="2000" dirty="0"/>
          </a:p>
        </p:txBody>
      </p:sp>
      <p:pic>
        <p:nvPicPr>
          <p:cNvPr id="20" name="Picture Placeholder 19">
            <a:extLst>
              <a:ext uri="{FF2B5EF4-FFF2-40B4-BE49-F238E27FC236}">
                <a16:creationId xmlns:a16="http://schemas.microsoft.com/office/drawing/2014/main" id="{B7B5D724-F607-4F05-BE01-B07E12857ABE}"/>
              </a:ext>
            </a:extLst>
          </p:cNvPr>
          <p:cNvPicPr>
            <a:picLocks noGrp="1" noChangeAspect="1"/>
          </p:cNvPicPr>
          <p:nvPr>
            <p:ph type="pic" sz="quarter" idx="10"/>
          </p:nvPr>
        </p:nvPicPr>
        <p:blipFill>
          <a:blip r:embed="rId3"/>
          <a:srcRect l="13572" r="13572"/>
          <a:stretch>
            <a:fillRect/>
          </a:stretch>
        </p:blipFill>
        <p:spPr>
          <a:xfrm>
            <a:off x="0" y="0"/>
            <a:ext cx="6745288" cy="6172200"/>
          </a:xfrm>
        </p:spPr>
      </p:pic>
    </p:spTree>
    <p:extLst>
      <p:ext uri="{BB962C8B-B14F-4D97-AF65-F5344CB8AC3E}">
        <p14:creationId xmlns:p14="http://schemas.microsoft.com/office/powerpoint/2010/main" val="318101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2891595-13B5-AEBF-3B2D-921C3936FB3B}"/>
              </a:ext>
            </a:extLst>
          </p:cNvPr>
          <p:cNvSpPr>
            <a:spLocks noGrp="1"/>
          </p:cNvSpPr>
          <p:nvPr>
            <p:ph type="body" sz="quarter" idx="15"/>
          </p:nvPr>
        </p:nvSpPr>
        <p:spPr>
          <a:xfrm>
            <a:off x="648802" y="2633853"/>
            <a:ext cx="11192933" cy="2523744"/>
          </a:xfrm>
        </p:spPr>
        <p:txBody>
          <a:bodyPr/>
          <a:lstStyle/>
          <a:p>
            <a:r>
              <a:rPr lang="en-US" b="0" dirty="0">
                <a:solidFill>
                  <a:schemeClr val="tx1"/>
                </a:solidFill>
              </a:rPr>
              <a:t>An MSD certificate applies to the applicant’s property only and prohibits the use of shallow groundwater as drinking water by deed recordation. This allows impacted properties to be redeveloped, which benefits the communities in which the MSD is located.</a:t>
            </a:r>
          </a:p>
          <a:p>
            <a:endParaRPr lang="en-US" dirty="0"/>
          </a:p>
        </p:txBody>
      </p:sp>
      <p:sp>
        <p:nvSpPr>
          <p:cNvPr id="2" name="Text Placeholder 1">
            <a:extLst>
              <a:ext uri="{FF2B5EF4-FFF2-40B4-BE49-F238E27FC236}">
                <a16:creationId xmlns:a16="http://schemas.microsoft.com/office/drawing/2014/main" id="{2680A578-C67D-00E6-E524-683226690ABD}"/>
              </a:ext>
            </a:extLst>
          </p:cNvPr>
          <p:cNvSpPr>
            <a:spLocks noGrp="1"/>
          </p:cNvSpPr>
          <p:nvPr>
            <p:ph type="body" sz="quarter" idx="12"/>
          </p:nvPr>
        </p:nvSpPr>
        <p:spPr/>
        <p:txBody>
          <a:bodyPr/>
          <a:lstStyle/>
          <a:p>
            <a:r>
              <a:rPr lang="en-US"/>
              <a:t>Who the MSD Impacts</a:t>
            </a:r>
          </a:p>
          <a:p>
            <a:endParaRPr lang="en-US"/>
          </a:p>
        </p:txBody>
      </p:sp>
      <p:pic>
        <p:nvPicPr>
          <p:cNvPr id="5" name="Picture 4" descr="A picture containing text, tableware, dishware, plate&#10;&#10;AI-generated content may be incorrect.">
            <a:extLst>
              <a:ext uri="{FF2B5EF4-FFF2-40B4-BE49-F238E27FC236}">
                <a16:creationId xmlns:a16="http://schemas.microsoft.com/office/drawing/2014/main" id="{4DD7C582-425B-CEC1-50DD-FBB5FBB49D87}"/>
              </a:ext>
            </a:extLst>
          </p:cNvPr>
          <p:cNvPicPr>
            <a:picLocks noChangeAspect="1"/>
          </p:cNvPicPr>
          <p:nvPr/>
        </p:nvPicPr>
        <p:blipFill>
          <a:blip r:embed="rId2"/>
          <a:stretch>
            <a:fillRect/>
          </a:stretch>
        </p:blipFill>
        <p:spPr>
          <a:xfrm>
            <a:off x="8838129" y="-209830"/>
            <a:ext cx="2710403" cy="2710403"/>
          </a:xfrm>
          <a:prstGeom prst="rect">
            <a:avLst/>
          </a:prstGeom>
        </p:spPr>
      </p:pic>
    </p:spTree>
    <p:extLst>
      <p:ext uri="{BB962C8B-B14F-4D97-AF65-F5344CB8AC3E}">
        <p14:creationId xmlns:p14="http://schemas.microsoft.com/office/powerpoint/2010/main" val="322389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DA9ECE2-B9E9-473D-92E5-C83AC8FC9C16}"/>
              </a:ext>
            </a:extLst>
          </p:cNvPr>
          <p:cNvSpPr txBox="1">
            <a:spLocks/>
          </p:cNvSpPr>
          <p:nvPr/>
        </p:nvSpPr>
        <p:spPr>
          <a:xfrm>
            <a:off x="491068" y="1523999"/>
            <a:ext cx="6448994" cy="45629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SzPct val="100000"/>
            </a:pPr>
            <a:r>
              <a:rPr lang="en-US" dirty="0"/>
              <a:t>The MSD is only </a:t>
            </a:r>
            <a:r>
              <a:rPr lang="en-US" b="1" u="sng" dirty="0"/>
              <a:t>one step </a:t>
            </a:r>
            <a:r>
              <a:rPr lang="en-US" dirty="0"/>
              <a:t>in the cleanup process</a:t>
            </a:r>
          </a:p>
          <a:p>
            <a:pPr marL="457200" indent="-457200">
              <a:buSzPct val="100000"/>
            </a:pPr>
            <a:endParaRPr lang="en-US" dirty="0"/>
          </a:p>
          <a:p>
            <a:pPr marL="457200" indent="-457200">
              <a:buSzPct val="100000"/>
            </a:pPr>
            <a:r>
              <a:rPr lang="en-US" dirty="0"/>
              <a:t>Responsible parties remain liable for any consequences resulting from contaminated groundwater originating from the application site</a:t>
            </a:r>
          </a:p>
        </p:txBody>
      </p:sp>
      <p:sp>
        <p:nvSpPr>
          <p:cNvPr id="2" name="Text Placeholder 1">
            <a:extLst>
              <a:ext uri="{FF2B5EF4-FFF2-40B4-BE49-F238E27FC236}">
                <a16:creationId xmlns:a16="http://schemas.microsoft.com/office/drawing/2014/main" id="{090AF859-3916-40F8-CF0B-AF30B9020C24}"/>
              </a:ext>
            </a:extLst>
          </p:cNvPr>
          <p:cNvSpPr>
            <a:spLocks noGrp="1"/>
          </p:cNvSpPr>
          <p:nvPr>
            <p:ph type="body" sz="quarter" idx="12"/>
          </p:nvPr>
        </p:nvSpPr>
        <p:spPr/>
        <p:txBody>
          <a:bodyPr/>
          <a:lstStyle/>
          <a:p>
            <a:r>
              <a:rPr lang="en-US"/>
              <a:t>Environmental Cleanup</a:t>
            </a:r>
          </a:p>
        </p:txBody>
      </p:sp>
      <p:pic>
        <p:nvPicPr>
          <p:cNvPr id="8" name="Picture 7" descr="Icon&#10;&#10;AI-generated content may be incorrect.">
            <a:extLst>
              <a:ext uri="{FF2B5EF4-FFF2-40B4-BE49-F238E27FC236}">
                <a16:creationId xmlns:a16="http://schemas.microsoft.com/office/drawing/2014/main" id="{5111DB87-4C69-8E57-1A77-BAD3F32226EE}"/>
              </a:ext>
            </a:extLst>
          </p:cNvPr>
          <p:cNvPicPr>
            <a:picLocks noChangeAspect="1"/>
          </p:cNvPicPr>
          <p:nvPr/>
        </p:nvPicPr>
        <p:blipFill>
          <a:blip r:embed="rId2"/>
          <a:stretch>
            <a:fillRect/>
          </a:stretch>
        </p:blipFill>
        <p:spPr>
          <a:xfrm>
            <a:off x="6383218" y="597877"/>
            <a:ext cx="5662246" cy="5662246"/>
          </a:xfrm>
          <a:prstGeom prst="rect">
            <a:avLst/>
          </a:prstGeom>
        </p:spPr>
      </p:pic>
    </p:spTree>
    <p:extLst>
      <p:ext uri="{BB962C8B-B14F-4D97-AF65-F5344CB8AC3E}">
        <p14:creationId xmlns:p14="http://schemas.microsoft.com/office/powerpoint/2010/main" val="140922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1BF37E5-2660-93D6-FD7F-6530EB201FF7}"/>
              </a:ext>
            </a:extLst>
          </p:cNvPr>
          <p:cNvSpPr>
            <a:spLocks noGrp="1"/>
          </p:cNvSpPr>
          <p:nvPr>
            <p:ph type="body" sz="quarter" idx="15"/>
          </p:nvPr>
        </p:nvSpPr>
        <p:spPr>
          <a:xfrm>
            <a:off x="491069" y="1508760"/>
            <a:ext cx="10509163" cy="4732338"/>
          </a:xfrm>
        </p:spPr>
        <p:txBody>
          <a:bodyPr/>
          <a:lstStyle/>
          <a:p>
            <a:pPr marL="457200" indent="-457200">
              <a:buSzPct val="100000"/>
              <a:buFont typeface="Arial" panose="020B0604020202020204" pitchFamily="34" charset="0"/>
              <a:buChar char="•"/>
            </a:pPr>
            <a:r>
              <a:rPr lang="en-US" sz="2800" b="0" dirty="0">
                <a:solidFill>
                  <a:schemeClr val="tx1"/>
                </a:solidFill>
                <a:ea typeface="+mn-ea"/>
                <a:cs typeface="+mn-cs"/>
              </a:rPr>
              <a:t>Enrollment in a state or federal cleanup program</a:t>
            </a:r>
          </a:p>
          <a:p>
            <a:pPr marL="457200" indent="-457200">
              <a:buSzPct val="100000"/>
              <a:buFont typeface="Arial" panose="020B0604020202020204" pitchFamily="34" charset="0"/>
              <a:buChar char="•"/>
            </a:pPr>
            <a:r>
              <a:rPr lang="en-US" sz="2800" b="0" dirty="0">
                <a:solidFill>
                  <a:schemeClr val="tx1"/>
                </a:solidFill>
                <a:ea typeface="+mn-ea"/>
                <a:cs typeface="+mn-cs"/>
              </a:rPr>
              <a:t>Thorough investigation confirming that the groundwater plume (contamination) is stable or decreasing, and fully delineated (exact position identified)</a:t>
            </a:r>
          </a:p>
          <a:p>
            <a:pPr marL="457200" indent="-457200">
              <a:buSzPct val="100000"/>
              <a:buFont typeface="Arial" panose="020B0604020202020204" pitchFamily="34" charset="0"/>
              <a:buChar char="•"/>
            </a:pPr>
            <a:r>
              <a:rPr lang="en-US" sz="2800" b="0" dirty="0">
                <a:solidFill>
                  <a:schemeClr val="tx1"/>
                </a:solidFill>
                <a:ea typeface="+mn-ea"/>
                <a:cs typeface="+mn-cs"/>
              </a:rPr>
              <a:t>Source of contamination has been removed</a:t>
            </a:r>
          </a:p>
          <a:p>
            <a:pPr marL="457200" indent="-457200">
              <a:buSzPct val="100000"/>
              <a:buFont typeface="Arial" panose="020B0604020202020204" pitchFamily="34" charset="0"/>
              <a:buChar char="•"/>
            </a:pPr>
            <a:r>
              <a:rPr lang="en-US" sz="2800" b="0" dirty="0">
                <a:solidFill>
                  <a:schemeClr val="tx1"/>
                </a:solidFill>
                <a:ea typeface="+mn-ea"/>
                <a:cs typeface="+mn-cs"/>
              </a:rPr>
              <a:t>A  third-party Engineer (P.E.) or Geologist (P.G.) must certify the application</a:t>
            </a:r>
          </a:p>
          <a:p>
            <a:endParaRPr lang="en-US" dirty="0"/>
          </a:p>
        </p:txBody>
      </p:sp>
      <p:pic>
        <p:nvPicPr>
          <p:cNvPr id="5" name="Picture 2" descr="https://encrypted-tbn3.google.com/images?q=tbn:ANd9GcT6Yht0DirvQoUlT30v2PSG4fPB8BMgSr6Mq8QFywSdmPZ-ZyRv3w">
            <a:extLst>
              <a:ext uri="{FF2B5EF4-FFF2-40B4-BE49-F238E27FC236}">
                <a16:creationId xmlns:a16="http://schemas.microsoft.com/office/drawing/2014/main" id="{C483A04C-1094-464F-9212-336C4719435C}"/>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865077" y="4535602"/>
            <a:ext cx="2028092" cy="2092330"/>
          </a:xfrm>
          <a:prstGeom prst="rect">
            <a:avLst/>
          </a:prstGeom>
          <a:noFill/>
        </p:spPr>
      </p:pic>
      <p:sp>
        <p:nvSpPr>
          <p:cNvPr id="2" name="Text Placeholder 1">
            <a:extLst>
              <a:ext uri="{FF2B5EF4-FFF2-40B4-BE49-F238E27FC236}">
                <a16:creationId xmlns:a16="http://schemas.microsoft.com/office/drawing/2014/main" id="{BD71D6C0-3115-12E8-96DC-CFDCCE0A2002}"/>
              </a:ext>
            </a:extLst>
          </p:cNvPr>
          <p:cNvSpPr>
            <a:spLocks noGrp="1"/>
          </p:cNvSpPr>
          <p:nvPr>
            <p:ph type="body" sz="quarter" idx="12"/>
          </p:nvPr>
        </p:nvSpPr>
        <p:spPr/>
        <p:txBody>
          <a:bodyPr/>
          <a:lstStyle/>
          <a:p>
            <a:r>
              <a:rPr lang="en-US"/>
              <a:t>City’s Requirements of the Applicant</a:t>
            </a:r>
          </a:p>
          <a:p>
            <a:endParaRPr lang="en-US"/>
          </a:p>
        </p:txBody>
      </p:sp>
    </p:spTree>
    <p:extLst>
      <p:ext uri="{BB962C8B-B14F-4D97-AF65-F5344CB8AC3E}">
        <p14:creationId xmlns:p14="http://schemas.microsoft.com/office/powerpoint/2010/main" val="286684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Line 9">
            <a:extLst>
              <a:ext uri="{FF2B5EF4-FFF2-40B4-BE49-F238E27FC236}">
                <a16:creationId xmlns:a16="http://schemas.microsoft.com/office/drawing/2014/main" id="{9FEBEEC1-9F42-47A0-939C-DF0F7CBD3C29}"/>
              </a:ext>
            </a:extLst>
          </p:cNvPr>
          <p:cNvSpPr>
            <a:spLocks noChangeShapeType="1"/>
          </p:cNvSpPr>
          <p:nvPr/>
        </p:nvSpPr>
        <p:spPr bwMode="auto">
          <a:xfrm flipV="1">
            <a:off x="3563859" y="1646884"/>
            <a:ext cx="1429377" cy="1221"/>
          </a:xfrm>
          <a:prstGeom prst="line">
            <a:avLst/>
          </a:prstGeom>
          <a:noFill/>
          <a:ln w="114300">
            <a:solidFill>
              <a:srgbClr val="001E61"/>
            </a:solidFill>
            <a:round/>
            <a:headEnd/>
            <a:tailEnd type="triangle" w="lg"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black"/>
              </a:solidFill>
              <a:effectLst/>
              <a:uLnTx/>
              <a:uFillTx/>
            </a:endParaRPr>
          </a:p>
        </p:txBody>
      </p:sp>
      <p:sp>
        <p:nvSpPr>
          <p:cNvPr id="55" name="Line 10">
            <a:extLst>
              <a:ext uri="{FF2B5EF4-FFF2-40B4-BE49-F238E27FC236}">
                <a16:creationId xmlns:a16="http://schemas.microsoft.com/office/drawing/2014/main" id="{041A7450-7BF3-4919-B209-3D1376CCA163}"/>
              </a:ext>
            </a:extLst>
          </p:cNvPr>
          <p:cNvSpPr>
            <a:spLocks noChangeShapeType="1"/>
          </p:cNvSpPr>
          <p:nvPr/>
        </p:nvSpPr>
        <p:spPr bwMode="auto">
          <a:xfrm flipV="1">
            <a:off x="7109646" y="1620112"/>
            <a:ext cx="1477505" cy="26772"/>
          </a:xfrm>
          <a:prstGeom prst="line">
            <a:avLst/>
          </a:prstGeom>
          <a:noFill/>
          <a:ln w="114300">
            <a:solidFill>
              <a:srgbClr val="001E61"/>
            </a:solidFill>
            <a:round/>
            <a:headEnd/>
            <a:tailEnd type="triangle" w="lg"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black"/>
              </a:solidFill>
              <a:effectLst/>
              <a:uLnTx/>
              <a:uFillTx/>
            </a:endParaRPr>
          </a:p>
        </p:txBody>
      </p:sp>
      <p:sp>
        <p:nvSpPr>
          <p:cNvPr id="56" name="Line 11">
            <a:extLst>
              <a:ext uri="{FF2B5EF4-FFF2-40B4-BE49-F238E27FC236}">
                <a16:creationId xmlns:a16="http://schemas.microsoft.com/office/drawing/2014/main" id="{DA925901-4501-4349-86E4-2E4D96031AF6}"/>
              </a:ext>
            </a:extLst>
          </p:cNvPr>
          <p:cNvSpPr>
            <a:spLocks noChangeShapeType="1"/>
          </p:cNvSpPr>
          <p:nvPr/>
        </p:nvSpPr>
        <p:spPr bwMode="auto">
          <a:xfrm>
            <a:off x="9746302" y="2264722"/>
            <a:ext cx="0" cy="669925"/>
          </a:xfrm>
          <a:prstGeom prst="line">
            <a:avLst/>
          </a:prstGeom>
          <a:noFill/>
          <a:ln w="114300">
            <a:solidFill>
              <a:srgbClr val="001E61"/>
            </a:solidFill>
            <a:round/>
            <a:headEnd/>
            <a:tailEnd type="triangle" w="lg"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black"/>
              </a:solidFill>
              <a:effectLst/>
              <a:uLnTx/>
              <a:uFillTx/>
            </a:endParaRPr>
          </a:p>
        </p:txBody>
      </p:sp>
      <p:sp>
        <p:nvSpPr>
          <p:cNvPr id="57" name="Line 12">
            <a:extLst>
              <a:ext uri="{FF2B5EF4-FFF2-40B4-BE49-F238E27FC236}">
                <a16:creationId xmlns:a16="http://schemas.microsoft.com/office/drawing/2014/main" id="{9A1EC056-9235-480A-9B3F-729748EDA3C8}"/>
              </a:ext>
            </a:extLst>
          </p:cNvPr>
          <p:cNvSpPr>
            <a:spLocks noChangeShapeType="1"/>
          </p:cNvSpPr>
          <p:nvPr/>
        </p:nvSpPr>
        <p:spPr bwMode="auto">
          <a:xfrm flipH="1">
            <a:off x="7197965" y="3458504"/>
            <a:ext cx="1485815" cy="0"/>
          </a:xfrm>
          <a:prstGeom prst="line">
            <a:avLst/>
          </a:prstGeom>
          <a:noFill/>
          <a:ln w="114300">
            <a:solidFill>
              <a:srgbClr val="001E61"/>
            </a:solidFill>
            <a:round/>
            <a:headEnd/>
            <a:tailEnd type="triangle" w="lg"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black"/>
              </a:solidFill>
              <a:effectLst/>
              <a:uLnTx/>
              <a:uFillTx/>
            </a:endParaRPr>
          </a:p>
        </p:txBody>
      </p:sp>
      <p:sp>
        <p:nvSpPr>
          <p:cNvPr id="58" name="Line 13">
            <a:extLst>
              <a:ext uri="{FF2B5EF4-FFF2-40B4-BE49-F238E27FC236}">
                <a16:creationId xmlns:a16="http://schemas.microsoft.com/office/drawing/2014/main" id="{438CAAB2-8782-4BA4-AD61-D70F72AC2C14}"/>
              </a:ext>
            </a:extLst>
          </p:cNvPr>
          <p:cNvSpPr>
            <a:spLocks noChangeShapeType="1"/>
          </p:cNvSpPr>
          <p:nvPr/>
        </p:nvSpPr>
        <p:spPr bwMode="auto">
          <a:xfrm flipH="1">
            <a:off x="3612139" y="3458504"/>
            <a:ext cx="1389982" cy="0"/>
          </a:xfrm>
          <a:prstGeom prst="line">
            <a:avLst/>
          </a:prstGeom>
          <a:noFill/>
          <a:ln w="114300">
            <a:solidFill>
              <a:srgbClr val="001E61"/>
            </a:solidFill>
            <a:round/>
            <a:headEnd/>
            <a:tailEnd type="triangle" w="lg"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black"/>
              </a:solidFill>
              <a:effectLst/>
              <a:uLnTx/>
              <a:uFillTx/>
            </a:endParaRPr>
          </a:p>
        </p:txBody>
      </p:sp>
      <p:grpSp>
        <p:nvGrpSpPr>
          <p:cNvPr id="4" name="Group 3">
            <a:extLst>
              <a:ext uri="{FF2B5EF4-FFF2-40B4-BE49-F238E27FC236}">
                <a16:creationId xmlns:a16="http://schemas.microsoft.com/office/drawing/2014/main" id="{6B9BF170-0BD1-84E5-A042-E14EA6A2B70D}"/>
              </a:ext>
            </a:extLst>
          </p:cNvPr>
          <p:cNvGrpSpPr/>
          <p:nvPr/>
        </p:nvGrpSpPr>
        <p:grpSpPr>
          <a:xfrm>
            <a:off x="1400915" y="1098984"/>
            <a:ext cx="2203933" cy="1165744"/>
            <a:chOff x="855787" y="1241486"/>
            <a:chExt cx="2203933" cy="1165744"/>
          </a:xfrm>
        </p:grpSpPr>
        <p:sp>
          <p:nvSpPr>
            <p:cNvPr id="48" name="Rectangle 3">
              <a:extLst>
                <a:ext uri="{FF2B5EF4-FFF2-40B4-BE49-F238E27FC236}">
                  <a16:creationId xmlns:a16="http://schemas.microsoft.com/office/drawing/2014/main" id="{5B48EDD3-5FD7-4AAF-BD0D-30AFD97939D3}"/>
                </a:ext>
              </a:extLst>
            </p:cNvPr>
            <p:cNvSpPr>
              <a:spLocks noChangeArrowheads="1"/>
            </p:cNvSpPr>
            <p:nvPr/>
          </p:nvSpPr>
          <p:spPr bwMode="auto">
            <a:xfrm>
              <a:off x="855787" y="1241486"/>
              <a:ext cx="2203933" cy="1165744"/>
            </a:xfrm>
            <a:prstGeom prst="rect">
              <a:avLst/>
            </a:prstGeom>
            <a:solidFill>
              <a:srgbClr val="688197"/>
            </a:solidFill>
            <a:ln w="9525">
              <a:no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black"/>
                </a:solidFill>
                <a:effectLst/>
                <a:uLnTx/>
                <a:uFillTx/>
              </a:endParaRPr>
            </a:p>
          </p:txBody>
        </p:sp>
        <p:sp>
          <p:nvSpPr>
            <p:cNvPr id="59" name="Text Box 14">
              <a:extLst>
                <a:ext uri="{FF2B5EF4-FFF2-40B4-BE49-F238E27FC236}">
                  <a16:creationId xmlns:a16="http://schemas.microsoft.com/office/drawing/2014/main" id="{BE0EFCF1-07A0-478F-801D-7EB9E3E641B5}"/>
                </a:ext>
              </a:extLst>
            </p:cNvPr>
            <p:cNvSpPr txBox="1">
              <a:spLocks noChangeArrowheads="1"/>
            </p:cNvSpPr>
            <p:nvPr/>
          </p:nvSpPr>
          <p:spPr bwMode="auto">
            <a:xfrm>
              <a:off x="1045656" y="1557388"/>
              <a:ext cx="1823397" cy="615553"/>
            </a:xfrm>
            <a:prstGeom prst="rect">
              <a:avLst/>
            </a:prstGeom>
            <a:noFill/>
            <a:ln w="9525">
              <a:noFill/>
              <a:miter lim="800000"/>
              <a:headEnd/>
              <a:tailEnd/>
            </a:ln>
          </p:spPr>
          <p:txBody>
            <a:bodyPr wrap="square">
              <a:spAutoFit/>
            </a:bodyPr>
            <a:lstStyle/>
            <a:p>
              <a:pPr algn="ctr">
                <a:spcBef>
                  <a:spcPct val="50000"/>
                </a:spcBef>
              </a:pPr>
              <a:r>
                <a:rPr lang="en-US" sz="1700" b="1" dirty="0">
                  <a:solidFill>
                    <a:prstClr val="white"/>
                  </a:solidFill>
                </a:rPr>
                <a:t>Pre-Application Meeting</a:t>
              </a:r>
            </a:p>
          </p:txBody>
        </p:sp>
      </p:grpSp>
      <p:grpSp>
        <p:nvGrpSpPr>
          <p:cNvPr id="7" name="Group 6">
            <a:extLst>
              <a:ext uri="{FF2B5EF4-FFF2-40B4-BE49-F238E27FC236}">
                <a16:creationId xmlns:a16="http://schemas.microsoft.com/office/drawing/2014/main" id="{5DC54A88-9D71-2A11-A510-068D1DA9237F}"/>
              </a:ext>
            </a:extLst>
          </p:cNvPr>
          <p:cNvGrpSpPr/>
          <p:nvPr/>
        </p:nvGrpSpPr>
        <p:grpSpPr>
          <a:xfrm>
            <a:off x="4994033" y="1098983"/>
            <a:ext cx="2203933" cy="1165739"/>
            <a:chOff x="4448905" y="1241485"/>
            <a:chExt cx="2203933" cy="1165739"/>
          </a:xfrm>
        </p:grpSpPr>
        <p:sp>
          <p:nvSpPr>
            <p:cNvPr id="49" name="Rectangle 4">
              <a:extLst>
                <a:ext uri="{FF2B5EF4-FFF2-40B4-BE49-F238E27FC236}">
                  <a16:creationId xmlns:a16="http://schemas.microsoft.com/office/drawing/2014/main" id="{3BB85B08-B5FA-476B-AA50-7AA5BB99948E}"/>
                </a:ext>
              </a:extLst>
            </p:cNvPr>
            <p:cNvSpPr>
              <a:spLocks noChangeArrowheads="1"/>
            </p:cNvSpPr>
            <p:nvPr/>
          </p:nvSpPr>
          <p:spPr bwMode="auto">
            <a:xfrm>
              <a:off x="4448905" y="1241485"/>
              <a:ext cx="2203933" cy="1165739"/>
            </a:xfrm>
            <a:prstGeom prst="rect">
              <a:avLst/>
            </a:prstGeom>
            <a:solidFill>
              <a:srgbClr val="688197"/>
            </a:solidFill>
            <a:ln w="9525">
              <a:no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black"/>
                </a:solidFill>
                <a:effectLst/>
                <a:uLnTx/>
                <a:uFillTx/>
              </a:endParaRPr>
            </a:p>
          </p:txBody>
        </p:sp>
        <p:sp>
          <p:nvSpPr>
            <p:cNvPr id="60" name="Text Box 15">
              <a:extLst>
                <a:ext uri="{FF2B5EF4-FFF2-40B4-BE49-F238E27FC236}">
                  <a16:creationId xmlns:a16="http://schemas.microsoft.com/office/drawing/2014/main" id="{0BF9519B-3859-41F2-9A1F-C45B53E73644}"/>
                </a:ext>
              </a:extLst>
            </p:cNvPr>
            <p:cNvSpPr txBox="1">
              <a:spLocks noChangeArrowheads="1"/>
            </p:cNvSpPr>
            <p:nvPr/>
          </p:nvSpPr>
          <p:spPr bwMode="auto">
            <a:xfrm>
              <a:off x="4536427" y="1385772"/>
              <a:ext cx="2028092" cy="877163"/>
            </a:xfrm>
            <a:prstGeom prst="rect">
              <a:avLst/>
            </a:prstGeom>
            <a:noFill/>
            <a:ln w="9525">
              <a:noFill/>
              <a:miter lim="800000"/>
              <a:headEnd/>
              <a:tailEnd/>
            </a:ln>
          </p:spPr>
          <p:txBody>
            <a:bodyPr wrap="square">
              <a:spAutoFit/>
            </a:bodyPr>
            <a:lstStyle/>
            <a:p>
              <a:pPr algn="ctr">
                <a:spcBef>
                  <a:spcPct val="50000"/>
                </a:spcBef>
              </a:pPr>
              <a:r>
                <a:rPr lang="en-US" sz="1700" b="1" dirty="0">
                  <a:solidFill>
                    <a:prstClr val="white"/>
                  </a:solidFill>
                </a:rPr>
                <a:t>Submit Application to the City</a:t>
              </a:r>
            </a:p>
          </p:txBody>
        </p:sp>
      </p:grpSp>
      <p:grpSp>
        <p:nvGrpSpPr>
          <p:cNvPr id="11" name="Group 10">
            <a:extLst>
              <a:ext uri="{FF2B5EF4-FFF2-40B4-BE49-F238E27FC236}">
                <a16:creationId xmlns:a16="http://schemas.microsoft.com/office/drawing/2014/main" id="{4BD2B3BF-6355-9065-A51A-5A2A31DBA20C}"/>
              </a:ext>
            </a:extLst>
          </p:cNvPr>
          <p:cNvGrpSpPr/>
          <p:nvPr/>
        </p:nvGrpSpPr>
        <p:grpSpPr>
          <a:xfrm>
            <a:off x="8655995" y="2950781"/>
            <a:ext cx="2203933" cy="1095542"/>
            <a:chOff x="8607298" y="2861431"/>
            <a:chExt cx="2203933" cy="1095542"/>
          </a:xfrm>
        </p:grpSpPr>
        <p:sp>
          <p:nvSpPr>
            <p:cNvPr id="52" name="Rectangle 7">
              <a:extLst>
                <a:ext uri="{FF2B5EF4-FFF2-40B4-BE49-F238E27FC236}">
                  <a16:creationId xmlns:a16="http://schemas.microsoft.com/office/drawing/2014/main" id="{E2B792F4-BE71-42BB-AB73-806A8D7B66EB}"/>
                </a:ext>
              </a:extLst>
            </p:cNvPr>
            <p:cNvSpPr>
              <a:spLocks noChangeArrowheads="1"/>
            </p:cNvSpPr>
            <p:nvPr/>
          </p:nvSpPr>
          <p:spPr bwMode="auto">
            <a:xfrm>
              <a:off x="8607298" y="2861431"/>
              <a:ext cx="2203933" cy="1095542"/>
            </a:xfrm>
            <a:prstGeom prst="rect">
              <a:avLst/>
            </a:prstGeom>
            <a:solidFill>
              <a:srgbClr val="688197"/>
            </a:solidFill>
            <a:ln w="9525">
              <a:no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black"/>
                </a:solidFill>
                <a:effectLst/>
                <a:uLnTx/>
                <a:uFillTx/>
              </a:endParaRPr>
            </a:p>
          </p:txBody>
        </p:sp>
        <p:sp>
          <p:nvSpPr>
            <p:cNvPr id="61" name="Text Box 16">
              <a:extLst>
                <a:ext uri="{FF2B5EF4-FFF2-40B4-BE49-F238E27FC236}">
                  <a16:creationId xmlns:a16="http://schemas.microsoft.com/office/drawing/2014/main" id="{214B6133-AFF1-410F-9031-0ECEF558DF9E}"/>
                </a:ext>
              </a:extLst>
            </p:cNvPr>
            <p:cNvSpPr txBox="1">
              <a:spLocks noChangeArrowheads="1"/>
            </p:cNvSpPr>
            <p:nvPr/>
          </p:nvSpPr>
          <p:spPr bwMode="auto">
            <a:xfrm>
              <a:off x="8608095" y="3104596"/>
              <a:ext cx="2203136" cy="615553"/>
            </a:xfrm>
            <a:prstGeom prst="rect">
              <a:avLst/>
            </a:prstGeom>
            <a:noFill/>
            <a:ln w="9525">
              <a:noFill/>
              <a:miter lim="800000"/>
              <a:headEnd/>
              <a:tailEnd/>
            </a:ln>
          </p:spPr>
          <p:txBody>
            <a:bodyPr wrap="square">
              <a:spAutoFit/>
            </a:bodyPr>
            <a:lstStyle/>
            <a:p>
              <a:pPr algn="ctr">
                <a:spcBef>
                  <a:spcPct val="50000"/>
                </a:spcBef>
              </a:pPr>
              <a:r>
                <a:rPr lang="en-US" sz="1700" b="1" dirty="0">
                  <a:solidFill>
                    <a:prstClr val="white"/>
                  </a:solidFill>
                </a:rPr>
                <a:t>Hold Public Meeting</a:t>
              </a:r>
            </a:p>
          </p:txBody>
        </p:sp>
      </p:grpSp>
      <p:sp>
        <p:nvSpPr>
          <p:cNvPr id="62" name="Line 17">
            <a:extLst>
              <a:ext uri="{FF2B5EF4-FFF2-40B4-BE49-F238E27FC236}">
                <a16:creationId xmlns:a16="http://schemas.microsoft.com/office/drawing/2014/main" id="{EA0C1EF1-2283-415C-9551-19B03147EEC1}"/>
              </a:ext>
            </a:extLst>
          </p:cNvPr>
          <p:cNvSpPr>
            <a:spLocks noChangeShapeType="1"/>
          </p:cNvSpPr>
          <p:nvPr/>
        </p:nvSpPr>
        <p:spPr bwMode="auto">
          <a:xfrm>
            <a:off x="2594742" y="3954133"/>
            <a:ext cx="0" cy="877163"/>
          </a:xfrm>
          <a:prstGeom prst="line">
            <a:avLst/>
          </a:prstGeom>
          <a:noFill/>
          <a:ln w="114300">
            <a:solidFill>
              <a:srgbClr val="001E61"/>
            </a:solidFill>
            <a:round/>
            <a:headEnd/>
            <a:tailEnd type="triangle" w="lg"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black"/>
              </a:solidFill>
              <a:effectLst/>
              <a:uLnTx/>
              <a:uFillTx/>
            </a:endParaRPr>
          </a:p>
        </p:txBody>
      </p:sp>
      <p:sp>
        <p:nvSpPr>
          <p:cNvPr id="66" name="Line 21">
            <a:extLst>
              <a:ext uri="{FF2B5EF4-FFF2-40B4-BE49-F238E27FC236}">
                <a16:creationId xmlns:a16="http://schemas.microsoft.com/office/drawing/2014/main" id="{F14EF8C0-DA4A-4A82-BE25-57CDD0B3843E}"/>
              </a:ext>
            </a:extLst>
          </p:cNvPr>
          <p:cNvSpPr>
            <a:spLocks noChangeShapeType="1"/>
          </p:cNvSpPr>
          <p:nvPr/>
        </p:nvSpPr>
        <p:spPr bwMode="auto">
          <a:xfrm>
            <a:off x="7205258" y="5296327"/>
            <a:ext cx="1442652" cy="0"/>
          </a:xfrm>
          <a:prstGeom prst="line">
            <a:avLst/>
          </a:prstGeom>
          <a:noFill/>
          <a:ln w="114300">
            <a:solidFill>
              <a:srgbClr val="001E61"/>
            </a:solidFill>
            <a:round/>
            <a:headEnd/>
            <a:tailEnd type="triangle" w="lg"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black"/>
              </a:solidFill>
              <a:effectLst/>
              <a:uLnTx/>
              <a:uFillTx/>
            </a:endParaRPr>
          </a:p>
        </p:txBody>
      </p:sp>
      <p:sp>
        <p:nvSpPr>
          <p:cNvPr id="67" name="Line 22">
            <a:extLst>
              <a:ext uri="{FF2B5EF4-FFF2-40B4-BE49-F238E27FC236}">
                <a16:creationId xmlns:a16="http://schemas.microsoft.com/office/drawing/2014/main" id="{D769EE15-D786-4680-924C-FC40EB3CE247}"/>
              </a:ext>
            </a:extLst>
          </p:cNvPr>
          <p:cNvSpPr>
            <a:spLocks noChangeShapeType="1"/>
          </p:cNvSpPr>
          <p:nvPr/>
        </p:nvSpPr>
        <p:spPr bwMode="auto">
          <a:xfrm>
            <a:off x="3604848" y="5296327"/>
            <a:ext cx="1388388" cy="0"/>
          </a:xfrm>
          <a:prstGeom prst="line">
            <a:avLst/>
          </a:prstGeom>
          <a:noFill/>
          <a:ln w="114300">
            <a:solidFill>
              <a:srgbClr val="001E61"/>
            </a:solidFill>
            <a:round/>
            <a:headEnd/>
            <a:tailEnd type="triangle" w="lg"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black"/>
              </a:solidFill>
              <a:effectLst/>
              <a:uLnTx/>
              <a:uFillTx/>
            </a:endParaRPr>
          </a:p>
        </p:txBody>
      </p:sp>
      <p:grpSp>
        <p:nvGrpSpPr>
          <p:cNvPr id="10" name="Group 9">
            <a:extLst>
              <a:ext uri="{FF2B5EF4-FFF2-40B4-BE49-F238E27FC236}">
                <a16:creationId xmlns:a16="http://schemas.microsoft.com/office/drawing/2014/main" id="{7B0BDE1C-3B9E-0998-E976-4D2FFFDC7D12}"/>
              </a:ext>
            </a:extLst>
          </p:cNvPr>
          <p:cNvGrpSpPr/>
          <p:nvPr/>
        </p:nvGrpSpPr>
        <p:grpSpPr>
          <a:xfrm>
            <a:off x="8647909" y="1124720"/>
            <a:ext cx="2203933" cy="1165738"/>
            <a:chOff x="8607300" y="1241486"/>
            <a:chExt cx="2203933" cy="1165738"/>
          </a:xfrm>
        </p:grpSpPr>
        <p:sp>
          <p:nvSpPr>
            <p:cNvPr id="53" name="Rectangle 8">
              <a:extLst>
                <a:ext uri="{FF2B5EF4-FFF2-40B4-BE49-F238E27FC236}">
                  <a16:creationId xmlns:a16="http://schemas.microsoft.com/office/drawing/2014/main" id="{A095F794-8143-429F-837A-205C6D0743CA}"/>
                </a:ext>
              </a:extLst>
            </p:cNvPr>
            <p:cNvSpPr>
              <a:spLocks noChangeArrowheads="1"/>
            </p:cNvSpPr>
            <p:nvPr/>
          </p:nvSpPr>
          <p:spPr bwMode="auto">
            <a:xfrm>
              <a:off x="8607300" y="1241486"/>
              <a:ext cx="2203933" cy="1165738"/>
            </a:xfrm>
            <a:prstGeom prst="rect">
              <a:avLst/>
            </a:prstGeom>
            <a:solidFill>
              <a:srgbClr val="688197"/>
            </a:solidFill>
            <a:ln w="9525">
              <a:no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black"/>
                </a:solidFill>
                <a:effectLst/>
                <a:uLnTx/>
                <a:uFillTx/>
              </a:endParaRPr>
            </a:p>
          </p:txBody>
        </p:sp>
        <p:sp>
          <p:nvSpPr>
            <p:cNvPr id="68" name="Text Box 23">
              <a:extLst>
                <a:ext uri="{FF2B5EF4-FFF2-40B4-BE49-F238E27FC236}">
                  <a16:creationId xmlns:a16="http://schemas.microsoft.com/office/drawing/2014/main" id="{C81A9FF7-B82E-499C-B09C-93BC81D05F9F}"/>
                </a:ext>
              </a:extLst>
            </p:cNvPr>
            <p:cNvSpPr txBox="1">
              <a:spLocks noChangeArrowheads="1"/>
            </p:cNvSpPr>
            <p:nvPr/>
          </p:nvSpPr>
          <p:spPr bwMode="auto">
            <a:xfrm>
              <a:off x="9026639" y="1482831"/>
              <a:ext cx="1365250" cy="615553"/>
            </a:xfrm>
            <a:prstGeom prst="rect">
              <a:avLst/>
            </a:prstGeom>
            <a:noFill/>
            <a:ln w="9525">
              <a:noFill/>
              <a:miter lim="800000"/>
              <a:headEnd/>
              <a:tailEnd/>
            </a:ln>
          </p:spPr>
          <p:txBody>
            <a:bodyPr wrap="square">
              <a:spAutoFit/>
            </a:bodyPr>
            <a:lstStyle/>
            <a:p>
              <a:pPr algn="ctr">
                <a:spcBef>
                  <a:spcPct val="50000"/>
                </a:spcBef>
              </a:pPr>
              <a:r>
                <a:rPr lang="en-US" sz="1700" b="1" dirty="0">
                  <a:solidFill>
                    <a:prstClr val="white"/>
                  </a:solidFill>
                </a:rPr>
                <a:t>Review Application</a:t>
              </a:r>
            </a:p>
          </p:txBody>
        </p:sp>
      </p:grpSp>
      <p:grpSp>
        <p:nvGrpSpPr>
          <p:cNvPr id="8" name="Group 7">
            <a:extLst>
              <a:ext uri="{FF2B5EF4-FFF2-40B4-BE49-F238E27FC236}">
                <a16:creationId xmlns:a16="http://schemas.microsoft.com/office/drawing/2014/main" id="{0E7CD166-7328-092F-4847-97BA0EEED291}"/>
              </a:ext>
            </a:extLst>
          </p:cNvPr>
          <p:cNvGrpSpPr/>
          <p:nvPr/>
        </p:nvGrpSpPr>
        <p:grpSpPr>
          <a:xfrm>
            <a:off x="5002122" y="2958029"/>
            <a:ext cx="2203932" cy="1061710"/>
            <a:chOff x="4448906" y="2861432"/>
            <a:chExt cx="2203932" cy="1061710"/>
          </a:xfrm>
        </p:grpSpPr>
        <p:sp>
          <p:nvSpPr>
            <p:cNvPr id="50" name="Rectangle 5">
              <a:extLst>
                <a:ext uri="{FF2B5EF4-FFF2-40B4-BE49-F238E27FC236}">
                  <a16:creationId xmlns:a16="http://schemas.microsoft.com/office/drawing/2014/main" id="{C044B724-4F6E-4A0B-98ED-C148C2D0806F}"/>
                </a:ext>
              </a:extLst>
            </p:cNvPr>
            <p:cNvSpPr>
              <a:spLocks noChangeArrowheads="1"/>
            </p:cNvSpPr>
            <p:nvPr/>
          </p:nvSpPr>
          <p:spPr bwMode="auto">
            <a:xfrm>
              <a:off x="4448906" y="2861432"/>
              <a:ext cx="2203932" cy="1061710"/>
            </a:xfrm>
            <a:prstGeom prst="rect">
              <a:avLst/>
            </a:prstGeom>
            <a:solidFill>
              <a:srgbClr val="688197"/>
            </a:solidFill>
            <a:ln w="9525">
              <a:no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black"/>
                </a:solidFill>
                <a:effectLst/>
                <a:uLnTx/>
                <a:uFillTx/>
              </a:endParaRPr>
            </a:p>
          </p:txBody>
        </p:sp>
        <p:sp>
          <p:nvSpPr>
            <p:cNvPr id="69" name="Text Box 24">
              <a:extLst>
                <a:ext uri="{FF2B5EF4-FFF2-40B4-BE49-F238E27FC236}">
                  <a16:creationId xmlns:a16="http://schemas.microsoft.com/office/drawing/2014/main" id="{83EBA538-1F6F-46B6-976B-651FC03030BF}"/>
                </a:ext>
              </a:extLst>
            </p:cNvPr>
            <p:cNvSpPr txBox="1">
              <a:spLocks noChangeArrowheads="1"/>
            </p:cNvSpPr>
            <p:nvPr/>
          </p:nvSpPr>
          <p:spPr bwMode="auto">
            <a:xfrm>
              <a:off x="4448908" y="3084509"/>
              <a:ext cx="2203133" cy="615553"/>
            </a:xfrm>
            <a:prstGeom prst="rect">
              <a:avLst/>
            </a:prstGeom>
            <a:noFill/>
            <a:ln w="9525">
              <a:noFill/>
              <a:miter lim="800000"/>
              <a:headEnd/>
              <a:tailEnd/>
            </a:ln>
          </p:spPr>
          <p:txBody>
            <a:bodyPr wrap="square">
              <a:spAutoFit/>
            </a:bodyPr>
            <a:lstStyle/>
            <a:p>
              <a:pPr algn="ctr">
                <a:spcBef>
                  <a:spcPct val="50000"/>
                </a:spcBef>
              </a:pPr>
              <a:r>
                <a:rPr lang="en-US" sz="1700" b="1" dirty="0">
                  <a:solidFill>
                    <a:prstClr val="white"/>
                  </a:solidFill>
                </a:rPr>
                <a:t>Hold Public Hearing</a:t>
              </a:r>
            </a:p>
          </p:txBody>
        </p:sp>
      </p:grpSp>
      <p:grpSp>
        <p:nvGrpSpPr>
          <p:cNvPr id="5" name="Group 4">
            <a:extLst>
              <a:ext uri="{FF2B5EF4-FFF2-40B4-BE49-F238E27FC236}">
                <a16:creationId xmlns:a16="http://schemas.microsoft.com/office/drawing/2014/main" id="{F2390460-241E-CBA7-4BE9-39322F280A43}"/>
              </a:ext>
            </a:extLst>
          </p:cNvPr>
          <p:cNvGrpSpPr/>
          <p:nvPr/>
        </p:nvGrpSpPr>
        <p:grpSpPr>
          <a:xfrm>
            <a:off x="1328523" y="2958028"/>
            <a:ext cx="2284411" cy="1061711"/>
            <a:chOff x="775307" y="2861431"/>
            <a:chExt cx="2284411" cy="1061711"/>
          </a:xfrm>
        </p:grpSpPr>
        <p:sp>
          <p:nvSpPr>
            <p:cNvPr id="51" name="Rectangle 6">
              <a:extLst>
                <a:ext uri="{FF2B5EF4-FFF2-40B4-BE49-F238E27FC236}">
                  <a16:creationId xmlns:a16="http://schemas.microsoft.com/office/drawing/2014/main" id="{DB4AB202-1506-410D-B34A-31822A077796}"/>
                </a:ext>
              </a:extLst>
            </p:cNvPr>
            <p:cNvSpPr>
              <a:spLocks noChangeArrowheads="1"/>
            </p:cNvSpPr>
            <p:nvPr/>
          </p:nvSpPr>
          <p:spPr bwMode="auto">
            <a:xfrm>
              <a:off x="820173" y="2861431"/>
              <a:ext cx="2239545" cy="1061711"/>
            </a:xfrm>
            <a:prstGeom prst="rect">
              <a:avLst/>
            </a:prstGeom>
            <a:solidFill>
              <a:srgbClr val="688197"/>
            </a:solidFill>
            <a:ln w="9525">
              <a:no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black"/>
                </a:solidFill>
                <a:effectLst/>
                <a:uLnTx/>
                <a:uFillTx/>
              </a:endParaRPr>
            </a:p>
          </p:txBody>
        </p:sp>
        <p:sp>
          <p:nvSpPr>
            <p:cNvPr id="70" name="Text Box 25">
              <a:extLst>
                <a:ext uri="{FF2B5EF4-FFF2-40B4-BE49-F238E27FC236}">
                  <a16:creationId xmlns:a16="http://schemas.microsoft.com/office/drawing/2014/main" id="{14685CFF-F790-4904-AA65-89D405E6D443}"/>
                </a:ext>
              </a:extLst>
            </p:cNvPr>
            <p:cNvSpPr txBox="1">
              <a:spLocks noChangeArrowheads="1"/>
            </p:cNvSpPr>
            <p:nvPr/>
          </p:nvSpPr>
          <p:spPr bwMode="auto">
            <a:xfrm>
              <a:off x="775307" y="2963374"/>
              <a:ext cx="2283616" cy="877163"/>
            </a:xfrm>
            <a:prstGeom prst="rect">
              <a:avLst/>
            </a:prstGeom>
            <a:noFill/>
            <a:ln w="9525">
              <a:noFill/>
              <a:miter lim="800000"/>
              <a:headEnd/>
              <a:tailEnd/>
            </a:ln>
          </p:spPr>
          <p:txBody>
            <a:bodyPr wrap="square">
              <a:spAutoFit/>
            </a:bodyPr>
            <a:lstStyle/>
            <a:p>
              <a:pPr algn="ctr">
                <a:spcBef>
                  <a:spcPct val="50000"/>
                </a:spcBef>
              </a:pPr>
              <a:r>
                <a:rPr lang="en-US" sz="1700" b="1" dirty="0">
                  <a:solidFill>
                    <a:prstClr val="white"/>
                  </a:solidFill>
                </a:rPr>
                <a:t>City Council Approves or                 Denies</a:t>
              </a:r>
            </a:p>
          </p:txBody>
        </p:sp>
      </p:grpSp>
      <p:grpSp>
        <p:nvGrpSpPr>
          <p:cNvPr id="6" name="Group 5">
            <a:extLst>
              <a:ext uri="{FF2B5EF4-FFF2-40B4-BE49-F238E27FC236}">
                <a16:creationId xmlns:a16="http://schemas.microsoft.com/office/drawing/2014/main" id="{FC4AAF63-E60B-C3DB-6EBD-8F40E35D4FE6}"/>
              </a:ext>
            </a:extLst>
          </p:cNvPr>
          <p:cNvGrpSpPr/>
          <p:nvPr/>
        </p:nvGrpSpPr>
        <p:grpSpPr>
          <a:xfrm>
            <a:off x="1409003" y="4853452"/>
            <a:ext cx="2203136" cy="1088323"/>
            <a:chOff x="855787" y="4561458"/>
            <a:chExt cx="2203136" cy="1088323"/>
          </a:xfrm>
        </p:grpSpPr>
        <p:sp>
          <p:nvSpPr>
            <p:cNvPr id="65" name="Rectangle 20">
              <a:extLst>
                <a:ext uri="{FF2B5EF4-FFF2-40B4-BE49-F238E27FC236}">
                  <a16:creationId xmlns:a16="http://schemas.microsoft.com/office/drawing/2014/main" id="{A3CDF77A-DF0F-46EA-8D0F-0178979A79F1}"/>
                </a:ext>
              </a:extLst>
            </p:cNvPr>
            <p:cNvSpPr>
              <a:spLocks noChangeArrowheads="1"/>
            </p:cNvSpPr>
            <p:nvPr/>
          </p:nvSpPr>
          <p:spPr bwMode="auto">
            <a:xfrm>
              <a:off x="855787" y="4561458"/>
              <a:ext cx="2203136" cy="1088323"/>
            </a:xfrm>
            <a:prstGeom prst="rect">
              <a:avLst/>
            </a:prstGeom>
            <a:solidFill>
              <a:srgbClr val="688197"/>
            </a:solidFill>
            <a:ln w="9525">
              <a:no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black"/>
                </a:solidFill>
                <a:effectLst/>
                <a:uLnTx/>
                <a:uFillTx/>
              </a:endParaRPr>
            </a:p>
          </p:txBody>
        </p:sp>
        <p:sp>
          <p:nvSpPr>
            <p:cNvPr id="71" name="Text Box 26">
              <a:extLst>
                <a:ext uri="{FF2B5EF4-FFF2-40B4-BE49-F238E27FC236}">
                  <a16:creationId xmlns:a16="http://schemas.microsoft.com/office/drawing/2014/main" id="{B48FA4F0-314A-4D5F-97D9-DA36CBC9587E}"/>
                </a:ext>
              </a:extLst>
            </p:cNvPr>
            <p:cNvSpPr txBox="1">
              <a:spLocks noChangeArrowheads="1"/>
            </p:cNvSpPr>
            <p:nvPr/>
          </p:nvSpPr>
          <p:spPr bwMode="auto">
            <a:xfrm>
              <a:off x="855787" y="4797842"/>
              <a:ext cx="2154856" cy="615553"/>
            </a:xfrm>
            <a:prstGeom prst="rect">
              <a:avLst/>
            </a:prstGeom>
            <a:noFill/>
            <a:ln w="9525">
              <a:noFill/>
              <a:miter lim="800000"/>
              <a:headEnd/>
              <a:tailEnd/>
            </a:ln>
          </p:spPr>
          <p:txBody>
            <a:bodyPr wrap="square">
              <a:spAutoFit/>
            </a:bodyPr>
            <a:lstStyle/>
            <a:p>
              <a:pPr algn="ctr">
                <a:spcBef>
                  <a:spcPct val="50000"/>
                </a:spcBef>
              </a:pPr>
              <a:r>
                <a:rPr lang="en-US" sz="1700" b="1" dirty="0">
                  <a:solidFill>
                    <a:prstClr val="white"/>
                  </a:solidFill>
                </a:rPr>
                <a:t>Submit Application to the TCEQ</a:t>
              </a:r>
            </a:p>
          </p:txBody>
        </p:sp>
      </p:grpSp>
      <p:grpSp>
        <p:nvGrpSpPr>
          <p:cNvPr id="12" name="Group 11">
            <a:extLst>
              <a:ext uri="{FF2B5EF4-FFF2-40B4-BE49-F238E27FC236}">
                <a16:creationId xmlns:a16="http://schemas.microsoft.com/office/drawing/2014/main" id="{F8A984BB-2861-CC5A-6739-3B6F63E678B1}"/>
              </a:ext>
            </a:extLst>
          </p:cNvPr>
          <p:cNvGrpSpPr/>
          <p:nvPr/>
        </p:nvGrpSpPr>
        <p:grpSpPr>
          <a:xfrm>
            <a:off x="8647909" y="4905343"/>
            <a:ext cx="2212019" cy="1061707"/>
            <a:chOff x="8599212" y="4587613"/>
            <a:chExt cx="2212019" cy="1061707"/>
          </a:xfrm>
        </p:grpSpPr>
        <p:sp>
          <p:nvSpPr>
            <p:cNvPr id="63" name="Rectangle 18">
              <a:extLst>
                <a:ext uri="{FF2B5EF4-FFF2-40B4-BE49-F238E27FC236}">
                  <a16:creationId xmlns:a16="http://schemas.microsoft.com/office/drawing/2014/main" id="{12EC8BD1-7BA0-44EE-A3A8-6788C5F858B0}"/>
                </a:ext>
              </a:extLst>
            </p:cNvPr>
            <p:cNvSpPr>
              <a:spLocks noChangeArrowheads="1"/>
            </p:cNvSpPr>
            <p:nvPr/>
          </p:nvSpPr>
          <p:spPr bwMode="auto">
            <a:xfrm>
              <a:off x="8607298" y="4587613"/>
              <a:ext cx="2203933" cy="1061707"/>
            </a:xfrm>
            <a:prstGeom prst="rect">
              <a:avLst/>
            </a:prstGeom>
            <a:solidFill>
              <a:srgbClr val="688197"/>
            </a:solidFill>
            <a:ln w="9525">
              <a:no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black"/>
                </a:solidFill>
                <a:effectLst/>
                <a:uLnTx/>
                <a:uFillTx/>
              </a:endParaRPr>
            </a:p>
          </p:txBody>
        </p:sp>
        <p:sp>
          <p:nvSpPr>
            <p:cNvPr id="72" name="Text Box 27">
              <a:extLst>
                <a:ext uri="{FF2B5EF4-FFF2-40B4-BE49-F238E27FC236}">
                  <a16:creationId xmlns:a16="http://schemas.microsoft.com/office/drawing/2014/main" id="{1EC7DC17-FE7E-4857-AEAB-A13FC5527D31}"/>
                </a:ext>
              </a:extLst>
            </p:cNvPr>
            <p:cNvSpPr txBox="1">
              <a:spLocks noChangeArrowheads="1"/>
            </p:cNvSpPr>
            <p:nvPr/>
          </p:nvSpPr>
          <p:spPr bwMode="auto">
            <a:xfrm>
              <a:off x="8599212" y="4641300"/>
              <a:ext cx="2203136" cy="877163"/>
            </a:xfrm>
            <a:prstGeom prst="rect">
              <a:avLst/>
            </a:prstGeom>
            <a:noFill/>
            <a:ln w="9525">
              <a:noFill/>
              <a:miter lim="800000"/>
              <a:headEnd/>
              <a:tailEnd/>
            </a:ln>
          </p:spPr>
          <p:txBody>
            <a:bodyPr wrap="square">
              <a:spAutoFit/>
            </a:bodyPr>
            <a:lstStyle/>
            <a:p>
              <a:pPr algn="ctr">
                <a:spcBef>
                  <a:spcPct val="50000"/>
                </a:spcBef>
              </a:pPr>
              <a:r>
                <a:rPr lang="en-US" sz="1700" b="1" dirty="0">
                  <a:solidFill>
                    <a:prstClr val="white"/>
                  </a:solidFill>
                </a:rPr>
                <a:t>MSD Ordinance is filed in the County Deed Records</a:t>
              </a:r>
            </a:p>
          </p:txBody>
        </p:sp>
      </p:grpSp>
      <p:grpSp>
        <p:nvGrpSpPr>
          <p:cNvPr id="9" name="Group 8">
            <a:extLst>
              <a:ext uri="{FF2B5EF4-FFF2-40B4-BE49-F238E27FC236}">
                <a16:creationId xmlns:a16="http://schemas.microsoft.com/office/drawing/2014/main" id="{688FF5F1-DD01-53FC-FDE2-08FD33763290}"/>
              </a:ext>
            </a:extLst>
          </p:cNvPr>
          <p:cNvGrpSpPr/>
          <p:nvPr/>
        </p:nvGrpSpPr>
        <p:grpSpPr>
          <a:xfrm>
            <a:off x="5002121" y="4879607"/>
            <a:ext cx="2203136" cy="1061709"/>
            <a:chOff x="4448905" y="4587613"/>
            <a:chExt cx="2203136" cy="1061709"/>
          </a:xfrm>
        </p:grpSpPr>
        <p:sp>
          <p:nvSpPr>
            <p:cNvPr id="64" name="Rectangle 19">
              <a:extLst>
                <a:ext uri="{FF2B5EF4-FFF2-40B4-BE49-F238E27FC236}">
                  <a16:creationId xmlns:a16="http://schemas.microsoft.com/office/drawing/2014/main" id="{7229510D-4A36-4FBE-9321-11A2E00213F0}"/>
                </a:ext>
              </a:extLst>
            </p:cNvPr>
            <p:cNvSpPr>
              <a:spLocks noChangeArrowheads="1"/>
            </p:cNvSpPr>
            <p:nvPr/>
          </p:nvSpPr>
          <p:spPr bwMode="auto">
            <a:xfrm>
              <a:off x="4448905" y="4587613"/>
              <a:ext cx="2203136" cy="1061709"/>
            </a:xfrm>
            <a:prstGeom prst="rect">
              <a:avLst/>
            </a:prstGeom>
            <a:solidFill>
              <a:srgbClr val="688197"/>
            </a:solidFill>
            <a:ln w="9525">
              <a:no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black"/>
                </a:solidFill>
                <a:effectLst/>
                <a:uLnTx/>
                <a:uFillTx/>
              </a:endParaRPr>
            </a:p>
          </p:txBody>
        </p:sp>
        <p:sp>
          <p:nvSpPr>
            <p:cNvPr id="73" name="Text Box 28">
              <a:extLst>
                <a:ext uri="{FF2B5EF4-FFF2-40B4-BE49-F238E27FC236}">
                  <a16:creationId xmlns:a16="http://schemas.microsoft.com/office/drawing/2014/main" id="{8AEC2B6B-E864-4E6A-800E-0E626F3E11A1}"/>
                </a:ext>
              </a:extLst>
            </p:cNvPr>
            <p:cNvSpPr txBox="1">
              <a:spLocks noChangeArrowheads="1"/>
            </p:cNvSpPr>
            <p:nvPr/>
          </p:nvSpPr>
          <p:spPr bwMode="auto">
            <a:xfrm>
              <a:off x="4448905" y="4797842"/>
              <a:ext cx="2203136" cy="615553"/>
            </a:xfrm>
            <a:prstGeom prst="rect">
              <a:avLst/>
            </a:prstGeom>
            <a:noFill/>
            <a:ln w="9525">
              <a:noFill/>
              <a:miter lim="800000"/>
              <a:headEnd/>
              <a:tailEnd/>
            </a:ln>
          </p:spPr>
          <p:txBody>
            <a:bodyPr wrap="square">
              <a:spAutoFit/>
            </a:bodyPr>
            <a:lstStyle/>
            <a:p>
              <a:pPr algn="ctr">
                <a:spcBef>
                  <a:spcPct val="50000"/>
                </a:spcBef>
              </a:pPr>
              <a:r>
                <a:rPr lang="en-US" sz="1700" b="1" dirty="0">
                  <a:solidFill>
                    <a:prstClr val="white"/>
                  </a:solidFill>
                </a:rPr>
                <a:t>TCEQ  Approves         or Denies</a:t>
              </a:r>
            </a:p>
          </p:txBody>
        </p:sp>
      </p:grpSp>
      <p:sp>
        <p:nvSpPr>
          <p:cNvPr id="2" name="Text Placeholder 1">
            <a:extLst>
              <a:ext uri="{FF2B5EF4-FFF2-40B4-BE49-F238E27FC236}">
                <a16:creationId xmlns:a16="http://schemas.microsoft.com/office/drawing/2014/main" id="{50C22023-9E9A-817D-0752-F9A040AF76C6}"/>
              </a:ext>
            </a:extLst>
          </p:cNvPr>
          <p:cNvSpPr>
            <a:spLocks noGrp="1"/>
          </p:cNvSpPr>
          <p:nvPr>
            <p:ph type="body" sz="quarter" idx="12"/>
          </p:nvPr>
        </p:nvSpPr>
        <p:spPr/>
        <p:txBody>
          <a:bodyPr/>
          <a:lstStyle/>
          <a:p>
            <a:r>
              <a:rPr lang="en-US"/>
              <a:t>Steps in the Process</a:t>
            </a:r>
          </a:p>
          <a:p>
            <a:endParaRPr lang="en-US"/>
          </a:p>
        </p:txBody>
      </p:sp>
      <p:grpSp>
        <p:nvGrpSpPr>
          <p:cNvPr id="14" name="Group 13">
            <a:extLst>
              <a:ext uri="{FF2B5EF4-FFF2-40B4-BE49-F238E27FC236}">
                <a16:creationId xmlns:a16="http://schemas.microsoft.com/office/drawing/2014/main" id="{409C7307-062A-103D-03EF-F8D94122F3B8}"/>
              </a:ext>
            </a:extLst>
          </p:cNvPr>
          <p:cNvGrpSpPr/>
          <p:nvPr/>
        </p:nvGrpSpPr>
        <p:grpSpPr>
          <a:xfrm>
            <a:off x="1747734" y="5756503"/>
            <a:ext cx="1517581" cy="472553"/>
            <a:chOff x="1747734" y="5756503"/>
            <a:chExt cx="1517581" cy="472553"/>
          </a:xfrm>
        </p:grpSpPr>
        <p:sp>
          <p:nvSpPr>
            <p:cNvPr id="13" name="Rectangle: Rounded Corners 12">
              <a:extLst>
                <a:ext uri="{FF2B5EF4-FFF2-40B4-BE49-F238E27FC236}">
                  <a16:creationId xmlns:a16="http://schemas.microsoft.com/office/drawing/2014/main" id="{F967EA5A-5DE1-37A0-7E62-F0D537F9CEFC}"/>
                </a:ext>
              </a:extLst>
            </p:cNvPr>
            <p:cNvSpPr/>
            <p:nvPr/>
          </p:nvSpPr>
          <p:spPr>
            <a:xfrm>
              <a:off x="1783516" y="5756503"/>
              <a:ext cx="1481799" cy="47255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68D2E"/>
                </a:solidFill>
              </a:endParaRPr>
            </a:p>
          </p:txBody>
        </p:sp>
        <p:sp>
          <p:nvSpPr>
            <p:cNvPr id="76" name="Text Box 34">
              <a:extLst>
                <a:ext uri="{FF2B5EF4-FFF2-40B4-BE49-F238E27FC236}">
                  <a16:creationId xmlns:a16="http://schemas.microsoft.com/office/drawing/2014/main" id="{7E1CE2C5-E1C8-4076-8518-17B4C3FAC780}"/>
                </a:ext>
              </a:extLst>
            </p:cNvPr>
            <p:cNvSpPr txBox="1">
              <a:spLocks noChangeArrowheads="1"/>
            </p:cNvSpPr>
            <p:nvPr/>
          </p:nvSpPr>
          <p:spPr bwMode="auto">
            <a:xfrm>
              <a:off x="1747734" y="5807397"/>
              <a:ext cx="1509496" cy="353943"/>
            </a:xfrm>
            <a:prstGeom prst="rect">
              <a:avLst/>
            </a:prstGeom>
            <a:noFill/>
            <a:ln w="9525">
              <a:noFill/>
              <a:miter lim="800000"/>
              <a:headEnd/>
              <a:tailEnd/>
            </a:ln>
          </p:spPr>
          <p:txBody>
            <a:bodyPr wrap="square">
              <a:spAutoFit/>
            </a:bodyPr>
            <a:lstStyle/>
            <a:p>
              <a:pPr algn="ctr">
                <a:spcBef>
                  <a:spcPct val="50000"/>
                </a:spcBef>
              </a:pPr>
              <a:r>
                <a:rPr lang="en-US" sz="1700" b="1">
                  <a:solidFill>
                    <a:prstClr val="white"/>
                  </a:solidFill>
                </a:rPr>
                <a:t>Comments</a:t>
              </a:r>
            </a:p>
          </p:txBody>
        </p:sp>
      </p:grpSp>
      <p:grpSp>
        <p:nvGrpSpPr>
          <p:cNvPr id="15" name="Group 14">
            <a:extLst>
              <a:ext uri="{FF2B5EF4-FFF2-40B4-BE49-F238E27FC236}">
                <a16:creationId xmlns:a16="http://schemas.microsoft.com/office/drawing/2014/main" id="{28F9EB09-B3AD-1957-CF97-B53E9DBB7FEA}"/>
              </a:ext>
            </a:extLst>
          </p:cNvPr>
          <p:cNvGrpSpPr/>
          <p:nvPr/>
        </p:nvGrpSpPr>
        <p:grpSpPr>
          <a:xfrm>
            <a:off x="5344898" y="3868197"/>
            <a:ext cx="1517581" cy="472553"/>
            <a:chOff x="1747734" y="5756503"/>
            <a:chExt cx="1517581" cy="472553"/>
          </a:xfrm>
        </p:grpSpPr>
        <p:sp>
          <p:nvSpPr>
            <p:cNvPr id="16" name="Rectangle: Rounded Corners 15">
              <a:extLst>
                <a:ext uri="{FF2B5EF4-FFF2-40B4-BE49-F238E27FC236}">
                  <a16:creationId xmlns:a16="http://schemas.microsoft.com/office/drawing/2014/main" id="{2131D37A-A66E-6DD3-3EE8-ECD9E1B02EA4}"/>
                </a:ext>
              </a:extLst>
            </p:cNvPr>
            <p:cNvSpPr/>
            <p:nvPr/>
          </p:nvSpPr>
          <p:spPr>
            <a:xfrm>
              <a:off x="1783516" y="5756503"/>
              <a:ext cx="1481799" cy="47255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68D2E"/>
                </a:solidFill>
              </a:endParaRPr>
            </a:p>
          </p:txBody>
        </p:sp>
        <p:sp>
          <p:nvSpPr>
            <p:cNvPr id="17" name="Text Box 34">
              <a:extLst>
                <a:ext uri="{FF2B5EF4-FFF2-40B4-BE49-F238E27FC236}">
                  <a16:creationId xmlns:a16="http://schemas.microsoft.com/office/drawing/2014/main" id="{3C9BAC45-EF9C-910A-BC4C-20FF2258A1B1}"/>
                </a:ext>
              </a:extLst>
            </p:cNvPr>
            <p:cNvSpPr txBox="1">
              <a:spLocks noChangeArrowheads="1"/>
            </p:cNvSpPr>
            <p:nvPr/>
          </p:nvSpPr>
          <p:spPr bwMode="auto">
            <a:xfrm>
              <a:off x="1747734" y="5807397"/>
              <a:ext cx="1509496" cy="353943"/>
            </a:xfrm>
            <a:prstGeom prst="rect">
              <a:avLst/>
            </a:prstGeom>
            <a:noFill/>
            <a:ln w="9525">
              <a:noFill/>
              <a:miter lim="800000"/>
              <a:headEnd/>
              <a:tailEnd/>
            </a:ln>
          </p:spPr>
          <p:txBody>
            <a:bodyPr wrap="square">
              <a:spAutoFit/>
            </a:bodyPr>
            <a:lstStyle/>
            <a:p>
              <a:pPr algn="ctr">
                <a:spcBef>
                  <a:spcPct val="50000"/>
                </a:spcBef>
              </a:pPr>
              <a:r>
                <a:rPr lang="en-US" sz="1700" b="1">
                  <a:solidFill>
                    <a:prstClr val="white"/>
                  </a:solidFill>
                </a:rPr>
                <a:t>Comments</a:t>
              </a:r>
            </a:p>
          </p:txBody>
        </p:sp>
      </p:grpSp>
      <p:grpSp>
        <p:nvGrpSpPr>
          <p:cNvPr id="18" name="Group 17">
            <a:extLst>
              <a:ext uri="{FF2B5EF4-FFF2-40B4-BE49-F238E27FC236}">
                <a16:creationId xmlns:a16="http://schemas.microsoft.com/office/drawing/2014/main" id="{335F0228-3787-6B52-9E64-CBEE7C91CD27}"/>
              </a:ext>
            </a:extLst>
          </p:cNvPr>
          <p:cNvGrpSpPr/>
          <p:nvPr/>
        </p:nvGrpSpPr>
        <p:grpSpPr>
          <a:xfrm>
            <a:off x="8987511" y="3868197"/>
            <a:ext cx="1517581" cy="472553"/>
            <a:chOff x="1747734" y="5756503"/>
            <a:chExt cx="1517581" cy="472553"/>
          </a:xfrm>
        </p:grpSpPr>
        <p:sp>
          <p:nvSpPr>
            <p:cNvPr id="19" name="Rectangle: Rounded Corners 18">
              <a:extLst>
                <a:ext uri="{FF2B5EF4-FFF2-40B4-BE49-F238E27FC236}">
                  <a16:creationId xmlns:a16="http://schemas.microsoft.com/office/drawing/2014/main" id="{0FEE16FF-7A71-4B97-40DF-8FF2FA4CF55D}"/>
                </a:ext>
              </a:extLst>
            </p:cNvPr>
            <p:cNvSpPr/>
            <p:nvPr/>
          </p:nvSpPr>
          <p:spPr>
            <a:xfrm>
              <a:off x="1783516" y="5756503"/>
              <a:ext cx="1481799" cy="47255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68D2E"/>
                </a:solidFill>
              </a:endParaRPr>
            </a:p>
          </p:txBody>
        </p:sp>
        <p:sp>
          <p:nvSpPr>
            <p:cNvPr id="20" name="Text Box 34">
              <a:extLst>
                <a:ext uri="{FF2B5EF4-FFF2-40B4-BE49-F238E27FC236}">
                  <a16:creationId xmlns:a16="http://schemas.microsoft.com/office/drawing/2014/main" id="{7AEFE7A2-C757-C87D-D843-9207C2FF09D7}"/>
                </a:ext>
              </a:extLst>
            </p:cNvPr>
            <p:cNvSpPr txBox="1">
              <a:spLocks noChangeArrowheads="1"/>
            </p:cNvSpPr>
            <p:nvPr/>
          </p:nvSpPr>
          <p:spPr bwMode="auto">
            <a:xfrm>
              <a:off x="1747734" y="5807397"/>
              <a:ext cx="1509496" cy="353943"/>
            </a:xfrm>
            <a:prstGeom prst="rect">
              <a:avLst/>
            </a:prstGeom>
            <a:noFill/>
            <a:ln w="9525">
              <a:noFill/>
              <a:miter lim="800000"/>
              <a:headEnd/>
              <a:tailEnd/>
            </a:ln>
          </p:spPr>
          <p:txBody>
            <a:bodyPr wrap="square">
              <a:spAutoFit/>
            </a:bodyPr>
            <a:lstStyle/>
            <a:p>
              <a:pPr algn="ctr">
                <a:spcBef>
                  <a:spcPct val="50000"/>
                </a:spcBef>
              </a:pPr>
              <a:r>
                <a:rPr lang="en-US" sz="1700" b="1">
                  <a:solidFill>
                    <a:prstClr val="white"/>
                  </a:solidFill>
                </a:rPr>
                <a:t>Comments</a:t>
              </a:r>
            </a:p>
          </p:txBody>
        </p:sp>
      </p:grpSp>
    </p:spTree>
    <p:extLst>
      <p:ext uri="{BB962C8B-B14F-4D97-AF65-F5344CB8AC3E}">
        <p14:creationId xmlns:p14="http://schemas.microsoft.com/office/powerpoint/2010/main" val="123126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E17DADF-6C8B-506F-9966-5CAF9089F8EB}"/>
              </a:ext>
            </a:extLst>
          </p:cNvPr>
          <p:cNvSpPr>
            <a:spLocks noGrp="1"/>
          </p:cNvSpPr>
          <p:nvPr>
            <p:ph type="body" sz="quarter" idx="15"/>
          </p:nvPr>
        </p:nvSpPr>
        <p:spPr>
          <a:xfrm>
            <a:off x="491068" y="1508760"/>
            <a:ext cx="6812409" cy="4732338"/>
          </a:xfrm>
        </p:spPr>
        <p:txBody>
          <a:bodyPr lIns="91440" tIns="45720" rIns="91440" bIns="45720" anchor="t"/>
          <a:lstStyle/>
          <a:p>
            <a:pPr marL="457200" indent="-457200">
              <a:lnSpc>
                <a:spcPct val="100000"/>
              </a:lnSpc>
              <a:spcBef>
                <a:spcPts val="0"/>
              </a:spcBef>
              <a:spcAft>
                <a:spcPts val="1800"/>
              </a:spcAft>
              <a:buSzPct val="100000"/>
              <a:buFont typeface="Arial" panose="020B0604020202020204" pitchFamily="34" charset="0"/>
              <a:buChar char="•"/>
            </a:pPr>
            <a:r>
              <a:rPr lang="en-US" sz="3000" b="0" dirty="0">
                <a:solidFill>
                  <a:schemeClr val="tx1"/>
                </a:solidFill>
              </a:rPr>
              <a:t>Protects the public from consumption of contaminated groundwater</a:t>
            </a:r>
          </a:p>
          <a:p>
            <a:pPr marL="457200" indent="-457200">
              <a:lnSpc>
                <a:spcPct val="100000"/>
              </a:lnSpc>
              <a:spcBef>
                <a:spcPts val="0"/>
              </a:spcBef>
              <a:spcAft>
                <a:spcPts val="1800"/>
              </a:spcAft>
              <a:buSzPct val="100000"/>
              <a:buFont typeface="Arial" panose="020B0604020202020204" pitchFamily="34" charset="0"/>
              <a:buChar char="•"/>
            </a:pPr>
            <a:r>
              <a:rPr lang="en-US" sz="3000" b="0" dirty="0">
                <a:solidFill>
                  <a:schemeClr val="tx1"/>
                </a:solidFill>
              </a:rPr>
              <a:t>Encourages clean-up of contaminated sites</a:t>
            </a:r>
          </a:p>
          <a:p>
            <a:pPr marL="457200" indent="-457200">
              <a:lnSpc>
                <a:spcPct val="100000"/>
              </a:lnSpc>
              <a:spcBef>
                <a:spcPts val="0"/>
              </a:spcBef>
              <a:spcAft>
                <a:spcPts val="1800"/>
              </a:spcAft>
              <a:buSzPct val="100000"/>
              <a:buFont typeface="Arial" panose="020B0604020202020204" pitchFamily="34" charset="0"/>
              <a:buChar char="•"/>
            </a:pPr>
            <a:r>
              <a:rPr lang="en-US" sz="3000" b="0" dirty="0">
                <a:solidFill>
                  <a:schemeClr val="tx1"/>
                </a:solidFill>
              </a:rPr>
              <a:t>Promotes redevelopment of under-utilized properties</a:t>
            </a:r>
          </a:p>
          <a:p>
            <a:endParaRPr lang="en-US" dirty="0"/>
          </a:p>
        </p:txBody>
      </p:sp>
      <p:pic>
        <p:nvPicPr>
          <p:cNvPr id="6" name="Picture 4" descr="https://encrypted-tbn3.google.com/images?q=tbn:ANd9GcReptEp2xGZ9wxVRhSW_qJpXe6ui6B0CjCTazrQQE-9lBBj1XeTiw">
            <a:extLst>
              <a:ext uri="{FF2B5EF4-FFF2-40B4-BE49-F238E27FC236}">
                <a16:creationId xmlns:a16="http://schemas.microsoft.com/office/drawing/2014/main" id="{296271AC-23EB-41B9-A965-EDD1E683CF59}"/>
              </a:ext>
            </a:extLst>
          </p:cNvPr>
          <p:cNvPicPr>
            <a:picLocks noChangeAspect="1" noChangeArrowheads="1"/>
          </p:cNvPicPr>
          <p:nvPr/>
        </p:nvPicPr>
        <p:blipFill>
          <a:blip r:embed="rId2" cstate="print"/>
          <a:srcRect b="10992"/>
          <a:stretch>
            <a:fillRect/>
          </a:stretch>
        </p:blipFill>
        <p:spPr bwMode="auto">
          <a:xfrm>
            <a:off x="7545526" y="3845269"/>
            <a:ext cx="4138115" cy="2567364"/>
          </a:xfrm>
          <a:prstGeom prst="rect">
            <a:avLst/>
          </a:prstGeom>
          <a:noFill/>
        </p:spPr>
      </p:pic>
      <p:sp>
        <p:nvSpPr>
          <p:cNvPr id="2" name="Text Placeholder 1">
            <a:extLst>
              <a:ext uri="{FF2B5EF4-FFF2-40B4-BE49-F238E27FC236}">
                <a16:creationId xmlns:a16="http://schemas.microsoft.com/office/drawing/2014/main" id="{AD1039FA-145F-DEFB-2A0A-EAE4950FDA82}"/>
              </a:ext>
            </a:extLst>
          </p:cNvPr>
          <p:cNvSpPr>
            <a:spLocks noGrp="1"/>
          </p:cNvSpPr>
          <p:nvPr>
            <p:ph type="body" sz="quarter" idx="12"/>
          </p:nvPr>
        </p:nvSpPr>
        <p:spPr/>
        <p:txBody>
          <a:bodyPr/>
          <a:lstStyle/>
          <a:p>
            <a:r>
              <a:rPr lang="en-US"/>
              <a:t>Why Support An MSD?</a:t>
            </a:r>
          </a:p>
        </p:txBody>
      </p:sp>
      <p:pic>
        <p:nvPicPr>
          <p:cNvPr id="2050" name="Picture 2" descr="Books-A-Million closes in downtown Pavilions">
            <a:extLst>
              <a:ext uri="{FF2B5EF4-FFF2-40B4-BE49-F238E27FC236}">
                <a16:creationId xmlns:a16="http://schemas.microsoft.com/office/drawing/2014/main" id="{50C299A6-12BA-7FB5-DD4C-98D31D9BA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5526" y="795368"/>
            <a:ext cx="4138114" cy="2757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80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owerpoint Template_Jul2021">
  <a:themeElements>
    <a:clrScheme name="Houston Public Works 1">
      <a:dk1>
        <a:srgbClr val="000000"/>
      </a:dk1>
      <a:lt1>
        <a:srgbClr val="FFFFFF"/>
      </a:lt1>
      <a:dk2>
        <a:srgbClr val="001D5F"/>
      </a:dk2>
      <a:lt2>
        <a:srgbClr val="FEFFFF"/>
      </a:lt2>
      <a:accent1>
        <a:srgbClr val="F68D2E"/>
      </a:accent1>
      <a:accent2>
        <a:srgbClr val="688096"/>
      </a:accent2>
      <a:accent3>
        <a:srgbClr val="00C1D4"/>
      </a:accent3>
      <a:accent4>
        <a:srgbClr val="535659"/>
      </a:accent4>
      <a:accent5>
        <a:srgbClr val="A8D04C"/>
      </a:accent5>
      <a:accent6>
        <a:srgbClr val="FFDE00"/>
      </a:accent6>
      <a:hlink>
        <a:srgbClr val="00C1D5"/>
      </a:hlink>
      <a:folHlink>
        <a:srgbClr val="00C1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_0408_HPW_PPTTemplate" id="{6B28E140-5B09-EB4E-958B-7B6C5C226E36}" vid="{4CA1D771-FF60-A443-8B65-216C92AD7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825875e-4c19-42c3-bc2a-0b413272cbd1">
      <Terms xmlns="http://schemas.microsoft.com/office/infopath/2007/PartnerControls"/>
    </lcf76f155ced4ddcb4097134ff3c332f>
    <TaxCatchAll xmlns="137e1a8d-2066-4ced-8d17-fdec6ef3420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83B31DE017B514CB08F2C1518D58072" ma:contentTypeVersion="15" ma:contentTypeDescription="Create a new document." ma:contentTypeScope="" ma:versionID="2fe97dc21a50802f753dd8864589c4a8">
  <xsd:schema xmlns:xsd="http://www.w3.org/2001/XMLSchema" xmlns:xs="http://www.w3.org/2001/XMLSchema" xmlns:p="http://schemas.microsoft.com/office/2006/metadata/properties" xmlns:ns2="7825875e-4c19-42c3-bc2a-0b413272cbd1" xmlns:ns3="137e1a8d-2066-4ced-8d17-fdec6ef34207" xmlns:ns4="71565b35-0687-4800-8733-fd509ba852c4" targetNamespace="http://schemas.microsoft.com/office/2006/metadata/properties" ma:root="true" ma:fieldsID="39c35bdd3ff4ef5938d02d98b10f526b" ns2:_="" ns3:_="" ns4:_="">
    <xsd:import namespace="7825875e-4c19-42c3-bc2a-0b413272cbd1"/>
    <xsd:import namespace="137e1a8d-2066-4ced-8d17-fdec6ef34207"/>
    <xsd:import namespace="71565b35-0687-4800-8733-fd509ba852c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4:SharedWithUsers" minOccurs="0"/>
                <xsd:element ref="ns4: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25875e-4c19-42c3-bc2a-0b413272cb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ad4032c-a330-4847-9ce1-ec5da46de397"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7e1a8d-2066-4ced-8d17-fdec6ef3420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40b52d1-252a-4dfc-8257-a2006e70742e}" ma:internalName="TaxCatchAll" ma:showField="CatchAllData" ma:web="137e1a8d-2066-4ced-8d17-fdec6ef3420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1565b35-0687-4800-8733-fd509ba852c4"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673999-80BB-4350-8950-A4D5A9C55071}">
  <ds:schemaRefs>
    <ds:schemaRef ds:uri="http://www.w3.org/XML/1998/namespace"/>
    <ds:schemaRef ds:uri="http://purl.org/dc/dcmitype/"/>
    <ds:schemaRef ds:uri="http://purl.org/dc/terms/"/>
    <ds:schemaRef ds:uri="137e1a8d-2066-4ced-8d17-fdec6ef34207"/>
    <ds:schemaRef ds:uri="http://purl.org/dc/elements/1.1/"/>
    <ds:schemaRef ds:uri="http://schemas.microsoft.com/office/2006/metadata/properties"/>
    <ds:schemaRef ds:uri="http://schemas.microsoft.com/office/2006/documentManagement/types"/>
    <ds:schemaRef ds:uri="7825875e-4c19-42c3-bc2a-0b413272cbd1"/>
    <ds:schemaRef ds:uri="http://schemas.microsoft.com/office/infopath/2007/PartnerControls"/>
    <ds:schemaRef ds:uri="http://schemas.openxmlformats.org/package/2006/metadata/core-properties"/>
    <ds:schemaRef ds:uri="71565b35-0687-4800-8733-fd509ba852c4"/>
  </ds:schemaRefs>
</ds:datastoreItem>
</file>

<file path=customXml/itemProps2.xml><?xml version="1.0" encoding="utf-8"?>
<ds:datastoreItem xmlns:ds="http://schemas.openxmlformats.org/officeDocument/2006/customXml" ds:itemID="{3C355387-26C2-47FA-9958-154F0A4108A1}">
  <ds:schemaRefs>
    <ds:schemaRef ds:uri="http://schemas.microsoft.com/sharepoint/v3/contenttype/forms"/>
  </ds:schemaRefs>
</ds:datastoreItem>
</file>

<file path=customXml/itemProps3.xml><?xml version="1.0" encoding="utf-8"?>
<ds:datastoreItem xmlns:ds="http://schemas.openxmlformats.org/officeDocument/2006/customXml" ds:itemID="{99DC4311-C5FF-4869-A89A-325688B5B8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25875e-4c19-42c3-bc2a-0b413272cbd1"/>
    <ds:schemaRef ds:uri="137e1a8d-2066-4ced-8d17-fdec6ef34207"/>
    <ds:schemaRef ds:uri="71565b35-0687-4800-8733-fd509ba852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7a85a10-258b-45b4-a519-c96c7721094c}" enabled="0" method="" siteId="{57a85a10-258b-45b4-a519-c96c7721094c}" removed="1"/>
</clbl:labelList>
</file>

<file path=docProps/app.xml><?xml version="1.0" encoding="utf-8"?>
<Properties xmlns="http://schemas.openxmlformats.org/officeDocument/2006/extended-properties" xmlns:vt="http://schemas.openxmlformats.org/officeDocument/2006/docPropsVTypes">
  <Template>Powerpoint Template_Jul2021</Template>
  <TotalTime>1821</TotalTime>
  <Words>1194</Words>
  <Application>Microsoft Office PowerPoint</Application>
  <PresentationFormat>Widescreen</PresentationFormat>
  <Paragraphs>155</Paragraphs>
  <Slides>19</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.AppleSystemUIFont</vt:lpstr>
      <vt:lpstr>Arial</vt:lpstr>
      <vt:lpstr>Arial Black</vt:lpstr>
      <vt:lpstr>Avenir Book</vt:lpstr>
      <vt:lpstr>Calibri</vt:lpstr>
      <vt:lpstr>Courier New</vt:lpstr>
      <vt:lpstr>Lucida Grande</vt:lpstr>
      <vt:lpstr>Tw Cen MT</vt:lpstr>
      <vt:lpstr>Wingdings</vt:lpstr>
      <vt:lpstr>Powerpoint Template_Jul2021</vt:lpstr>
      <vt:lpstr>Municipal Setting Designations program public hearing for: 3511 w. 12th st., Houston, tx 2023-172-ACP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COH DPW PUB HEAR 4.7.2025</dc:title>
  <dc:creator>Reed, Alanna - HPW;Cassandra.Walker@houstontx.gov</dc:creator>
  <cp:lastModifiedBy>Goodwin, Phillip - HPW</cp:lastModifiedBy>
  <cp:revision>52</cp:revision>
  <dcterms:created xsi:type="dcterms:W3CDTF">2019-04-10T23:04:21Z</dcterms:created>
  <dcterms:modified xsi:type="dcterms:W3CDTF">2026-01-23T20:42:24Z</dcterms:modified>
  <cp:category>PPT PRESENTATION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0x010100A83B31DE017B514CB08F2C1518D58072</vt:lpwstr>
  </property>
  <property fmtid="{D5CDD505-2E9C-101B-9397-08002B2CF9AE}" pid="3" name="MediaServiceImageTags">
    <vt:lpwstr/>
  </property>
</Properties>
</file>