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6" r:id="rId4"/>
    <p:sldMasterId id="2147483648" r:id="rId5"/>
    <p:sldMasterId id="2147483654" r:id="rId6"/>
    <p:sldMasterId id="2147483667" r:id="rId7"/>
    <p:sldMasterId id="2147483748" r:id="rId8"/>
    <p:sldMasterId id="2147483819" r:id="rId9"/>
    <p:sldMasterId id="2147483822" r:id="rId10"/>
  </p:sldMasterIdLst>
  <p:notesMasterIdLst>
    <p:notesMasterId r:id="rId34"/>
  </p:notesMasterIdLst>
  <p:handoutMasterIdLst>
    <p:handoutMasterId r:id="rId35"/>
  </p:handoutMasterIdLst>
  <p:sldIdLst>
    <p:sldId id="613" r:id="rId11"/>
    <p:sldId id="2069" r:id="rId12"/>
    <p:sldId id="3538" r:id="rId13"/>
    <p:sldId id="3795" r:id="rId14"/>
    <p:sldId id="3798" r:id="rId15"/>
    <p:sldId id="3799" r:id="rId16"/>
    <p:sldId id="3800" r:id="rId17"/>
    <p:sldId id="3801" r:id="rId18"/>
    <p:sldId id="3796" r:id="rId19"/>
    <p:sldId id="3802" r:id="rId20"/>
    <p:sldId id="3803" r:id="rId21"/>
    <p:sldId id="3804" r:id="rId22"/>
    <p:sldId id="3797" r:id="rId23"/>
    <p:sldId id="3805" r:id="rId24"/>
    <p:sldId id="3806" r:id="rId25"/>
    <p:sldId id="3807" r:id="rId26"/>
    <p:sldId id="3809" r:id="rId27"/>
    <p:sldId id="3813" r:id="rId28"/>
    <p:sldId id="3812" r:id="rId29"/>
    <p:sldId id="3811" r:id="rId30"/>
    <p:sldId id="3810" r:id="rId31"/>
    <p:sldId id="3738" r:id="rId32"/>
    <p:sldId id="2700" r:id="rId33"/>
  </p:sldIdLst>
  <p:sldSz cx="6858000" cy="5143500"/>
  <p:notesSz cx="7010400" cy="92964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21775F-EA6B-A272-916E-253BC00D7AB8}" name="Arce, Eliezer - HCD" initials="EA" userId="S::Eliezer.Arce@houstontx.gov::86e2a09b-373b-4628-98eb-6eec5ccf8f5a" providerId="AD"/>
  <p188:author id="{4CDA36A0-A573-F2E8-C6E0-4EC7F79426E5}" name="Johnson, Javelle - HCD" initials="JH" userId="S::javelle.johnson@houstontx.gov::fda2fcf2-25f0-4acb-9c5a-dbcf50f0f527" providerId="AD"/>
  <p188:author id="{D48D9BBD-179C-5115-8ED3-D86C1DEF26C4}" name="Arce, Eliezer - HCD" initials="AH" userId="S::eliezer.arce@houstontx.gov::86e2a09b-373b-4628-98eb-6eec5ccf8f5a" providerId="AD"/>
  <p188:author id="{D35D2FD4-9CC9-705F-6C2C-67324C8C4EDA}" name="Lopez, Alfonso - HCD" initials="LH" userId="S::alfonso.lopez@houstontx.gov::12475f99-c9db-403b-b968-6e885af5eee1" providerId="AD"/>
  <p188:author id="{23E966E1-A385-6C4A-624E-F393EFE3A62D}" name="Lawson, Roxanne - HCD" initials="LH" userId="S::roxanne.lawson@houstontx.gov::6bd15332-603c-4eda-86da-d4fa6b3271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ollins, Kimberley - HCD" initials="CH" lastIdx="1" clrIdx="6">
    <p:extLst>
      <p:ext uri="{19B8F6BF-5375-455C-9EA6-DF929625EA0E}">
        <p15:presenceInfo xmlns:p15="http://schemas.microsoft.com/office/powerpoint/2012/main" userId="S::kimberley.collins@houstontx.gov::fa2c39f8-54e7-4fe6-911f-fa0581275cb8" providerId="AD"/>
      </p:ext>
    </p:extLst>
  </p:cmAuthor>
  <p:cmAuthor id="1" name="Makuch, Ellary - HCD" initials="ME-H" lastIdx="17" clrIdx="0">
    <p:extLst>
      <p:ext uri="{19B8F6BF-5375-455C-9EA6-DF929625EA0E}">
        <p15:presenceInfo xmlns:p15="http://schemas.microsoft.com/office/powerpoint/2012/main" userId="S::Ellary.Makuch@houstontx.gov::729c8c1d-8dd7-405b-b3f7-feabc0c037d0" providerId="AD"/>
      </p:ext>
    </p:extLst>
  </p:cmAuthor>
  <p:cmAuthor id="8" name="LaSane, Cedrick - HCD" initials="LH" lastIdx="3" clrIdx="7">
    <p:extLst>
      <p:ext uri="{19B8F6BF-5375-455C-9EA6-DF929625EA0E}">
        <p15:presenceInfo xmlns:p15="http://schemas.microsoft.com/office/powerpoint/2012/main" userId="S::cedrick.lasane@houstontx.gov::f55bbab8-3dba-406c-8bb4-e7ff7f9b25b5" providerId="AD"/>
      </p:ext>
    </p:extLst>
  </p:cmAuthor>
  <p:cmAuthor id="2" name="Gould, Jean - HCD" initials="GJ-H" lastIdx="2" clrIdx="1">
    <p:extLst>
      <p:ext uri="{19B8F6BF-5375-455C-9EA6-DF929625EA0E}">
        <p15:presenceInfo xmlns:p15="http://schemas.microsoft.com/office/powerpoint/2012/main" userId="S::jean.gould@houstontx.gov::c4358c2e-4578-4e8f-bcad-5bd955267550" providerId="AD"/>
      </p:ext>
    </p:extLst>
  </p:cmAuthor>
  <p:cmAuthor id="3" name="Arce, Eliezer - HCD" initials="AH" lastIdx="7" clrIdx="2">
    <p:extLst>
      <p:ext uri="{19B8F6BF-5375-455C-9EA6-DF929625EA0E}">
        <p15:presenceInfo xmlns:p15="http://schemas.microsoft.com/office/powerpoint/2012/main" userId="S::eliezer.arce@houstontx.gov::86e2a09b-373b-4628-98eb-6eec5ccf8f5a" providerId="AD"/>
      </p:ext>
    </p:extLst>
  </p:cmAuthor>
  <p:cmAuthor id="4" name="Briggs, Jared - HCD" initials="BH" lastIdx="1" clrIdx="3">
    <p:extLst>
      <p:ext uri="{19B8F6BF-5375-455C-9EA6-DF929625EA0E}">
        <p15:presenceInfo xmlns:p15="http://schemas.microsoft.com/office/powerpoint/2012/main" userId="S::jared.briggs@houstontx.gov::8a3fb60a-868f-4146-9a3f-e09cf6a8d0b6" providerId="AD"/>
      </p:ext>
    </p:extLst>
  </p:cmAuthor>
  <p:cmAuthor id="5" name="Subramaniam, Madhuram - HCD" initials="SH" lastIdx="1" clrIdx="4">
    <p:extLst>
      <p:ext uri="{19B8F6BF-5375-455C-9EA6-DF929625EA0E}">
        <p15:presenceInfo xmlns:p15="http://schemas.microsoft.com/office/powerpoint/2012/main" userId="S::madhuram.subramaniam@houstontx.gov::58e3e48c-0e98-46ce-807c-9b45fadb223e" providerId="AD"/>
      </p:ext>
    </p:extLst>
  </p:cmAuthor>
  <p:cmAuthor id="6" name="Crowl, David - HCD" initials="CH" lastIdx="7" clrIdx="5">
    <p:extLst>
      <p:ext uri="{19B8F6BF-5375-455C-9EA6-DF929625EA0E}">
        <p15:presenceInfo xmlns:p15="http://schemas.microsoft.com/office/powerpoint/2012/main" userId="S::david.crowl@houstontx.gov::9c40c9ff-b0bd-4dce-83d8-4bed77c818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65C"/>
    <a:srgbClr val="EF7B00"/>
    <a:srgbClr val="0068AC"/>
    <a:srgbClr val="009EDC"/>
    <a:srgbClr val="D3EEFF"/>
    <a:srgbClr val="FECE1F"/>
    <a:srgbClr val="58C9EC"/>
    <a:srgbClr val="79C634"/>
    <a:srgbClr val="A4CE6B"/>
    <a:srgbClr val="009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33B1A-365A-DF78-10DA-9D357DEC1B27}" v="5" dt="2025-12-29T18:57:27.230"/>
    <p1510:client id="{C8F6AB5D-6336-1B95-A7EB-526701029943}" v="19" dt="2025-12-29T18:43:07.811"/>
    <p1510:client id="{F9F01783-31DD-46E8-B282-808E96EF5E24}" v="241" dt="2025-12-30T18:18:50.18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0"/>
            <a:ext cx="3038474" cy="465140"/>
          </a:xfrm>
          <a:prstGeom prst="rect">
            <a:avLst/>
          </a:prstGeom>
        </p:spPr>
        <p:txBody>
          <a:bodyPr vert="horz" lIns="91326" tIns="45661" rIns="91326" bIns="45661" rtlCol="0"/>
          <a:lstStyle>
            <a:lvl1pPr algn="l">
              <a:defRPr sz="1300"/>
            </a:lvl1pPr>
          </a:lstStyle>
          <a:p>
            <a:endParaRPr lang="en-US">
              <a:latin typeface="Arial"/>
            </a:endParaRPr>
          </a:p>
        </p:txBody>
      </p:sp>
      <p:sp>
        <p:nvSpPr>
          <p:cNvPr id="3" name="Date Placeholder 2"/>
          <p:cNvSpPr>
            <a:spLocks noGrp="1"/>
          </p:cNvSpPr>
          <p:nvPr>
            <p:ph type="dt" sz="quarter" idx="1"/>
          </p:nvPr>
        </p:nvSpPr>
        <p:spPr>
          <a:xfrm>
            <a:off x="3970346" y="10"/>
            <a:ext cx="3038474" cy="465140"/>
          </a:xfrm>
          <a:prstGeom prst="rect">
            <a:avLst/>
          </a:prstGeom>
        </p:spPr>
        <p:txBody>
          <a:bodyPr vert="horz" lIns="91326" tIns="45661" rIns="91326" bIns="45661" rtlCol="0"/>
          <a:lstStyle>
            <a:lvl1pPr algn="r">
              <a:defRPr sz="1300"/>
            </a:lvl1pPr>
          </a:lstStyle>
          <a:p>
            <a:fld id="{DD743829-87C1-4F1A-8C02-B10F35E23B9E}" type="datetimeFigureOut">
              <a:rPr lang="en-US" smtClean="0">
                <a:latin typeface="Arial"/>
              </a:rPr>
              <a:t>12/31/2025</a:t>
            </a:fld>
            <a:endParaRPr lang="en-US">
              <a:latin typeface="Arial"/>
            </a:endParaRPr>
          </a:p>
        </p:txBody>
      </p:sp>
      <p:sp>
        <p:nvSpPr>
          <p:cNvPr id="4" name="Footer Placeholder 3"/>
          <p:cNvSpPr>
            <a:spLocks noGrp="1"/>
          </p:cNvSpPr>
          <p:nvPr>
            <p:ph type="ftr" sz="quarter" idx="2"/>
          </p:nvPr>
        </p:nvSpPr>
        <p:spPr>
          <a:xfrm>
            <a:off x="7" y="8829684"/>
            <a:ext cx="3038474" cy="465140"/>
          </a:xfrm>
          <a:prstGeom prst="rect">
            <a:avLst/>
          </a:prstGeom>
        </p:spPr>
        <p:txBody>
          <a:bodyPr vert="horz" lIns="91326" tIns="45661" rIns="91326" bIns="45661" rtlCol="0" anchor="b"/>
          <a:lstStyle>
            <a:lvl1pPr algn="l">
              <a:defRPr sz="1300"/>
            </a:lvl1pPr>
          </a:lstStyle>
          <a:p>
            <a:endParaRPr lang="en-US">
              <a:latin typeface="Arial"/>
            </a:endParaRPr>
          </a:p>
        </p:txBody>
      </p:sp>
      <p:sp>
        <p:nvSpPr>
          <p:cNvPr id="5" name="Slide Number Placeholder 4"/>
          <p:cNvSpPr>
            <a:spLocks noGrp="1"/>
          </p:cNvSpPr>
          <p:nvPr>
            <p:ph type="sldNum" sz="quarter" idx="3"/>
          </p:nvPr>
        </p:nvSpPr>
        <p:spPr>
          <a:xfrm>
            <a:off x="3970346" y="8829684"/>
            <a:ext cx="3038474" cy="465140"/>
          </a:xfrm>
          <a:prstGeom prst="rect">
            <a:avLst/>
          </a:prstGeom>
        </p:spPr>
        <p:txBody>
          <a:bodyPr vert="horz" lIns="91326" tIns="45661" rIns="91326" bIns="45661" rtlCol="0" anchor="b"/>
          <a:lstStyle>
            <a:lvl1pPr algn="r">
              <a:defRPr sz="1300"/>
            </a:lvl1pPr>
          </a:lstStyle>
          <a:p>
            <a:fld id="{CB286EE8-6151-4EDD-87B2-F1C53866E458}" type="slidenum">
              <a:rPr lang="en-US" smtClean="0">
                <a:latin typeface="Arial"/>
              </a:rPr>
              <a:t>‹#›</a:t>
            </a:fld>
            <a:endParaRPr lang="en-US">
              <a:latin typeface="Arial"/>
            </a:endParaRPr>
          </a:p>
        </p:txBody>
      </p:sp>
    </p:spTree>
    <p:extLst>
      <p:ext uri="{BB962C8B-B14F-4D97-AF65-F5344CB8AC3E}">
        <p14:creationId xmlns:p14="http://schemas.microsoft.com/office/powerpoint/2010/main" val="579026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062" tIns="46532" rIns="93062" bIns="46532" rtlCol="0"/>
          <a:lstStyle>
            <a:lvl1pPr algn="l">
              <a:defRPr sz="1300">
                <a:latin typeface="Arial"/>
              </a:defRPr>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062" tIns="46532" rIns="93062" bIns="46532" rtlCol="0"/>
          <a:lstStyle>
            <a:lvl1pPr algn="r">
              <a:defRPr sz="1300">
                <a:latin typeface="Arial"/>
              </a:defRPr>
            </a:lvl1pPr>
          </a:lstStyle>
          <a:p>
            <a:fld id="{1F41DD57-B057-4AD7-9C2C-143A3B991DA1}" type="datetimeFigureOut">
              <a:rPr lang="en-US" smtClean="0"/>
              <a:pPr/>
              <a:t>12/31/2025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062" tIns="46532" rIns="93062" bIns="46532"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062" tIns="46532" rIns="93062" bIns="465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062" tIns="46532" rIns="93062" bIns="46532" rtlCol="0" anchor="b"/>
          <a:lstStyle>
            <a:lvl1pPr algn="l">
              <a:defRPr sz="1300">
                <a:latin typeface="Arial"/>
              </a:defRPr>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062" tIns="46532" rIns="93062" bIns="46532" rtlCol="0" anchor="b"/>
          <a:lstStyle>
            <a:lvl1pPr algn="r">
              <a:defRPr sz="1300">
                <a:latin typeface="Arial"/>
              </a:defRPr>
            </a:lvl1pPr>
          </a:lstStyle>
          <a:p>
            <a:fld id="{6746C664-6F0F-47A9-A954-113EE617D5DF}" type="slidenum">
              <a:rPr lang="en-US" smtClean="0"/>
              <a:pPr/>
              <a:t>‹#›</a:t>
            </a:fld>
            <a:endParaRPr lang="en-US"/>
          </a:p>
        </p:txBody>
      </p:sp>
    </p:spTree>
    <p:extLst>
      <p:ext uri="{BB962C8B-B14F-4D97-AF65-F5344CB8AC3E}">
        <p14:creationId xmlns:p14="http://schemas.microsoft.com/office/powerpoint/2010/main" val="279747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46C664-6F0F-47A9-A954-113EE617D5DF}" type="slidenum">
              <a:rPr lang="en-US" smtClean="0"/>
              <a:pPr/>
              <a:t>1</a:t>
            </a:fld>
            <a:endParaRPr lang="en-US"/>
          </a:p>
        </p:txBody>
      </p:sp>
    </p:spTree>
    <p:extLst>
      <p:ext uri="{BB962C8B-B14F-4D97-AF65-F5344CB8AC3E}">
        <p14:creationId xmlns:p14="http://schemas.microsoft.com/office/powerpoint/2010/main" val="3920973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4D355-CAE4-20D5-2DF5-31FA712C5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7AEEE-754D-8E97-E52A-876A06994F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3836F-448A-9076-5E3A-09C4C54ABF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79F375-02FB-03DF-662A-84067AEAE163}"/>
              </a:ext>
            </a:extLst>
          </p:cNvPr>
          <p:cNvSpPr>
            <a:spLocks noGrp="1"/>
          </p:cNvSpPr>
          <p:nvPr>
            <p:ph type="sldNum" sz="quarter" idx="5"/>
          </p:nvPr>
        </p:nvSpPr>
        <p:spPr/>
        <p:txBody>
          <a:bodyPr/>
          <a:lstStyle/>
          <a:p>
            <a:fld id="{6746C664-6F0F-47A9-A954-113EE617D5DF}" type="slidenum">
              <a:rPr lang="en-US" smtClean="0"/>
              <a:pPr/>
              <a:t>10</a:t>
            </a:fld>
            <a:endParaRPr lang="en-US"/>
          </a:p>
        </p:txBody>
      </p:sp>
    </p:spTree>
    <p:extLst>
      <p:ext uri="{BB962C8B-B14F-4D97-AF65-F5344CB8AC3E}">
        <p14:creationId xmlns:p14="http://schemas.microsoft.com/office/powerpoint/2010/main" val="3794780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A759C-DA33-28B7-4286-0FD9C5D9C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94E96-1A87-AB21-2E37-DEDD28788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A051B-3F0D-6961-AF7E-AA971A75BA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AA2A3E-645E-BF91-09EF-D112DED31022}"/>
              </a:ext>
            </a:extLst>
          </p:cNvPr>
          <p:cNvSpPr>
            <a:spLocks noGrp="1"/>
          </p:cNvSpPr>
          <p:nvPr>
            <p:ph type="sldNum" sz="quarter" idx="5"/>
          </p:nvPr>
        </p:nvSpPr>
        <p:spPr/>
        <p:txBody>
          <a:bodyPr/>
          <a:lstStyle/>
          <a:p>
            <a:fld id="{6746C664-6F0F-47A9-A954-113EE617D5DF}" type="slidenum">
              <a:rPr lang="en-US" smtClean="0"/>
              <a:pPr/>
              <a:t>11</a:t>
            </a:fld>
            <a:endParaRPr lang="en-US"/>
          </a:p>
        </p:txBody>
      </p:sp>
    </p:spTree>
    <p:extLst>
      <p:ext uri="{BB962C8B-B14F-4D97-AF65-F5344CB8AC3E}">
        <p14:creationId xmlns:p14="http://schemas.microsoft.com/office/powerpoint/2010/main" val="1721868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C2AFF-1D53-0CF8-F475-2AAC0CC34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EFC44-A316-8110-1A2D-344223BCA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5CC0E-8966-51BF-B5A0-707EAD45BB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6A1B0A-1277-8741-DEC2-DC24BF9BD8BA}"/>
              </a:ext>
            </a:extLst>
          </p:cNvPr>
          <p:cNvSpPr>
            <a:spLocks noGrp="1"/>
          </p:cNvSpPr>
          <p:nvPr>
            <p:ph type="sldNum" sz="quarter" idx="5"/>
          </p:nvPr>
        </p:nvSpPr>
        <p:spPr/>
        <p:txBody>
          <a:bodyPr/>
          <a:lstStyle/>
          <a:p>
            <a:fld id="{6746C664-6F0F-47A9-A954-113EE617D5DF}" type="slidenum">
              <a:rPr lang="en-US" smtClean="0"/>
              <a:pPr/>
              <a:t>12</a:t>
            </a:fld>
            <a:endParaRPr lang="en-US"/>
          </a:p>
        </p:txBody>
      </p:sp>
    </p:spTree>
    <p:extLst>
      <p:ext uri="{BB962C8B-B14F-4D97-AF65-F5344CB8AC3E}">
        <p14:creationId xmlns:p14="http://schemas.microsoft.com/office/powerpoint/2010/main" val="997432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5C1BA-9E38-92DC-B1DF-70243B02F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45AA0-FE30-5ACC-144E-541B99687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12F16-C75C-6F86-72A7-EEBA783E14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7D84BD-E193-8961-6AB4-54DF0A8F5DCC}"/>
              </a:ext>
            </a:extLst>
          </p:cNvPr>
          <p:cNvSpPr>
            <a:spLocks noGrp="1"/>
          </p:cNvSpPr>
          <p:nvPr>
            <p:ph type="sldNum" sz="quarter" idx="5"/>
          </p:nvPr>
        </p:nvSpPr>
        <p:spPr/>
        <p:txBody>
          <a:bodyPr/>
          <a:lstStyle/>
          <a:p>
            <a:fld id="{6746C664-6F0F-47A9-A954-113EE617D5DF}" type="slidenum">
              <a:rPr lang="en-US" smtClean="0"/>
              <a:pPr/>
              <a:t>13</a:t>
            </a:fld>
            <a:endParaRPr lang="en-US"/>
          </a:p>
        </p:txBody>
      </p:sp>
    </p:spTree>
    <p:extLst>
      <p:ext uri="{BB962C8B-B14F-4D97-AF65-F5344CB8AC3E}">
        <p14:creationId xmlns:p14="http://schemas.microsoft.com/office/powerpoint/2010/main" val="55506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EEF3B-45FC-315E-6F79-CBA430948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8DE5B-F22A-0C6E-A374-EE6FADFEE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E33C9-D6DF-BFB2-A475-29D99500A8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8B67CD-C0F1-6D1F-E625-003FD8387D05}"/>
              </a:ext>
            </a:extLst>
          </p:cNvPr>
          <p:cNvSpPr>
            <a:spLocks noGrp="1"/>
          </p:cNvSpPr>
          <p:nvPr>
            <p:ph type="sldNum" sz="quarter" idx="5"/>
          </p:nvPr>
        </p:nvSpPr>
        <p:spPr/>
        <p:txBody>
          <a:bodyPr/>
          <a:lstStyle/>
          <a:p>
            <a:fld id="{6746C664-6F0F-47A9-A954-113EE617D5DF}" type="slidenum">
              <a:rPr lang="en-US" smtClean="0"/>
              <a:pPr/>
              <a:t>22</a:t>
            </a:fld>
            <a:endParaRPr lang="en-US"/>
          </a:p>
        </p:txBody>
      </p:sp>
    </p:spTree>
    <p:extLst>
      <p:ext uri="{BB962C8B-B14F-4D97-AF65-F5344CB8AC3E}">
        <p14:creationId xmlns:p14="http://schemas.microsoft.com/office/powerpoint/2010/main" val="379778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23</a:t>
            </a:fld>
            <a:endParaRPr lang="en-US"/>
          </a:p>
        </p:txBody>
      </p:sp>
    </p:spTree>
    <p:extLst>
      <p:ext uri="{BB962C8B-B14F-4D97-AF65-F5344CB8AC3E}">
        <p14:creationId xmlns:p14="http://schemas.microsoft.com/office/powerpoint/2010/main" val="31496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2</a:t>
            </a:fld>
            <a:endParaRPr lang="en-US"/>
          </a:p>
        </p:txBody>
      </p:sp>
    </p:spTree>
    <p:extLst>
      <p:ext uri="{BB962C8B-B14F-4D97-AF65-F5344CB8AC3E}">
        <p14:creationId xmlns:p14="http://schemas.microsoft.com/office/powerpoint/2010/main" val="3163525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3</a:t>
            </a:fld>
            <a:endParaRPr lang="en-US"/>
          </a:p>
        </p:txBody>
      </p:sp>
    </p:spTree>
    <p:extLst>
      <p:ext uri="{BB962C8B-B14F-4D97-AF65-F5344CB8AC3E}">
        <p14:creationId xmlns:p14="http://schemas.microsoft.com/office/powerpoint/2010/main" val="10664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0514C-B72B-F55B-E067-C3F31426D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D74F3-B96A-8B73-6FD1-431E1118CC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B543A4-8DE5-45F7-0D1D-A91D0ECAD2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8980F3-34DA-F0A0-0C40-C087312E8F34}"/>
              </a:ext>
            </a:extLst>
          </p:cNvPr>
          <p:cNvSpPr>
            <a:spLocks noGrp="1"/>
          </p:cNvSpPr>
          <p:nvPr>
            <p:ph type="sldNum" sz="quarter" idx="5"/>
          </p:nvPr>
        </p:nvSpPr>
        <p:spPr/>
        <p:txBody>
          <a:bodyPr/>
          <a:lstStyle/>
          <a:p>
            <a:fld id="{6746C664-6F0F-47A9-A954-113EE617D5DF}" type="slidenum">
              <a:rPr lang="en-US" smtClean="0"/>
              <a:pPr/>
              <a:t>4</a:t>
            </a:fld>
            <a:endParaRPr lang="en-US"/>
          </a:p>
        </p:txBody>
      </p:sp>
    </p:spTree>
    <p:extLst>
      <p:ext uri="{BB962C8B-B14F-4D97-AF65-F5344CB8AC3E}">
        <p14:creationId xmlns:p14="http://schemas.microsoft.com/office/powerpoint/2010/main" val="139198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24595-D7FB-01F4-AD67-719FDB48F5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D448F-5DC9-0E72-6E41-BE87999B1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97731-D317-42A3-C913-6469DE6810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10D278-2E83-2CE3-0394-3EE8476A24D9}"/>
              </a:ext>
            </a:extLst>
          </p:cNvPr>
          <p:cNvSpPr>
            <a:spLocks noGrp="1"/>
          </p:cNvSpPr>
          <p:nvPr>
            <p:ph type="sldNum" sz="quarter" idx="5"/>
          </p:nvPr>
        </p:nvSpPr>
        <p:spPr/>
        <p:txBody>
          <a:bodyPr/>
          <a:lstStyle/>
          <a:p>
            <a:fld id="{6746C664-6F0F-47A9-A954-113EE617D5DF}" type="slidenum">
              <a:rPr lang="en-US" smtClean="0"/>
              <a:pPr/>
              <a:t>5</a:t>
            </a:fld>
            <a:endParaRPr lang="en-US"/>
          </a:p>
        </p:txBody>
      </p:sp>
    </p:spTree>
    <p:extLst>
      <p:ext uri="{BB962C8B-B14F-4D97-AF65-F5344CB8AC3E}">
        <p14:creationId xmlns:p14="http://schemas.microsoft.com/office/powerpoint/2010/main" val="897157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A0186-CA2D-C357-DFEB-90CD3AF8A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AC910-92F0-9471-1B3F-5B044CE64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50C3A-915D-09B8-EADD-B17568D495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F3F581-5689-6166-C215-44FB4FE4976C}"/>
              </a:ext>
            </a:extLst>
          </p:cNvPr>
          <p:cNvSpPr>
            <a:spLocks noGrp="1"/>
          </p:cNvSpPr>
          <p:nvPr>
            <p:ph type="sldNum" sz="quarter" idx="5"/>
          </p:nvPr>
        </p:nvSpPr>
        <p:spPr/>
        <p:txBody>
          <a:bodyPr/>
          <a:lstStyle/>
          <a:p>
            <a:fld id="{6746C664-6F0F-47A9-A954-113EE617D5DF}" type="slidenum">
              <a:rPr lang="en-US" smtClean="0"/>
              <a:pPr/>
              <a:t>6</a:t>
            </a:fld>
            <a:endParaRPr lang="en-US"/>
          </a:p>
        </p:txBody>
      </p:sp>
    </p:spTree>
    <p:extLst>
      <p:ext uri="{BB962C8B-B14F-4D97-AF65-F5344CB8AC3E}">
        <p14:creationId xmlns:p14="http://schemas.microsoft.com/office/powerpoint/2010/main" val="261197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74A12-4C25-1955-4005-794348D03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5051F-3516-0303-2B75-629779106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BDA05-ABF3-5DEA-6D5C-D7D5337346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19C830-1062-8CE9-F14E-8730A38EEBD3}"/>
              </a:ext>
            </a:extLst>
          </p:cNvPr>
          <p:cNvSpPr>
            <a:spLocks noGrp="1"/>
          </p:cNvSpPr>
          <p:nvPr>
            <p:ph type="sldNum" sz="quarter" idx="5"/>
          </p:nvPr>
        </p:nvSpPr>
        <p:spPr/>
        <p:txBody>
          <a:bodyPr/>
          <a:lstStyle/>
          <a:p>
            <a:fld id="{6746C664-6F0F-47A9-A954-113EE617D5DF}" type="slidenum">
              <a:rPr lang="en-US" smtClean="0"/>
              <a:pPr/>
              <a:t>7</a:t>
            </a:fld>
            <a:endParaRPr lang="en-US"/>
          </a:p>
        </p:txBody>
      </p:sp>
    </p:spTree>
    <p:extLst>
      <p:ext uri="{BB962C8B-B14F-4D97-AF65-F5344CB8AC3E}">
        <p14:creationId xmlns:p14="http://schemas.microsoft.com/office/powerpoint/2010/main" val="277650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B89B2-B757-863C-532F-FC94AF28F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8A143-07B0-6AC8-9D96-FCC271741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5426B-FA62-F0C9-B842-956B1F7E76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BE5560-5A0C-3776-6647-D2712932297F}"/>
              </a:ext>
            </a:extLst>
          </p:cNvPr>
          <p:cNvSpPr>
            <a:spLocks noGrp="1"/>
          </p:cNvSpPr>
          <p:nvPr>
            <p:ph type="sldNum" sz="quarter" idx="5"/>
          </p:nvPr>
        </p:nvSpPr>
        <p:spPr/>
        <p:txBody>
          <a:bodyPr/>
          <a:lstStyle/>
          <a:p>
            <a:fld id="{6746C664-6F0F-47A9-A954-113EE617D5DF}" type="slidenum">
              <a:rPr lang="en-US" smtClean="0"/>
              <a:pPr/>
              <a:t>8</a:t>
            </a:fld>
            <a:endParaRPr lang="en-US"/>
          </a:p>
        </p:txBody>
      </p:sp>
    </p:spTree>
    <p:extLst>
      <p:ext uri="{BB962C8B-B14F-4D97-AF65-F5344CB8AC3E}">
        <p14:creationId xmlns:p14="http://schemas.microsoft.com/office/powerpoint/2010/main" val="171921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18BE1-AC9A-459D-3C96-4542FF134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84BC5-D904-D529-1752-BEAA77A4B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2530C-677F-594F-1270-9465CBAD2A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95B10A-5E0A-2EC4-0AE9-7332E7E0F1C1}"/>
              </a:ext>
            </a:extLst>
          </p:cNvPr>
          <p:cNvSpPr>
            <a:spLocks noGrp="1"/>
          </p:cNvSpPr>
          <p:nvPr>
            <p:ph type="sldNum" sz="quarter" idx="5"/>
          </p:nvPr>
        </p:nvSpPr>
        <p:spPr/>
        <p:txBody>
          <a:bodyPr/>
          <a:lstStyle/>
          <a:p>
            <a:fld id="{6746C664-6F0F-47A9-A954-113EE617D5DF}" type="slidenum">
              <a:rPr lang="en-US" smtClean="0"/>
              <a:pPr/>
              <a:t>9</a:t>
            </a:fld>
            <a:endParaRPr lang="en-US"/>
          </a:p>
        </p:txBody>
      </p:sp>
    </p:spTree>
    <p:extLst>
      <p:ext uri="{BB962C8B-B14F-4D97-AF65-F5344CB8AC3E}">
        <p14:creationId xmlns:p14="http://schemas.microsoft.com/office/powerpoint/2010/main" val="3843641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HCDD-1">
    <p:spTree>
      <p:nvGrpSpPr>
        <p:cNvPr id="1" name=""/>
        <p:cNvGrpSpPr/>
        <p:nvPr/>
      </p:nvGrpSpPr>
      <p:grpSpPr>
        <a:xfrm>
          <a:off x="0" y="0"/>
          <a:ext cx="0" cy="0"/>
          <a:chOff x="0" y="0"/>
          <a:chExt cx="0" cy="0"/>
        </a:xfrm>
      </p:grpSpPr>
      <p:pic>
        <p:nvPicPr>
          <p:cNvPr id="6" name="Picture 5" descr="A picture containing outdoor, photo, water, building&#10;&#10;Description automatically generated">
            <a:extLst>
              <a:ext uri="{FF2B5EF4-FFF2-40B4-BE49-F238E27FC236}">
                <a16:creationId xmlns:a16="http://schemas.microsoft.com/office/drawing/2014/main" id="{765EBA4E-D37C-4045-9569-E3391F116BE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l="10219" t="40149" r="16320" b="30039"/>
          <a:stretch/>
        </p:blipFill>
        <p:spPr>
          <a:xfrm>
            <a:off x="0" y="0"/>
            <a:ext cx="6858000" cy="2495550"/>
          </a:xfrm>
          <a:prstGeom prst="rect">
            <a:avLst/>
          </a:prstGeom>
        </p:spPr>
      </p:pic>
      <p:grpSp>
        <p:nvGrpSpPr>
          <p:cNvPr id="7" name="Group 6">
            <a:extLst>
              <a:ext uri="{FF2B5EF4-FFF2-40B4-BE49-F238E27FC236}">
                <a16:creationId xmlns:a16="http://schemas.microsoft.com/office/drawing/2014/main" id="{F464BB25-7F6C-0B46-B70F-7E46DAC37A29}"/>
              </a:ext>
            </a:extLst>
          </p:cNvPr>
          <p:cNvGrpSpPr/>
          <p:nvPr userDrawn="1"/>
        </p:nvGrpSpPr>
        <p:grpSpPr>
          <a:xfrm rot="5400000" flipH="1">
            <a:off x="2852972" y="-367166"/>
            <a:ext cx="1573161" cy="6436898"/>
            <a:chOff x="101475" y="0"/>
            <a:chExt cx="259733" cy="1352550"/>
          </a:xfrm>
        </p:grpSpPr>
        <p:sp>
          <p:nvSpPr>
            <p:cNvPr id="8" name="Rectangle 7">
              <a:extLst>
                <a:ext uri="{FF2B5EF4-FFF2-40B4-BE49-F238E27FC236}">
                  <a16:creationId xmlns:a16="http://schemas.microsoft.com/office/drawing/2014/main" id="{CB7BDBA7-A819-E343-B27C-79DF63C50828}"/>
                </a:ext>
              </a:extLst>
            </p:cNvPr>
            <p:cNvSpPr/>
            <p:nvPr userDrawn="1"/>
          </p:nvSpPr>
          <p:spPr>
            <a:xfrm>
              <a:off x="218704" y="0"/>
              <a:ext cx="142504" cy="1352550"/>
            </a:xfrm>
            <a:prstGeom prst="rect">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40ACFB38-4165-FF4F-8625-113D0364029A}"/>
                </a:ext>
              </a:extLst>
            </p:cNvPr>
            <p:cNvSpPr/>
            <p:nvPr userDrawn="1"/>
          </p:nvSpPr>
          <p:spPr>
            <a:xfrm>
              <a:off x="101475" y="0"/>
              <a:ext cx="117229" cy="948681"/>
            </a:xfrm>
            <a:prstGeom prst="rect">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5" name="Title Placeholder 1">
            <a:extLst>
              <a:ext uri="{FF2B5EF4-FFF2-40B4-BE49-F238E27FC236}">
                <a16:creationId xmlns:a16="http://schemas.microsoft.com/office/drawing/2014/main" id="{CAAC329A-FA99-2449-A10A-C8E7CB2557A2}"/>
              </a:ext>
            </a:extLst>
          </p:cNvPr>
          <p:cNvSpPr>
            <a:spLocks noGrp="1"/>
          </p:cNvSpPr>
          <p:nvPr>
            <p:ph type="title" hasCustomPrompt="1"/>
          </p:nvPr>
        </p:nvSpPr>
        <p:spPr>
          <a:xfrm>
            <a:off x="571500" y="2190750"/>
            <a:ext cx="6115050" cy="609600"/>
          </a:xfrm>
          <a:prstGeom prst="rect">
            <a:avLst/>
          </a:prstGeom>
        </p:spPr>
        <p:txBody>
          <a:bodyPr vert="horz" lIns="91440" tIns="45720" rIns="91440" bIns="45720" rtlCol="0" anchor="ctr">
            <a:normAutofit/>
          </a:bodyPr>
          <a:lstStyle>
            <a:lvl1pPr algn="r">
              <a:defRPr sz="3750" b="1" i="0">
                <a:solidFill>
                  <a:schemeClr val="bg1"/>
                </a:solidFill>
                <a:effectLst>
                  <a:outerShdw blurRad="38100" dist="38100" dir="2700000" algn="tl">
                    <a:srgbClr val="000000">
                      <a:alpha val="43137"/>
                    </a:srgbClr>
                  </a:outerShdw>
                </a:effectLst>
                <a:latin typeface="Arial Black" panose="020B0604020202020204" pitchFamily="34" charset="0"/>
                <a:cs typeface="Arial Black" panose="020B0604020202020204" pitchFamily="34" charset="0"/>
              </a:defRPr>
            </a:lvl1pPr>
          </a:lstStyle>
          <a:p>
            <a:r>
              <a:rPr lang="en-US"/>
              <a:t>Click to edit title</a:t>
            </a:r>
          </a:p>
        </p:txBody>
      </p:sp>
      <p:sp>
        <p:nvSpPr>
          <p:cNvPr id="4" name="Text Placeholder 3">
            <a:extLst>
              <a:ext uri="{FF2B5EF4-FFF2-40B4-BE49-F238E27FC236}">
                <a16:creationId xmlns:a16="http://schemas.microsoft.com/office/drawing/2014/main" id="{E2374A7F-6E0A-894D-BEAF-133A8BCEBAA6}"/>
              </a:ext>
            </a:extLst>
          </p:cNvPr>
          <p:cNvSpPr>
            <a:spLocks noGrp="1"/>
          </p:cNvSpPr>
          <p:nvPr>
            <p:ph type="body" sz="quarter" idx="10" hasCustomPrompt="1"/>
          </p:nvPr>
        </p:nvSpPr>
        <p:spPr>
          <a:xfrm>
            <a:off x="2514600" y="3028950"/>
            <a:ext cx="4171950" cy="457200"/>
          </a:xfrm>
          <a:prstGeom prst="rect">
            <a:avLst/>
          </a:prstGeom>
        </p:spPr>
        <p:txBody>
          <a:bodyPr/>
          <a:lstStyle>
            <a:lvl1pPr algn="r">
              <a:buNone/>
              <a:defRPr sz="1650" b="1">
                <a:solidFill>
                  <a:schemeClr val="bg1"/>
                </a:solidFill>
              </a:defRPr>
            </a:lvl1pPr>
            <a:lvl2pPr>
              <a:buNone/>
              <a:defRPr sz="1350" b="1">
                <a:solidFill>
                  <a:schemeClr val="bg1"/>
                </a:solidFill>
              </a:defRPr>
            </a:lvl2pPr>
            <a:lvl3pPr>
              <a:buNone/>
              <a:defRPr sz="1350" b="1">
                <a:solidFill>
                  <a:schemeClr val="bg1"/>
                </a:solidFill>
              </a:defRPr>
            </a:lvl3pPr>
            <a:lvl4pPr>
              <a:buNone/>
              <a:defRPr sz="1350" b="1">
                <a:solidFill>
                  <a:schemeClr val="bg1"/>
                </a:solidFill>
              </a:defRPr>
            </a:lvl4pPr>
            <a:lvl5pPr>
              <a:buNone/>
              <a:defRPr sz="1350" b="1">
                <a:solidFill>
                  <a:schemeClr val="bg1"/>
                </a:solidFill>
              </a:defRPr>
            </a:lvl5pPr>
          </a:lstStyle>
          <a:p>
            <a:pPr lvl="0"/>
            <a:r>
              <a:rPr lang="en-US"/>
              <a:t>Click to edit sub title</a:t>
            </a:r>
          </a:p>
        </p:txBody>
      </p:sp>
      <p:grpSp>
        <p:nvGrpSpPr>
          <p:cNvPr id="10" name="Group 9">
            <a:extLst>
              <a:ext uri="{FF2B5EF4-FFF2-40B4-BE49-F238E27FC236}">
                <a16:creationId xmlns:a16="http://schemas.microsoft.com/office/drawing/2014/main" id="{C6A2F14C-776E-234C-9BF2-F4EFCDBEBA02}"/>
              </a:ext>
            </a:extLst>
          </p:cNvPr>
          <p:cNvGrpSpPr/>
          <p:nvPr userDrawn="1"/>
        </p:nvGrpSpPr>
        <p:grpSpPr>
          <a:xfrm>
            <a:off x="171451" y="4324349"/>
            <a:ext cx="2114550" cy="640949"/>
            <a:chOff x="6477000" y="4237136"/>
            <a:chExt cx="2258541" cy="700385"/>
          </a:xfrm>
        </p:grpSpPr>
        <p:pic>
          <p:nvPicPr>
            <p:cNvPr id="11" name="Picture 10">
              <a:extLst>
                <a:ext uri="{FF2B5EF4-FFF2-40B4-BE49-F238E27FC236}">
                  <a16:creationId xmlns:a16="http://schemas.microsoft.com/office/drawing/2014/main" id="{2E78BD62-516A-294F-A593-A21699AC88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4239" y="4340530"/>
              <a:ext cx="1321302" cy="564440"/>
            </a:xfrm>
            <a:prstGeom prst="rect">
              <a:avLst/>
            </a:prstGeom>
          </p:spPr>
        </p:pic>
        <p:pic>
          <p:nvPicPr>
            <p:cNvPr id="12" name="Picture 11">
              <a:extLst>
                <a:ext uri="{FF2B5EF4-FFF2-40B4-BE49-F238E27FC236}">
                  <a16:creationId xmlns:a16="http://schemas.microsoft.com/office/drawing/2014/main" id="{D9714E94-C257-5743-8B0F-E0342B0AD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77000" y="4237136"/>
              <a:ext cx="705671" cy="700385"/>
            </a:xfrm>
            <a:prstGeom prst="rect">
              <a:avLst/>
            </a:prstGeom>
          </p:spPr>
        </p:pic>
      </p:grpSp>
      <p:sp>
        <p:nvSpPr>
          <p:cNvPr id="13" name="Rectangle 12">
            <a:extLst>
              <a:ext uri="{FF2B5EF4-FFF2-40B4-BE49-F238E27FC236}">
                <a16:creationId xmlns:a16="http://schemas.microsoft.com/office/drawing/2014/main" id="{B781713C-02C8-6249-9FEF-C8F9B84DFAC1}"/>
              </a:ext>
            </a:extLst>
          </p:cNvPr>
          <p:cNvSpPr/>
          <p:nvPr userDrawn="1"/>
        </p:nvSpPr>
        <p:spPr>
          <a:xfrm>
            <a:off x="3048000" y="4536913"/>
            <a:ext cx="3653600" cy="219291"/>
          </a:xfrm>
          <a:prstGeom prst="rect">
            <a:avLst/>
          </a:prstGeom>
        </p:spPr>
        <p:txBody>
          <a:bodyPr wrap="square">
            <a:spAutoFit/>
          </a:bodyPr>
          <a:lstStyle/>
          <a:p>
            <a:r>
              <a:rPr lang="en-US" sz="675">
                <a:solidFill>
                  <a:schemeClr val="bg1">
                    <a:lumMod val="75000"/>
                  </a:schemeClr>
                </a:solidFill>
                <a:latin typeface="Arial" panose="020B0604020202020204" pitchFamily="34" charset="0"/>
                <a:cs typeface="Arial" panose="020B0604020202020204" pitchFamily="34" charset="0"/>
              </a:rPr>
              <a:t>CITY OF HOUSTON </a:t>
            </a:r>
            <a:r>
              <a:rPr lang="en-US" sz="825">
                <a:solidFill>
                  <a:schemeClr val="bg1">
                    <a:lumMod val="75000"/>
                  </a:schemeClr>
                </a:solidFill>
                <a:latin typeface="Arial" panose="020B0604020202020204" pitchFamily="34" charset="0"/>
                <a:cs typeface="Arial" panose="020B0604020202020204" pitchFamily="34" charset="0"/>
              </a:rPr>
              <a:t>⋆</a:t>
            </a:r>
            <a:r>
              <a:rPr lang="en-US" sz="675">
                <a:solidFill>
                  <a:schemeClr val="bg1">
                    <a:lumMod val="75000"/>
                  </a:schemeClr>
                </a:solidFill>
                <a:latin typeface="Arial" panose="020B0604020202020204" pitchFamily="34" charset="0"/>
                <a:cs typeface="Arial" panose="020B0604020202020204" pitchFamily="34" charset="0"/>
              </a:rPr>
              <a:t> HOUSING AND COMMUNITY DEVELOPMENT DEPARTMENT</a:t>
            </a:r>
          </a:p>
        </p:txBody>
      </p:sp>
    </p:spTree>
    <p:extLst>
      <p:ext uri="{BB962C8B-B14F-4D97-AF65-F5344CB8AC3E}">
        <p14:creationId xmlns:p14="http://schemas.microsoft.com/office/powerpoint/2010/main" val="129566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Slid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10C1C2-6697-2543-874F-E4C74C7F12B1}"/>
              </a:ext>
            </a:extLst>
          </p:cNvPr>
          <p:cNvSpPr/>
          <p:nvPr userDrawn="1"/>
        </p:nvSpPr>
        <p:spPr>
          <a:xfrm>
            <a:off x="285750" y="361950"/>
            <a:ext cx="17145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Slide Number Placeholder 3">
            <a:extLst>
              <a:ext uri="{FF2B5EF4-FFF2-40B4-BE49-F238E27FC236}">
                <a16:creationId xmlns:a16="http://schemas.microsoft.com/office/drawing/2014/main" id="{EE6C9730-FE87-2D4C-9AC9-34263CE95050}"/>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37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Slide-Content &amp; Image Blue-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A972BF-005F-BF4D-9AB8-104CF6DA7938}"/>
              </a:ext>
            </a:extLst>
          </p:cNvPr>
          <p:cNvSpPr/>
          <p:nvPr userDrawn="1"/>
        </p:nvSpPr>
        <p:spPr>
          <a:xfrm>
            <a:off x="316436" y="334978"/>
            <a:ext cx="83615" cy="636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itle 1">
            <a:extLst>
              <a:ext uri="{FF2B5EF4-FFF2-40B4-BE49-F238E27FC236}">
                <a16:creationId xmlns:a16="http://schemas.microsoft.com/office/drawing/2014/main" id="{79BD0DE6-BFE6-0540-AA5A-592EADB9FBBD}"/>
              </a:ext>
            </a:extLst>
          </p:cNvPr>
          <p:cNvSpPr>
            <a:spLocks noGrp="1"/>
          </p:cNvSpPr>
          <p:nvPr>
            <p:ph type="title" hasCustomPrompt="1"/>
          </p:nvPr>
        </p:nvSpPr>
        <p:spPr>
          <a:xfrm>
            <a:off x="3743894" y="205979"/>
            <a:ext cx="2952885" cy="857250"/>
          </a:xfrm>
          <a:prstGeom prst="rect">
            <a:avLst/>
          </a:prstGeom>
        </p:spPr>
        <p:txBody>
          <a:bodyPr/>
          <a:lstStyle>
            <a:lvl1pPr>
              <a:defRPr sz="1969"/>
            </a:lvl1pPr>
          </a:lstStyle>
          <a:p>
            <a:r>
              <a:rPr lang="en-US"/>
              <a:t>Click to edit title</a:t>
            </a:r>
          </a:p>
        </p:txBody>
      </p:sp>
      <p:sp>
        <p:nvSpPr>
          <p:cNvPr id="13" name="Content Placeholder 2">
            <a:extLst>
              <a:ext uri="{FF2B5EF4-FFF2-40B4-BE49-F238E27FC236}">
                <a16:creationId xmlns:a16="http://schemas.microsoft.com/office/drawing/2014/main" id="{E1C9FFA6-F522-6A44-94F2-DA0540861FE9}"/>
              </a:ext>
            </a:extLst>
          </p:cNvPr>
          <p:cNvSpPr>
            <a:spLocks noGrp="1"/>
          </p:cNvSpPr>
          <p:nvPr>
            <p:ph idx="1" hasCustomPrompt="1"/>
          </p:nvPr>
        </p:nvSpPr>
        <p:spPr>
          <a:xfrm>
            <a:off x="3743894" y="1200151"/>
            <a:ext cx="2952885" cy="2780436"/>
          </a:xfrm>
          <a:prstGeom prst="rect">
            <a:avLst/>
          </a:prstGeom>
        </p:spPr>
        <p:txBody>
          <a:bodyPr>
            <a:normAutofit/>
          </a:bodyPr>
          <a:lstStyle>
            <a:lvl1pPr>
              <a:buClr>
                <a:srgbClr val="A0C65C"/>
              </a:buClr>
              <a:defRPr sz="1575">
                <a:solidFill>
                  <a:schemeClr val="tx1">
                    <a:lumMod val="65000"/>
                    <a:lumOff val="35000"/>
                  </a:schemeClr>
                </a:solidFill>
              </a:defRPr>
            </a:lvl1pPr>
            <a:lvl2pPr marL="417910" indent="-160735">
              <a:buClr>
                <a:srgbClr val="A0C65C"/>
              </a:buClr>
              <a:buFont typeface="Arial" panose="020B0604020202020204" pitchFamily="34" charset="0"/>
              <a:buChar char="•"/>
              <a:defRPr sz="1350">
                <a:solidFill>
                  <a:schemeClr val="tx1">
                    <a:lumMod val="65000"/>
                    <a:lumOff val="35000"/>
                  </a:schemeClr>
                </a:solidFill>
              </a:defRPr>
            </a:lvl2pPr>
            <a:lvl3pPr marL="642938" indent="-128588">
              <a:buClr>
                <a:srgbClr val="A0C65C"/>
              </a:buClr>
              <a:buFont typeface="Arial" panose="020B0604020202020204" pitchFamily="34" charset="0"/>
              <a:buChar char="•"/>
              <a:defRPr sz="1125">
                <a:solidFill>
                  <a:schemeClr val="tx1">
                    <a:lumMod val="65000"/>
                    <a:lumOff val="35000"/>
                  </a:schemeClr>
                </a:solidFill>
              </a:defRPr>
            </a:lvl3pPr>
            <a:lvl4pPr marL="900113" indent="-128588">
              <a:buClr>
                <a:srgbClr val="A0C65C"/>
              </a:buClr>
              <a:buFont typeface="Arial" panose="020B0604020202020204" pitchFamily="34" charset="0"/>
              <a:buChar char="•"/>
              <a:defRPr sz="1013">
                <a:solidFill>
                  <a:schemeClr val="tx1">
                    <a:lumMod val="65000"/>
                    <a:lumOff val="35000"/>
                  </a:schemeClr>
                </a:solidFill>
              </a:defRPr>
            </a:lvl4pPr>
            <a:lvl5pPr marL="1157288" indent="-128588">
              <a:buClr>
                <a:srgbClr val="A0C65C"/>
              </a:buClr>
              <a:buFont typeface="Arial" panose="020B0604020202020204" pitchFamily="34" charset="0"/>
              <a:buChar char="•"/>
              <a:defRPr sz="1013">
                <a:solidFill>
                  <a:schemeClr val="tx1">
                    <a:lumMod val="65000"/>
                    <a:lumOff val="35000"/>
                  </a:schemeClr>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3CB6C26C-55F5-2442-9E95-965C2A96A160}"/>
              </a:ext>
            </a:extLst>
          </p:cNvPr>
          <p:cNvSpPr/>
          <p:nvPr userDrawn="1"/>
        </p:nvSpPr>
        <p:spPr>
          <a:xfrm>
            <a:off x="0" y="4062759"/>
            <a:ext cx="6858000" cy="10807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Text Placeholder 2">
            <a:extLst>
              <a:ext uri="{FF2B5EF4-FFF2-40B4-BE49-F238E27FC236}">
                <a16:creationId xmlns:a16="http://schemas.microsoft.com/office/drawing/2014/main" id="{E152B3FC-4AFC-E840-89F1-2DC3368F60E7}"/>
              </a:ext>
            </a:extLst>
          </p:cNvPr>
          <p:cNvSpPr>
            <a:spLocks noGrp="1"/>
          </p:cNvSpPr>
          <p:nvPr>
            <p:ph type="body" idx="10" hasCustomPrompt="1"/>
          </p:nvPr>
        </p:nvSpPr>
        <p:spPr>
          <a:xfrm>
            <a:off x="342901" y="4216172"/>
            <a:ext cx="5943601" cy="793976"/>
          </a:xfrm>
          <a:prstGeom prst="rect">
            <a:avLst/>
          </a:prstGeom>
        </p:spPr>
        <p:txBody>
          <a:bodyPr>
            <a:noAutofit/>
          </a:bodyPr>
          <a:lstStyle>
            <a:lvl1pPr marL="192881" indent="-192881" algn="ctr" rtl="0">
              <a:buClr>
                <a:srgbClr val="A0C65C"/>
              </a:buClr>
              <a:buFont typeface="Arial" panose="020B0604020202020204" pitchFamily="34" charset="0"/>
              <a:buNone/>
              <a:defRPr sz="1013">
                <a:solidFill>
                  <a:schemeClr val="bg1"/>
                </a:solidFill>
              </a:defRPr>
            </a:lvl1pPr>
            <a:lvl2pPr marL="417910" indent="-160735">
              <a:buClr>
                <a:srgbClr val="A0C65C"/>
              </a:buClr>
              <a:buFont typeface="Arial" panose="020B0604020202020204" pitchFamily="34" charset="0"/>
              <a:buNone/>
              <a:defRPr sz="1013">
                <a:solidFill>
                  <a:schemeClr val="bg1"/>
                </a:solidFill>
              </a:defRPr>
            </a:lvl2pPr>
            <a:lvl3pPr marL="642938" indent="-128588">
              <a:buClr>
                <a:srgbClr val="A0C65C"/>
              </a:buClr>
              <a:buFont typeface="Arial" panose="020B0604020202020204" pitchFamily="34" charset="0"/>
              <a:buNone/>
              <a:defRPr sz="900">
                <a:solidFill>
                  <a:schemeClr val="bg1"/>
                </a:solidFill>
              </a:defRPr>
            </a:lvl3pPr>
            <a:lvl4pPr marL="900113" indent="-128588">
              <a:buClr>
                <a:srgbClr val="A0C65C"/>
              </a:buClr>
              <a:buFont typeface="Arial" panose="020B0604020202020204" pitchFamily="34" charset="0"/>
              <a:buNone/>
              <a:defRPr sz="788">
                <a:solidFill>
                  <a:schemeClr val="bg1"/>
                </a:solidFill>
              </a:defRPr>
            </a:lvl4pPr>
            <a:lvl5pPr marL="1157288" indent="-128588">
              <a:buClr>
                <a:srgbClr val="A0C65C"/>
              </a:buClr>
              <a:buFont typeface="Arial" panose="020B0604020202020204" pitchFamily="34" charset="0"/>
              <a:buNone/>
              <a:defRPr sz="788">
                <a:solidFill>
                  <a:schemeClr val="bg1"/>
                </a:solidFill>
              </a:defRPr>
            </a:lvl5pPr>
          </a:lstStyle>
          <a:p>
            <a:pPr lvl="0"/>
            <a:r>
              <a:rPr lang="en-US"/>
              <a:t>Click to edit text</a:t>
            </a:r>
          </a:p>
        </p:txBody>
      </p:sp>
      <p:sp>
        <p:nvSpPr>
          <p:cNvPr id="16" name="Content Placeholder 2">
            <a:extLst>
              <a:ext uri="{FF2B5EF4-FFF2-40B4-BE49-F238E27FC236}">
                <a16:creationId xmlns:a16="http://schemas.microsoft.com/office/drawing/2014/main" id="{0BAE1364-6592-D74A-AC3F-040CFC53167C}"/>
              </a:ext>
            </a:extLst>
          </p:cNvPr>
          <p:cNvSpPr>
            <a:spLocks noGrp="1"/>
          </p:cNvSpPr>
          <p:nvPr>
            <p:ph idx="11" hasCustomPrompt="1"/>
          </p:nvPr>
        </p:nvSpPr>
        <p:spPr>
          <a:xfrm>
            <a:off x="1543" y="3"/>
            <a:ext cx="3427459" cy="4062759"/>
          </a:xfrm>
          <a:prstGeom prst="rect">
            <a:avLst/>
          </a:prstGeom>
        </p:spPr>
        <p:txBody>
          <a:bodyPr/>
          <a:lstStyle>
            <a:lvl1pPr>
              <a:buClr>
                <a:srgbClr val="A0C65C"/>
              </a:buClr>
              <a:buNone/>
              <a:defRPr>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cxnSp>
        <p:nvCxnSpPr>
          <p:cNvPr id="17" name="Straight Connector 16">
            <a:extLst>
              <a:ext uri="{FF2B5EF4-FFF2-40B4-BE49-F238E27FC236}">
                <a16:creationId xmlns:a16="http://schemas.microsoft.com/office/drawing/2014/main" id="{611EB43C-A56F-564B-A834-85AFC4C1FE5C}"/>
              </a:ext>
            </a:extLst>
          </p:cNvPr>
          <p:cNvCxnSpPr>
            <a:cxnSpLocks/>
          </p:cNvCxnSpPr>
          <p:nvPr userDrawn="1"/>
        </p:nvCxnSpPr>
        <p:spPr>
          <a:xfrm>
            <a:off x="6364595" y="4686182"/>
            <a:ext cx="0" cy="2159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764D7622-693F-4C47-BFA8-A2BC88892760}"/>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solidFill>
                <a:latin typeface="Arial" panose="020B0604020202020204" pitchFamily="34" charset="0"/>
                <a:cs typeface="Arial" panose="020B0604020202020204" pitchFamily="34" charset="0"/>
              </a:rPr>
              <a:pPr/>
              <a:t>‹#›</a:t>
            </a:fld>
            <a:endParaRPr lang="en-US" sz="394">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65226775-2C5A-424C-83B7-7FCA5826AB12}"/>
              </a:ext>
            </a:extLst>
          </p:cNvPr>
          <p:cNvCxnSpPr>
            <a:cxnSpLocks/>
          </p:cNvCxnSpPr>
          <p:nvPr userDrawn="1"/>
        </p:nvCxnSpPr>
        <p:spPr>
          <a:xfrm>
            <a:off x="3743894" y="361950"/>
            <a:ext cx="0" cy="609600"/>
          </a:xfrm>
          <a:prstGeom prst="line">
            <a:avLst/>
          </a:prstGeom>
          <a:ln w="28575">
            <a:solidFill>
              <a:srgbClr val="A0C6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842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Slide-2 circl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2B7D720-29D6-264A-B82F-1125DBC8E00F}"/>
              </a:ext>
            </a:extLst>
          </p:cNvPr>
          <p:cNvSpPr>
            <a:spLocks noGrp="1"/>
          </p:cNvSpPr>
          <p:nvPr>
            <p:ph type="title" hasCustomPrompt="1"/>
          </p:nvPr>
        </p:nvSpPr>
        <p:spPr>
          <a:xfrm>
            <a:off x="342902" y="205979"/>
            <a:ext cx="5426351" cy="857250"/>
          </a:xfrm>
          <a:prstGeom prst="rect">
            <a:avLst/>
          </a:prstGeom>
        </p:spPr>
        <p:txBody>
          <a:bodyPr/>
          <a:lstStyle/>
          <a:p>
            <a:r>
              <a:rPr lang="en-US"/>
              <a:t>Click to edit title style</a:t>
            </a:r>
          </a:p>
        </p:txBody>
      </p:sp>
      <p:sp>
        <p:nvSpPr>
          <p:cNvPr id="26" name="Text Placeholder 2">
            <a:extLst>
              <a:ext uri="{FF2B5EF4-FFF2-40B4-BE49-F238E27FC236}">
                <a16:creationId xmlns:a16="http://schemas.microsoft.com/office/drawing/2014/main" id="{225F9B74-100D-6642-9869-5B0857CCB3C2}"/>
              </a:ext>
            </a:extLst>
          </p:cNvPr>
          <p:cNvSpPr>
            <a:spLocks noGrp="1"/>
          </p:cNvSpPr>
          <p:nvPr>
            <p:ph type="body" idx="1" hasCustomPrompt="1"/>
          </p:nvPr>
        </p:nvSpPr>
        <p:spPr>
          <a:xfrm>
            <a:off x="795086" y="3475226"/>
            <a:ext cx="1771650" cy="391927"/>
          </a:xfrm>
          <a:prstGeom prst="rect">
            <a:avLst/>
          </a:prstGeom>
        </p:spPr>
        <p:txBody>
          <a:bodyPr numCol="1" anchor="t">
            <a:normAutofit/>
          </a:bodyPr>
          <a:lstStyle>
            <a:lvl1pPr marL="192881" indent="-192881" algn="ctr">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1D9D3834-0757-0840-939B-BF69F52CF42B}"/>
              </a:ext>
            </a:extLst>
          </p:cNvPr>
          <p:cNvSpPr>
            <a:spLocks noGrp="1"/>
          </p:cNvSpPr>
          <p:nvPr>
            <p:ph type="body" idx="10" hasCustomPrompt="1"/>
          </p:nvPr>
        </p:nvSpPr>
        <p:spPr>
          <a:xfrm>
            <a:off x="795086" y="3950714"/>
            <a:ext cx="1771650" cy="526039"/>
          </a:xfrm>
          <a:prstGeom prst="rect">
            <a:avLst/>
          </a:prstGeom>
        </p:spPr>
        <p:txBody>
          <a:bodyPr numCol="1" anchor="t">
            <a:normAutofit/>
          </a:bodyPr>
          <a:lstStyle>
            <a:lvl1pPr marL="192881" indent="-192881" algn="ctr">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8" name="Text Placeholder 2">
            <a:extLst>
              <a:ext uri="{FF2B5EF4-FFF2-40B4-BE49-F238E27FC236}">
                <a16:creationId xmlns:a16="http://schemas.microsoft.com/office/drawing/2014/main" id="{48AB6A40-56C0-3A48-9F9D-3956E096356A}"/>
              </a:ext>
            </a:extLst>
          </p:cNvPr>
          <p:cNvSpPr>
            <a:spLocks noGrp="1"/>
          </p:cNvSpPr>
          <p:nvPr>
            <p:ph type="body" idx="11" hasCustomPrompt="1"/>
          </p:nvPr>
        </p:nvSpPr>
        <p:spPr>
          <a:xfrm>
            <a:off x="342901" y="1134362"/>
            <a:ext cx="5309978"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9" name="Text Placeholder 2">
            <a:extLst>
              <a:ext uri="{FF2B5EF4-FFF2-40B4-BE49-F238E27FC236}">
                <a16:creationId xmlns:a16="http://schemas.microsoft.com/office/drawing/2014/main" id="{69449E85-53DD-7D48-9D8B-F849E40B18A7}"/>
              </a:ext>
            </a:extLst>
          </p:cNvPr>
          <p:cNvSpPr>
            <a:spLocks noGrp="1"/>
          </p:cNvSpPr>
          <p:nvPr>
            <p:ph type="body" idx="12" hasCustomPrompt="1"/>
          </p:nvPr>
        </p:nvSpPr>
        <p:spPr>
          <a:xfrm>
            <a:off x="4317355" y="3475226"/>
            <a:ext cx="1771650" cy="391927"/>
          </a:xfrm>
          <a:prstGeom prst="rect">
            <a:avLst/>
          </a:prstGeom>
        </p:spPr>
        <p:txBody>
          <a:bodyPr numCol="1" anchor="t">
            <a:normAutofit/>
          </a:bodyPr>
          <a:lstStyle>
            <a:lvl1pPr marL="192881" indent="-192881" algn="ctr">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30" name="Text Placeholder 2">
            <a:extLst>
              <a:ext uri="{FF2B5EF4-FFF2-40B4-BE49-F238E27FC236}">
                <a16:creationId xmlns:a16="http://schemas.microsoft.com/office/drawing/2014/main" id="{7F2ADA43-D085-5247-B23D-1EF225BE0A6F}"/>
              </a:ext>
            </a:extLst>
          </p:cNvPr>
          <p:cNvSpPr>
            <a:spLocks noGrp="1"/>
          </p:cNvSpPr>
          <p:nvPr>
            <p:ph type="body" idx="13" hasCustomPrompt="1"/>
          </p:nvPr>
        </p:nvSpPr>
        <p:spPr>
          <a:xfrm>
            <a:off x="4317355" y="3950714"/>
            <a:ext cx="1771650" cy="526039"/>
          </a:xfrm>
          <a:prstGeom prst="rect">
            <a:avLst/>
          </a:prstGeom>
        </p:spPr>
        <p:txBody>
          <a:bodyPr numCol="1" anchor="t">
            <a:normAutofit/>
          </a:bodyPr>
          <a:lstStyle>
            <a:lvl1pPr marL="192881" indent="-192881" algn="ctr">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31" name="Slide Number Placeholder 3">
            <a:extLst>
              <a:ext uri="{FF2B5EF4-FFF2-40B4-BE49-F238E27FC236}">
                <a16:creationId xmlns:a16="http://schemas.microsoft.com/office/drawing/2014/main" id="{3BA6B3AA-13D7-6046-831C-83E617E2951B}"/>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735EDDBB-5074-8E4E-9912-B65EE5341EE5}"/>
              </a:ext>
            </a:extLst>
          </p:cNvPr>
          <p:cNvGrpSpPr/>
          <p:nvPr userDrawn="1"/>
        </p:nvGrpSpPr>
        <p:grpSpPr>
          <a:xfrm>
            <a:off x="5652879" y="-152400"/>
            <a:ext cx="1235825" cy="1428750"/>
            <a:chOff x="10025268" y="-18034"/>
            <a:chExt cx="2124303" cy="1946080"/>
          </a:xfrm>
        </p:grpSpPr>
        <p:sp>
          <p:nvSpPr>
            <p:cNvPr id="37" name="Parallelogram 36">
              <a:extLst>
                <a:ext uri="{FF2B5EF4-FFF2-40B4-BE49-F238E27FC236}">
                  <a16:creationId xmlns:a16="http://schemas.microsoft.com/office/drawing/2014/main" id="{6DE88896-BE14-AA4F-8079-D20FFDE1BE38}"/>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8" name="Parallelogram 37">
              <a:extLst>
                <a:ext uri="{FF2B5EF4-FFF2-40B4-BE49-F238E27FC236}">
                  <a16:creationId xmlns:a16="http://schemas.microsoft.com/office/drawing/2014/main" id="{2CC5384E-1DAE-7D4C-AA45-4D0842B5D739}"/>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228331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Slide-3 circl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2B7D720-29D6-264A-B82F-1125DBC8E00F}"/>
              </a:ext>
            </a:extLst>
          </p:cNvPr>
          <p:cNvSpPr>
            <a:spLocks noGrp="1"/>
          </p:cNvSpPr>
          <p:nvPr>
            <p:ph type="title" hasCustomPrompt="1"/>
          </p:nvPr>
        </p:nvSpPr>
        <p:spPr>
          <a:xfrm>
            <a:off x="342902" y="205979"/>
            <a:ext cx="5426351" cy="857250"/>
          </a:xfrm>
          <a:prstGeom prst="rect">
            <a:avLst/>
          </a:prstGeom>
        </p:spPr>
        <p:txBody>
          <a:bodyPr/>
          <a:lstStyle/>
          <a:p>
            <a:r>
              <a:rPr lang="en-US"/>
              <a:t>Click to edit title style</a:t>
            </a:r>
          </a:p>
        </p:txBody>
      </p:sp>
      <p:sp>
        <p:nvSpPr>
          <p:cNvPr id="28" name="Text Placeholder 2">
            <a:extLst>
              <a:ext uri="{FF2B5EF4-FFF2-40B4-BE49-F238E27FC236}">
                <a16:creationId xmlns:a16="http://schemas.microsoft.com/office/drawing/2014/main" id="{48AB6A40-56C0-3A48-9F9D-3956E096356A}"/>
              </a:ext>
            </a:extLst>
          </p:cNvPr>
          <p:cNvSpPr>
            <a:spLocks noGrp="1"/>
          </p:cNvSpPr>
          <p:nvPr>
            <p:ph type="body" idx="11" hasCustomPrompt="1"/>
          </p:nvPr>
        </p:nvSpPr>
        <p:spPr>
          <a:xfrm>
            <a:off x="342901" y="1134362"/>
            <a:ext cx="5309978"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31" name="Slide Number Placeholder 3">
            <a:extLst>
              <a:ext uri="{FF2B5EF4-FFF2-40B4-BE49-F238E27FC236}">
                <a16:creationId xmlns:a16="http://schemas.microsoft.com/office/drawing/2014/main" id="{3BA6B3AA-13D7-6046-831C-83E617E2951B}"/>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735EDDBB-5074-8E4E-9912-B65EE5341EE5}"/>
              </a:ext>
            </a:extLst>
          </p:cNvPr>
          <p:cNvGrpSpPr/>
          <p:nvPr userDrawn="1"/>
        </p:nvGrpSpPr>
        <p:grpSpPr>
          <a:xfrm>
            <a:off x="5652879" y="-152400"/>
            <a:ext cx="1235825" cy="1428750"/>
            <a:chOff x="10025268" y="-18034"/>
            <a:chExt cx="2124303" cy="1946080"/>
          </a:xfrm>
        </p:grpSpPr>
        <p:sp>
          <p:nvSpPr>
            <p:cNvPr id="37" name="Parallelogram 36">
              <a:extLst>
                <a:ext uri="{FF2B5EF4-FFF2-40B4-BE49-F238E27FC236}">
                  <a16:creationId xmlns:a16="http://schemas.microsoft.com/office/drawing/2014/main" id="{6DE88896-BE14-AA4F-8079-D20FFDE1BE38}"/>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8" name="Parallelogram 37">
              <a:extLst>
                <a:ext uri="{FF2B5EF4-FFF2-40B4-BE49-F238E27FC236}">
                  <a16:creationId xmlns:a16="http://schemas.microsoft.com/office/drawing/2014/main" id="{2CC5384E-1DAE-7D4C-AA45-4D0842B5D739}"/>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0" name="Text Placeholder 2">
            <a:extLst>
              <a:ext uri="{FF2B5EF4-FFF2-40B4-BE49-F238E27FC236}">
                <a16:creationId xmlns:a16="http://schemas.microsoft.com/office/drawing/2014/main" id="{FD35917F-0C37-2D46-876A-7CCE85EDDEDE}"/>
              </a:ext>
            </a:extLst>
          </p:cNvPr>
          <p:cNvSpPr>
            <a:spLocks noGrp="1"/>
          </p:cNvSpPr>
          <p:nvPr>
            <p:ph type="body" idx="1" hasCustomPrompt="1"/>
          </p:nvPr>
        </p:nvSpPr>
        <p:spPr>
          <a:xfrm>
            <a:off x="537911" y="3475226"/>
            <a:ext cx="1771650" cy="391927"/>
          </a:xfrm>
          <a:prstGeom prst="rect">
            <a:avLst/>
          </a:prstGeom>
        </p:spPr>
        <p:txBody>
          <a:bodyPr numCol="1" anchor="t">
            <a:normAutofit/>
          </a:bodyPr>
          <a:lstStyle>
            <a:lvl1pPr marL="192881" indent="-192881" algn="ctr">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1" name="Text Placeholder 2">
            <a:extLst>
              <a:ext uri="{FF2B5EF4-FFF2-40B4-BE49-F238E27FC236}">
                <a16:creationId xmlns:a16="http://schemas.microsoft.com/office/drawing/2014/main" id="{99D3A5AA-8B75-E34C-BB82-772BAC284438}"/>
              </a:ext>
            </a:extLst>
          </p:cNvPr>
          <p:cNvSpPr>
            <a:spLocks noGrp="1"/>
          </p:cNvSpPr>
          <p:nvPr>
            <p:ph type="body" idx="10" hasCustomPrompt="1"/>
          </p:nvPr>
        </p:nvSpPr>
        <p:spPr>
          <a:xfrm>
            <a:off x="537911" y="3950714"/>
            <a:ext cx="1771650" cy="526039"/>
          </a:xfrm>
          <a:prstGeom prst="rect">
            <a:avLst/>
          </a:prstGeom>
        </p:spPr>
        <p:txBody>
          <a:bodyPr numCol="1" anchor="t">
            <a:normAutofit/>
          </a:bodyPr>
          <a:lstStyle>
            <a:lvl1pPr marL="192881" indent="-192881" algn="ctr">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2" name="Text Placeholder 2">
            <a:extLst>
              <a:ext uri="{FF2B5EF4-FFF2-40B4-BE49-F238E27FC236}">
                <a16:creationId xmlns:a16="http://schemas.microsoft.com/office/drawing/2014/main" id="{78B1DE59-9A5D-B648-874E-2502A4CDB585}"/>
              </a:ext>
            </a:extLst>
          </p:cNvPr>
          <p:cNvSpPr>
            <a:spLocks noGrp="1"/>
          </p:cNvSpPr>
          <p:nvPr>
            <p:ph type="body" idx="12" hasCustomPrompt="1"/>
          </p:nvPr>
        </p:nvSpPr>
        <p:spPr>
          <a:xfrm>
            <a:off x="2543175" y="3475226"/>
            <a:ext cx="1771650" cy="391927"/>
          </a:xfrm>
          <a:prstGeom prst="rect">
            <a:avLst/>
          </a:prstGeom>
        </p:spPr>
        <p:txBody>
          <a:bodyPr numCol="1" anchor="t">
            <a:normAutofit/>
          </a:bodyPr>
          <a:lstStyle>
            <a:lvl1pPr marL="192881" indent="-192881" algn="ctr">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3" name="Text Placeholder 2">
            <a:extLst>
              <a:ext uri="{FF2B5EF4-FFF2-40B4-BE49-F238E27FC236}">
                <a16:creationId xmlns:a16="http://schemas.microsoft.com/office/drawing/2014/main" id="{6451FD1C-4355-0240-9049-8B680E87BBCC}"/>
              </a:ext>
            </a:extLst>
          </p:cNvPr>
          <p:cNvSpPr>
            <a:spLocks noGrp="1"/>
          </p:cNvSpPr>
          <p:nvPr>
            <p:ph type="body" idx="13" hasCustomPrompt="1"/>
          </p:nvPr>
        </p:nvSpPr>
        <p:spPr>
          <a:xfrm>
            <a:off x="2543175" y="3950714"/>
            <a:ext cx="1771650" cy="526039"/>
          </a:xfrm>
          <a:prstGeom prst="rect">
            <a:avLst/>
          </a:prstGeom>
        </p:spPr>
        <p:txBody>
          <a:bodyPr numCol="1" anchor="t">
            <a:normAutofit/>
          </a:bodyPr>
          <a:lstStyle>
            <a:lvl1pPr marL="192881" indent="-192881" algn="ctr">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32" name="Text Placeholder 2">
            <a:extLst>
              <a:ext uri="{FF2B5EF4-FFF2-40B4-BE49-F238E27FC236}">
                <a16:creationId xmlns:a16="http://schemas.microsoft.com/office/drawing/2014/main" id="{BA983DE8-B235-7B48-B277-7043B64813B7}"/>
              </a:ext>
            </a:extLst>
          </p:cNvPr>
          <p:cNvSpPr>
            <a:spLocks noGrp="1"/>
          </p:cNvSpPr>
          <p:nvPr>
            <p:ph type="body" idx="14" hasCustomPrompt="1"/>
          </p:nvPr>
        </p:nvSpPr>
        <p:spPr>
          <a:xfrm>
            <a:off x="4534739" y="3475226"/>
            <a:ext cx="1771650" cy="391927"/>
          </a:xfrm>
          <a:prstGeom prst="rect">
            <a:avLst/>
          </a:prstGeom>
        </p:spPr>
        <p:txBody>
          <a:bodyPr numCol="1" anchor="t">
            <a:normAutofit/>
          </a:bodyPr>
          <a:lstStyle>
            <a:lvl1pPr marL="192881" indent="-192881" algn="ctr">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33" name="Text Placeholder 2">
            <a:extLst>
              <a:ext uri="{FF2B5EF4-FFF2-40B4-BE49-F238E27FC236}">
                <a16:creationId xmlns:a16="http://schemas.microsoft.com/office/drawing/2014/main" id="{825BD909-77A5-634E-A41D-D3A51DA72221}"/>
              </a:ext>
            </a:extLst>
          </p:cNvPr>
          <p:cNvSpPr>
            <a:spLocks noGrp="1"/>
          </p:cNvSpPr>
          <p:nvPr>
            <p:ph type="body" idx="15" hasCustomPrompt="1"/>
          </p:nvPr>
        </p:nvSpPr>
        <p:spPr>
          <a:xfrm>
            <a:off x="4534739" y="3950714"/>
            <a:ext cx="1771650" cy="526039"/>
          </a:xfrm>
          <a:prstGeom prst="rect">
            <a:avLst/>
          </a:prstGeom>
        </p:spPr>
        <p:txBody>
          <a:bodyPr numCol="1" anchor="t">
            <a:normAutofit/>
          </a:bodyPr>
          <a:lstStyle>
            <a:lvl1pPr marL="192881" indent="-192881" algn="ctr">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650347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Slide-4 circles">
    <p:spTree>
      <p:nvGrpSpPr>
        <p:cNvPr id="1" name=""/>
        <p:cNvGrpSpPr/>
        <p:nvPr/>
      </p:nvGrpSpPr>
      <p:grpSpPr>
        <a:xfrm>
          <a:off x="0" y="0"/>
          <a:ext cx="0" cy="0"/>
          <a:chOff x="0" y="0"/>
          <a:chExt cx="0" cy="0"/>
        </a:xfrm>
      </p:grpSpPr>
      <p:sp>
        <p:nvSpPr>
          <p:cNvPr id="31" name="Slide Number Placeholder 3">
            <a:extLst>
              <a:ext uri="{FF2B5EF4-FFF2-40B4-BE49-F238E27FC236}">
                <a16:creationId xmlns:a16="http://schemas.microsoft.com/office/drawing/2014/main" id="{3BA6B3AA-13D7-6046-831C-83E617E2951B}"/>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735EDDBB-5074-8E4E-9912-B65EE5341EE5}"/>
              </a:ext>
            </a:extLst>
          </p:cNvPr>
          <p:cNvGrpSpPr/>
          <p:nvPr userDrawn="1"/>
        </p:nvGrpSpPr>
        <p:grpSpPr>
          <a:xfrm>
            <a:off x="5652879" y="-152400"/>
            <a:ext cx="1235825" cy="1428750"/>
            <a:chOff x="10025268" y="-18034"/>
            <a:chExt cx="2124303" cy="1946080"/>
          </a:xfrm>
        </p:grpSpPr>
        <p:sp>
          <p:nvSpPr>
            <p:cNvPr id="37" name="Parallelogram 36">
              <a:extLst>
                <a:ext uri="{FF2B5EF4-FFF2-40B4-BE49-F238E27FC236}">
                  <a16:creationId xmlns:a16="http://schemas.microsoft.com/office/drawing/2014/main" id="{6DE88896-BE14-AA4F-8079-D20FFDE1BE38}"/>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8" name="Parallelogram 37">
              <a:extLst>
                <a:ext uri="{FF2B5EF4-FFF2-40B4-BE49-F238E27FC236}">
                  <a16:creationId xmlns:a16="http://schemas.microsoft.com/office/drawing/2014/main" id="{2CC5384E-1DAE-7D4C-AA45-4D0842B5D739}"/>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6" name="Text Placeholder 2">
            <a:extLst>
              <a:ext uri="{FF2B5EF4-FFF2-40B4-BE49-F238E27FC236}">
                <a16:creationId xmlns:a16="http://schemas.microsoft.com/office/drawing/2014/main" id="{9535BF0A-6855-BA41-BE09-070C8DFCA891}"/>
              </a:ext>
            </a:extLst>
          </p:cNvPr>
          <p:cNvSpPr>
            <a:spLocks noGrp="1"/>
          </p:cNvSpPr>
          <p:nvPr>
            <p:ph type="body" idx="1" hasCustomPrompt="1"/>
          </p:nvPr>
        </p:nvSpPr>
        <p:spPr>
          <a:xfrm>
            <a:off x="1085850" y="1833243"/>
            <a:ext cx="1771650"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17" name="Text Placeholder 2">
            <a:extLst>
              <a:ext uri="{FF2B5EF4-FFF2-40B4-BE49-F238E27FC236}">
                <a16:creationId xmlns:a16="http://schemas.microsoft.com/office/drawing/2014/main" id="{0C5C5D6C-CD4B-0046-AB4F-201B81824AD4}"/>
              </a:ext>
            </a:extLst>
          </p:cNvPr>
          <p:cNvSpPr>
            <a:spLocks noGrp="1"/>
          </p:cNvSpPr>
          <p:nvPr>
            <p:ph type="body" idx="10" hasCustomPrompt="1"/>
          </p:nvPr>
        </p:nvSpPr>
        <p:spPr>
          <a:xfrm>
            <a:off x="1085850" y="2308731"/>
            <a:ext cx="1771650" cy="526039"/>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4" name="Text Placeholder 2">
            <a:extLst>
              <a:ext uri="{FF2B5EF4-FFF2-40B4-BE49-F238E27FC236}">
                <a16:creationId xmlns:a16="http://schemas.microsoft.com/office/drawing/2014/main" id="{6DF6D348-E8C0-FA4A-9A06-1C6A6213387C}"/>
              </a:ext>
            </a:extLst>
          </p:cNvPr>
          <p:cNvSpPr>
            <a:spLocks noGrp="1"/>
          </p:cNvSpPr>
          <p:nvPr>
            <p:ph type="body" idx="12" hasCustomPrompt="1"/>
          </p:nvPr>
        </p:nvSpPr>
        <p:spPr>
          <a:xfrm>
            <a:off x="1085850" y="3340176"/>
            <a:ext cx="1771650"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5" name="Text Placeholder 2">
            <a:extLst>
              <a:ext uri="{FF2B5EF4-FFF2-40B4-BE49-F238E27FC236}">
                <a16:creationId xmlns:a16="http://schemas.microsoft.com/office/drawing/2014/main" id="{B037FA6F-B252-154A-ADDE-D36369E32B41}"/>
              </a:ext>
            </a:extLst>
          </p:cNvPr>
          <p:cNvSpPr>
            <a:spLocks noGrp="1"/>
          </p:cNvSpPr>
          <p:nvPr>
            <p:ph type="body" idx="13" hasCustomPrompt="1"/>
          </p:nvPr>
        </p:nvSpPr>
        <p:spPr>
          <a:xfrm>
            <a:off x="1085850" y="3815661"/>
            <a:ext cx="1771650" cy="526039"/>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F59628E0-DDE9-9044-82F5-E9C88BB51535}"/>
              </a:ext>
            </a:extLst>
          </p:cNvPr>
          <p:cNvSpPr>
            <a:spLocks noGrp="1"/>
          </p:cNvSpPr>
          <p:nvPr>
            <p:ph type="body" idx="14" hasCustomPrompt="1"/>
          </p:nvPr>
        </p:nvSpPr>
        <p:spPr>
          <a:xfrm>
            <a:off x="4498391" y="1833243"/>
            <a:ext cx="1771650"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9" name="Text Placeholder 2">
            <a:extLst>
              <a:ext uri="{FF2B5EF4-FFF2-40B4-BE49-F238E27FC236}">
                <a16:creationId xmlns:a16="http://schemas.microsoft.com/office/drawing/2014/main" id="{3FD5ACFE-39CA-1B4F-9834-82E37318F372}"/>
              </a:ext>
            </a:extLst>
          </p:cNvPr>
          <p:cNvSpPr>
            <a:spLocks noGrp="1"/>
          </p:cNvSpPr>
          <p:nvPr>
            <p:ph type="body" idx="15" hasCustomPrompt="1"/>
          </p:nvPr>
        </p:nvSpPr>
        <p:spPr>
          <a:xfrm>
            <a:off x="4498391" y="2308731"/>
            <a:ext cx="1771650" cy="526039"/>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34" name="Text Placeholder 2">
            <a:extLst>
              <a:ext uri="{FF2B5EF4-FFF2-40B4-BE49-F238E27FC236}">
                <a16:creationId xmlns:a16="http://schemas.microsoft.com/office/drawing/2014/main" id="{1CFABE73-74B2-EA4C-891F-D32E8BA4B49D}"/>
              </a:ext>
            </a:extLst>
          </p:cNvPr>
          <p:cNvSpPr>
            <a:spLocks noGrp="1"/>
          </p:cNvSpPr>
          <p:nvPr>
            <p:ph type="body" idx="16" hasCustomPrompt="1"/>
          </p:nvPr>
        </p:nvSpPr>
        <p:spPr>
          <a:xfrm>
            <a:off x="4498391" y="3340176"/>
            <a:ext cx="1771650"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35" name="Text Placeholder 2">
            <a:extLst>
              <a:ext uri="{FF2B5EF4-FFF2-40B4-BE49-F238E27FC236}">
                <a16:creationId xmlns:a16="http://schemas.microsoft.com/office/drawing/2014/main" id="{C160F057-2971-874A-874E-9B92F58BBFF2}"/>
              </a:ext>
            </a:extLst>
          </p:cNvPr>
          <p:cNvSpPr>
            <a:spLocks noGrp="1"/>
          </p:cNvSpPr>
          <p:nvPr>
            <p:ph type="body" idx="17" hasCustomPrompt="1"/>
          </p:nvPr>
        </p:nvSpPr>
        <p:spPr>
          <a:xfrm>
            <a:off x="4498391" y="3815661"/>
            <a:ext cx="1771650" cy="526039"/>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39" name="Title 1">
            <a:extLst>
              <a:ext uri="{FF2B5EF4-FFF2-40B4-BE49-F238E27FC236}">
                <a16:creationId xmlns:a16="http://schemas.microsoft.com/office/drawing/2014/main" id="{5D9E9B21-1232-734C-B465-F192BA5D7BF8}"/>
              </a:ext>
            </a:extLst>
          </p:cNvPr>
          <p:cNvSpPr>
            <a:spLocks noGrp="1"/>
          </p:cNvSpPr>
          <p:nvPr>
            <p:ph type="title" hasCustomPrompt="1"/>
          </p:nvPr>
        </p:nvSpPr>
        <p:spPr>
          <a:xfrm>
            <a:off x="342902" y="205979"/>
            <a:ext cx="5426351" cy="857250"/>
          </a:xfrm>
          <a:prstGeom prst="rect">
            <a:avLst/>
          </a:prstGeom>
        </p:spPr>
        <p:txBody>
          <a:bodyPr/>
          <a:lstStyle/>
          <a:p>
            <a:r>
              <a:rPr lang="en-US"/>
              <a:t>Click to edit title style</a:t>
            </a:r>
          </a:p>
        </p:txBody>
      </p:sp>
      <p:sp>
        <p:nvSpPr>
          <p:cNvPr id="40" name="Text Placeholder 2">
            <a:extLst>
              <a:ext uri="{FF2B5EF4-FFF2-40B4-BE49-F238E27FC236}">
                <a16:creationId xmlns:a16="http://schemas.microsoft.com/office/drawing/2014/main" id="{0CA8CC33-9AFA-DF41-932E-48B5AFEC6AAF}"/>
              </a:ext>
            </a:extLst>
          </p:cNvPr>
          <p:cNvSpPr>
            <a:spLocks noGrp="1"/>
          </p:cNvSpPr>
          <p:nvPr>
            <p:ph type="body" idx="11" hasCustomPrompt="1"/>
          </p:nvPr>
        </p:nvSpPr>
        <p:spPr>
          <a:xfrm>
            <a:off x="342901" y="1134362"/>
            <a:ext cx="5309978"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314283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Slide-3 circles righ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7154A58-C13C-8B4B-B809-98AE0C804F46}"/>
              </a:ext>
            </a:extLst>
          </p:cNvPr>
          <p:cNvSpPr/>
          <p:nvPr userDrawn="1"/>
        </p:nvSpPr>
        <p:spPr>
          <a:xfrm>
            <a:off x="228601" y="4552950"/>
            <a:ext cx="99213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Title 1">
            <a:extLst>
              <a:ext uri="{FF2B5EF4-FFF2-40B4-BE49-F238E27FC236}">
                <a16:creationId xmlns:a16="http://schemas.microsoft.com/office/drawing/2014/main" id="{9AC45825-66DF-B644-BD1A-1DCC2CD54BF0}"/>
              </a:ext>
            </a:extLst>
          </p:cNvPr>
          <p:cNvSpPr>
            <a:spLocks noGrp="1"/>
          </p:cNvSpPr>
          <p:nvPr>
            <p:ph type="title" hasCustomPrompt="1"/>
          </p:nvPr>
        </p:nvSpPr>
        <p:spPr>
          <a:xfrm>
            <a:off x="342900" y="1749895"/>
            <a:ext cx="3028950" cy="1207604"/>
          </a:xfrm>
          <a:prstGeom prst="rect">
            <a:avLst/>
          </a:prstGeom>
        </p:spPr>
        <p:txBody>
          <a:bodyPr/>
          <a:lstStyle/>
          <a:p>
            <a:r>
              <a:rPr lang="en-US"/>
              <a:t>Click to edit title style</a:t>
            </a:r>
          </a:p>
        </p:txBody>
      </p:sp>
      <p:grpSp>
        <p:nvGrpSpPr>
          <p:cNvPr id="22" name="Group 21">
            <a:extLst>
              <a:ext uri="{FF2B5EF4-FFF2-40B4-BE49-F238E27FC236}">
                <a16:creationId xmlns:a16="http://schemas.microsoft.com/office/drawing/2014/main" id="{95A5556B-885E-A043-925E-08CA625867AE}"/>
              </a:ext>
            </a:extLst>
          </p:cNvPr>
          <p:cNvGrpSpPr/>
          <p:nvPr userDrawn="1"/>
        </p:nvGrpSpPr>
        <p:grpSpPr>
          <a:xfrm>
            <a:off x="2057401" y="3"/>
            <a:ext cx="1235825" cy="1509523"/>
            <a:chOff x="10025268" y="-18034"/>
            <a:chExt cx="2124303" cy="1946080"/>
          </a:xfrm>
        </p:grpSpPr>
        <p:sp>
          <p:nvSpPr>
            <p:cNvPr id="23" name="Parallelogram 22">
              <a:extLst>
                <a:ext uri="{FF2B5EF4-FFF2-40B4-BE49-F238E27FC236}">
                  <a16:creationId xmlns:a16="http://schemas.microsoft.com/office/drawing/2014/main" id="{0EC7B147-679E-504D-8218-B90E3F7DEF65}"/>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Parallelogram 27">
              <a:extLst>
                <a:ext uri="{FF2B5EF4-FFF2-40B4-BE49-F238E27FC236}">
                  <a16:creationId xmlns:a16="http://schemas.microsoft.com/office/drawing/2014/main" id="{2B2911AF-E242-BE4F-8B86-564C07C1D000}"/>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2" name="Text Placeholder 2">
            <a:extLst>
              <a:ext uri="{FF2B5EF4-FFF2-40B4-BE49-F238E27FC236}">
                <a16:creationId xmlns:a16="http://schemas.microsoft.com/office/drawing/2014/main" id="{795E3622-9270-CC4D-9289-E8A6AF9CDEDD}"/>
              </a:ext>
            </a:extLst>
          </p:cNvPr>
          <p:cNvSpPr>
            <a:spLocks noGrp="1"/>
          </p:cNvSpPr>
          <p:nvPr>
            <p:ph type="body" idx="11" hasCustomPrompt="1"/>
          </p:nvPr>
        </p:nvSpPr>
        <p:spPr>
          <a:xfrm>
            <a:off x="342900" y="3165092"/>
            <a:ext cx="3028950"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41" name="Text Placeholder 2">
            <a:extLst>
              <a:ext uri="{FF2B5EF4-FFF2-40B4-BE49-F238E27FC236}">
                <a16:creationId xmlns:a16="http://schemas.microsoft.com/office/drawing/2014/main" id="{9E4A5A7D-757A-504E-97D8-A0D96AF2EB6B}"/>
              </a:ext>
            </a:extLst>
          </p:cNvPr>
          <p:cNvSpPr>
            <a:spLocks noGrp="1"/>
          </p:cNvSpPr>
          <p:nvPr>
            <p:ph type="body" idx="14" hasCustomPrompt="1"/>
          </p:nvPr>
        </p:nvSpPr>
        <p:spPr>
          <a:xfrm>
            <a:off x="4498390" y="1947943"/>
            <a:ext cx="2131010"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42" name="Text Placeholder 2">
            <a:extLst>
              <a:ext uri="{FF2B5EF4-FFF2-40B4-BE49-F238E27FC236}">
                <a16:creationId xmlns:a16="http://schemas.microsoft.com/office/drawing/2014/main" id="{19F5D2AC-0920-014F-861E-6D92925C7478}"/>
              </a:ext>
            </a:extLst>
          </p:cNvPr>
          <p:cNvSpPr>
            <a:spLocks noGrp="1"/>
          </p:cNvSpPr>
          <p:nvPr>
            <p:ph type="body" idx="15" hasCustomPrompt="1"/>
          </p:nvPr>
        </p:nvSpPr>
        <p:spPr>
          <a:xfrm>
            <a:off x="4498390" y="2423431"/>
            <a:ext cx="2131010" cy="526039"/>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44" name="Text Placeholder 2">
            <a:extLst>
              <a:ext uri="{FF2B5EF4-FFF2-40B4-BE49-F238E27FC236}">
                <a16:creationId xmlns:a16="http://schemas.microsoft.com/office/drawing/2014/main" id="{7985AFA1-B8ED-534C-8DDE-7B347BB7C1F2}"/>
              </a:ext>
            </a:extLst>
          </p:cNvPr>
          <p:cNvSpPr>
            <a:spLocks noGrp="1"/>
          </p:cNvSpPr>
          <p:nvPr>
            <p:ph type="body" idx="16" hasCustomPrompt="1"/>
          </p:nvPr>
        </p:nvSpPr>
        <p:spPr>
          <a:xfrm>
            <a:off x="4498390" y="3424196"/>
            <a:ext cx="2131010"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45" name="Text Placeholder 2">
            <a:extLst>
              <a:ext uri="{FF2B5EF4-FFF2-40B4-BE49-F238E27FC236}">
                <a16:creationId xmlns:a16="http://schemas.microsoft.com/office/drawing/2014/main" id="{04527EED-D734-7C4B-8171-DB52B775A1F9}"/>
              </a:ext>
            </a:extLst>
          </p:cNvPr>
          <p:cNvSpPr>
            <a:spLocks noGrp="1"/>
          </p:cNvSpPr>
          <p:nvPr>
            <p:ph type="body" idx="17" hasCustomPrompt="1"/>
          </p:nvPr>
        </p:nvSpPr>
        <p:spPr>
          <a:xfrm>
            <a:off x="4498390" y="3899684"/>
            <a:ext cx="2131010" cy="526039"/>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47" name="Text Placeholder 2">
            <a:extLst>
              <a:ext uri="{FF2B5EF4-FFF2-40B4-BE49-F238E27FC236}">
                <a16:creationId xmlns:a16="http://schemas.microsoft.com/office/drawing/2014/main" id="{53C4C182-987D-DD46-84E0-44DA128E908F}"/>
              </a:ext>
            </a:extLst>
          </p:cNvPr>
          <p:cNvSpPr>
            <a:spLocks noGrp="1"/>
          </p:cNvSpPr>
          <p:nvPr>
            <p:ph type="body" idx="18" hasCustomPrompt="1"/>
          </p:nvPr>
        </p:nvSpPr>
        <p:spPr>
          <a:xfrm>
            <a:off x="4498390" y="428726"/>
            <a:ext cx="2131010"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48" name="Text Placeholder 2">
            <a:extLst>
              <a:ext uri="{FF2B5EF4-FFF2-40B4-BE49-F238E27FC236}">
                <a16:creationId xmlns:a16="http://schemas.microsoft.com/office/drawing/2014/main" id="{926DB91F-6941-0E4A-B8B0-C62E0F178D50}"/>
              </a:ext>
            </a:extLst>
          </p:cNvPr>
          <p:cNvSpPr>
            <a:spLocks noGrp="1"/>
          </p:cNvSpPr>
          <p:nvPr>
            <p:ph type="body" idx="19" hasCustomPrompt="1"/>
          </p:nvPr>
        </p:nvSpPr>
        <p:spPr>
          <a:xfrm>
            <a:off x="4498390" y="904214"/>
            <a:ext cx="2131010" cy="526039"/>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grpSp>
        <p:nvGrpSpPr>
          <p:cNvPr id="49" name="Group 48">
            <a:extLst>
              <a:ext uri="{FF2B5EF4-FFF2-40B4-BE49-F238E27FC236}">
                <a16:creationId xmlns:a16="http://schemas.microsoft.com/office/drawing/2014/main" id="{0857F35D-BDFC-BF47-BF74-522D191DF7E6}"/>
              </a:ext>
            </a:extLst>
          </p:cNvPr>
          <p:cNvGrpSpPr/>
          <p:nvPr userDrawn="1"/>
        </p:nvGrpSpPr>
        <p:grpSpPr>
          <a:xfrm>
            <a:off x="-15087" y="3633980"/>
            <a:ext cx="1235825" cy="1509523"/>
            <a:chOff x="10025268" y="-18034"/>
            <a:chExt cx="2124303" cy="1946080"/>
          </a:xfrm>
        </p:grpSpPr>
        <p:sp>
          <p:nvSpPr>
            <p:cNvPr id="50" name="Parallelogram 49">
              <a:extLst>
                <a:ext uri="{FF2B5EF4-FFF2-40B4-BE49-F238E27FC236}">
                  <a16:creationId xmlns:a16="http://schemas.microsoft.com/office/drawing/2014/main" id="{A4CCF29C-88A5-F344-8C96-204725E9B893}"/>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1" name="Parallelogram 50">
              <a:extLst>
                <a:ext uri="{FF2B5EF4-FFF2-40B4-BE49-F238E27FC236}">
                  <a16:creationId xmlns:a16="http://schemas.microsoft.com/office/drawing/2014/main" id="{4C567233-DE9D-2542-89B3-9EF5580BC77E}"/>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52" name="Rectangle 51">
            <a:extLst>
              <a:ext uri="{FF2B5EF4-FFF2-40B4-BE49-F238E27FC236}">
                <a16:creationId xmlns:a16="http://schemas.microsoft.com/office/drawing/2014/main" id="{5C5EDEB7-1F7C-A540-B50A-DF3663F0209E}"/>
              </a:ext>
            </a:extLst>
          </p:cNvPr>
          <p:cNvSpPr/>
          <p:nvPr userDrawn="1"/>
        </p:nvSpPr>
        <p:spPr>
          <a:xfrm>
            <a:off x="228602" y="285750"/>
            <a:ext cx="248861" cy="866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3" name="Slide Number Placeholder 3">
            <a:extLst>
              <a:ext uri="{FF2B5EF4-FFF2-40B4-BE49-F238E27FC236}">
                <a16:creationId xmlns:a16="http://schemas.microsoft.com/office/drawing/2014/main" id="{9369CA3D-B1B5-C142-AAB1-8B11872794B7}"/>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0288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Slide-2 circles righ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7154A58-C13C-8B4B-B809-98AE0C804F46}"/>
              </a:ext>
            </a:extLst>
          </p:cNvPr>
          <p:cNvSpPr/>
          <p:nvPr userDrawn="1"/>
        </p:nvSpPr>
        <p:spPr>
          <a:xfrm>
            <a:off x="228601" y="4552950"/>
            <a:ext cx="99213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Title 1">
            <a:extLst>
              <a:ext uri="{FF2B5EF4-FFF2-40B4-BE49-F238E27FC236}">
                <a16:creationId xmlns:a16="http://schemas.microsoft.com/office/drawing/2014/main" id="{9AC45825-66DF-B644-BD1A-1DCC2CD54BF0}"/>
              </a:ext>
            </a:extLst>
          </p:cNvPr>
          <p:cNvSpPr>
            <a:spLocks noGrp="1"/>
          </p:cNvSpPr>
          <p:nvPr>
            <p:ph type="title" hasCustomPrompt="1"/>
          </p:nvPr>
        </p:nvSpPr>
        <p:spPr>
          <a:xfrm>
            <a:off x="342900" y="1749895"/>
            <a:ext cx="3028950" cy="1207604"/>
          </a:xfrm>
          <a:prstGeom prst="rect">
            <a:avLst/>
          </a:prstGeom>
        </p:spPr>
        <p:txBody>
          <a:bodyPr/>
          <a:lstStyle/>
          <a:p>
            <a:r>
              <a:rPr lang="en-US"/>
              <a:t>Click to edit title style</a:t>
            </a:r>
          </a:p>
        </p:txBody>
      </p:sp>
      <p:grpSp>
        <p:nvGrpSpPr>
          <p:cNvPr id="22" name="Group 21">
            <a:extLst>
              <a:ext uri="{FF2B5EF4-FFF2-40B4-BE49-F238E27FC236}">
                <a16:creationId xmlns:a16="http://schemas.microsoft.com/office/drawing/2014/main" id="{95A5556B-885E-A043-925E-08CA625867AE}"/>
              </a:ext>
            </a:extLst>
          </p:cNvPr>
          <p:cNvGrpSpPr/>
          <p:nvPr userDrawn="1"/>
        </p:nvGrpSpPr>
        <p:grpSpPr>
          <a:xfrm>
            <a:off x="2057401" y="3"/>
            <a:ext cx="1235825" cy="1509523"/>
            <a:chOff x="10025268" y="-18034"/>
            <a:chExt cx="2124303" cy="1946080"/>
          </a:xfrm>
        </p:grpSpPr>
        <p:sp>
          <p:nvSpPr>
            <p:cNvPr id="23" name="Parallelogram 22">
              <a:extLst>
                <a:ext uri="{FF2B5EF4-FFF2-40B4-BE49-F238E27FC236}">
                  <a16:creationId xmlns:a16="http://schemas.microsoft.com/office/drawing/2014/main" id="{0EC7B147-679E-504D-8218-B90E3F7DEF65}"/>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Parallelogram 27">
              <a:extLst>
                <a:ext uri="{FF2B5EF4-FFF2-40B4-BE49-F238E27FC236}">
                  <a16:creationId xmlns:a16="http://schemas.microsoft.com/office/drawing/2014/main" id="{2B2911AF-E242-BE4F-8B86-564C07C1D000}"/>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2" name="Text Placeholder 2">
            <a:extLst>
              <a:ext uri="{FF2B5EF4-FFF2-40B4-BE49-F238E27FC236}">
                <a16:creationId xmlns:a16="http://schemas.microsoft.com/office/drawing/2014/main" id="{795E3622-9270-CC4D-9289-E8A6AF9CDEDD}"/>
              </a:ext>
            </a:extLst>
          </p:cNvPr>
          <p:cNvSpPr>
            <a:spLocks noGrp="1"/>
          </p:cNvSpPr>
          <p:nvPr>
            <p:ph type="body" idx="11" hasCustomPrompt="1"/>
          </p:nvPr>
        </p:nvSpPr>
        <p:spPr>
          <a:xfrm>
            <a:off x="342900" y="3165092"/>
            <a:ext cx="3028950"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grpSp>
        <p:nvGrpSpPr>
          <p:cNvPr id="49" name="Group 48">
            <a:extLst>
              <a:ext uri="{FF2B5EF4-FFF2-40B4-BE49-F238E27FC236}">
                <a16:creationId xmlns:a16="http://schemas.microsoft.com/office/drawing/2014/main" id="{0857F35D-BDFC-BF47-BF74-522D191DF7E6}"/>
              </a:ext>
            </a:extLst>
          </p:cNvPr>
          <p:cNvGrpSpPr/>
          <p:nvPr userDrawn="1"/>
        </p:nvGrpSpPr>
        <p:grpSpPr>
          <a:xfrm>
            <a:off x="-15087" y="3633980"/>
            <a:ext cx="1235825" cy="1509523"/>
            <a:chOff x="10025268" y="-18034"/>
            <a:chExt cx="2124303" cy="1946080"/>
          </a:xfrm>
        </p:grpSpPr>
        <p:sp>
          <p:nvSpPr>
            <p:cNvPr id="50" name="Parallelogram 49">
              <a:extLst>
                <a:ext uri="{FF2B5EF4-FFF2-40B4-BE49-F238E27FC236}">
                  <a16:creationId xmlns:a16="http://schemas.microsoft.com/office/drawing/2014/main" id="{A4CCF29C-88A5-F344-8C96-204725E9B893}"/>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1" name="Parallelogram 50">
              <a:extLst>
                <a:ext uri="{FF2B5EF4-FFF2-40B4-BE49-F238E27FC236}">
                  <a16:creationId xmlns:a16="http://schemas.microsoft.com/office/drawing/2014/main" id="{4C567233-DE9D-2542-89B3-9EF5580BC77E}"/>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52" name="Rectangle 51">
            <a:extLst>
              <a:ext uri="{FF2B5EF4-FFF2-40B4-BE49-F238E27FC236}">
                <a16:creationId xmlns:a16="http://schemas.microsoft.com/office/drawing/2014/main" id="{5C5EDEB7-1F7C-A540-B50A-DF3663F0209E}"/>
              </a:ext>
            </a:extLst>
          </p:cNvPr>
          <p:cNvSpPr/>
          <p:nvPr userDrawn="1"/>
        </p:nvSpPr>
        <p:spPr>
          <a:xfrm>
            <a:off x="228602" y="285750"/>
            <a:ext cx="248861" cy="866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3" name="Slide Number Placeholder 3">
            <a:extLst>
              <a:ext uri="{FF2B5EF4-FFF2-40B4-BE49-F238E27FC236}">
                <a16:creationId xmlns:a16="http://schemas.microsoft.com/office/drawing/2014/main" id="{9369CA3D-B1B5-C142-AAB1-8B11872794B7}"/>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
        <p:nvSpPr>
          <p:cNvPr id="25" name="Text Placeholder 2">
            <a:extLst>
              <a:ext uri="{FF2B5EF4-FFF2-40B4-BE49-F238E27FC236}">
                <a16:creationId xmlns:a16="http://schemas.microsoft.com/office/drawing/2014/main" id="{2A2392F7-553D-DC49-87E2-F2A99BBBAA6A}"/>
              </a:ext>
            </a:extLst>
          </p:cNvPr>
          <p:cNvSpPr>
            <a:spLocks noGrp="1"/>
          </p:cNvSpPr>
          <p:nvPr>
            <p:ph type="body" idx="14" hasCustomPrompt="1"/>
          </p:nvPr>
        </p:nvSpPr>
        <p:spPr>
          <a:xfrm>
            <a:off x="4498390" y="2929060"/>
            <a:ext cx="2131010"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6" name="Text Placeholder 2">
            <a:extLst>
              <a:ext uri="{FF2B5EF4-FFF2-40B4-BE49-F238E27FC236}">
                <a16:creationId xmlns:a16="http://schemas.microsoft.com/office/drawing/2014/main" id="{AD3DA28E-4270-DC4B-A12B-47173B7C82E2}"/>
              </a:ext>
            </a:extLst>
          </p:cNvPr>
          <p:cNvSpPr>
            <a:spLocks noGrp="1"/>
          </p:cNvSpPr>
          <p:nvPr>
            <p:ph type="body" idx="15" hasCustomPrompt="1"/>
          </p:nvPr>
        </p:nvSpPr>
        <p:spPr>
          <a:xfrm>
            <a:off x="4498390" y="3404548"/>
            <a:ext cx="2131010" cy="904886"/>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9" name="Text Placeholder 2">
            <a:extLst>
              <a:ext uri="{FF2B5EF4-FFF2-40B4-BE49-F238E27FC236}">
                <a16:creationId xmlns:a16="http://schemas.microsoft.com/office/drawing/2014/main" id="{D5F2F9FF-2F9B-0D48-A0EA-F731EC6180C8}"/>
              </a:ext>
            </a:extLst>
          </p:cNvPr>
          <p:cNvSpPr>
            <a:spLocks noGrp="1"/>
          </p:cNvSpPr>
          <p:nvPr>
            <p:ph type="body" idx="18" hasCustomPrompt="1"/>
          </p:nvPr>
        </p:nvSpPr>
        <p:spPr>
          <a:xfrm>
            <a:off x="4498390" y="748371"/>
            <a:ext cx="2131010"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30" name="Text Placeholder 2">
            <a:extLst>
              <a:ext uri="{FF2B5EF4-FFF2-40B4-BE49-F238E27FC236}">
                <a16:creationId xmlns:a16="http://schemas.microsoft.com/office/drawing/2014/main" id="{10364FCB-D658-2F4C-AA16-C02EEA99AECB}"/>
              </a:ext>
            </a:extLst>
          </p:cNvPr>
          <p:cNvSpPr>
            <a:spLocks noGrp="1"/>
          </p:cNvSpPr>
          <p:nvPr>
            <p:ph type="body" idx="19" hasCustomPrompt="1"/>
          </p:nvPr>
        </p:nvSpPr>
        <p:spPr>
          <a:xfrm>
            <a:off x="4498390" y="1223856"/>
            <a:ext cx="2131010" cy="904886"/>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2178119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Slide-2 circles imag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03B4310-0F7E-164A-A40A-8B78EBBBD0B0}"/>
              </a:ext>
            </a:extLst>
          </p:cNvPr>
          <p:cNvSpPr>
            <a:spLocks noGrp="1"/>
          </p:cNvSpPr>
          <p:nvPr>
            <p:ph type="title" hasCustomPrompt="1"/>
          </p:nvPr>
        </p:nvSpPr>
        <p:spPr>
          <a:xfrm>
            <a:off x="1306968" y="185612"/>
            <a:ext cx="5208133" cy="709741"/>
          </a:xfrm>
          <a:prstGeom prst="rect">
            <a:avLst/>
          </a:prstGeom>
        </p:spPr>
        <p:txBody>
          <a:bodyPr/>
          <a:lstStyle/>
          <a:p>
            <a:r>
              <a:rPr lang="en-US"/>
              <a:t>Click to edit title style</a:t>
            </a:r>
          </a:p>
        </p:txBody>
      </p:sp>
      <p:grpSp>
        <p:nvGrpSpPr>
          <p:cNvPr id="31" name="Group 30">
            <a:extLst>
              <a:ext uri="{FF2B5EF4-FFF2-40B4-BE49-F238E27FC236}">
                <a16:creationId xmlns:a16="http://schemas.microsoft.com/office/drawing/2014/main" id="{2F32B31E-E16B-6C47-BADA-6D2B4E446878}"/>
              </a:ext>
            </a:extLst>
          </p:cNvPr>
          <p:cNvGrpSpPr/>
          <p:nvPr userDrawn="1"/>
        </p:nvGrpSpPr>
        <p:grpSpPr>
          <a:xfrm>
            <a:off x="6859" y="3"/>
            <a:ext cx="1235825" cy="1509523"/>
            <a:chOff x="10025268" y="-18034"/>
            <a:chExt cx="2124303" cy="1946080"/>
          </a:xfrm>
        </p:grpSpPr>
        <p:sp>
          <p:nvSpPr>
            <p:cNvPr id="33" name="Parallelogram 32">
              <a:extLst>
                <a:ext uri="{FF2B5EF4-FFF2-40B4-BE49-F238E27FC236}">
                  <a16:creationId xmlns:a16="http://schemas.microsoft.com/office/drawing/2014/main" id="{A8DE7C7C-4AF9-1B4D-B895-5D9D769F07E7}"/>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4" name="Parallelogram 33">
              <a:extLst>
                <a:ext uri="{FF2B5EF4-FFF2-40B4-BE49-F238E27FC236}">
                  <a16:creationId xmlns:a16="http://schemas.microsoft.com/office/drawing/2014/main" id="{23E35AEA-FC86-0748-AAEE-CD79B405DF43}"/>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5" name="Text Placeholder 2">
            <a:extLst>
              <a:ext uri="{FF2B5EF4-FFF2-40B4-BE49-F238E27FC236}">
                <a16:creationId xmlns:a16="http://schemas.microsoft.com/office/drawing/2014/main" id="{B12ED2F9-8E7A-6044-8037-7591C3A8DA20}"/>
              </a:ext>
            </a:extLst>
          </p:cNvPr>
          <p:cNvSpPr>
            <a:spLocks noGrp="1"/>
          </p:cNvSpPr>
          <p:nvPr>
            <p:ph type="body" idx="11" hasCustomPrompt="1"/>
          </p:nvPr>
        </p:nvSpPr>
        <p:spPr>
          <a:xfrm>
            <a:off x="1306968" y="968841"/>
            <a:ext cx="2007734"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37" name="Text Placeholder 2">
            <a:extLst>
              <a:ext uri="{FF2B5EF4-FFF2-40B4-BE49-F238E27FC236}">
                <a16:creationId xmlns:a16="http://schemas.microsoft.com/office/drawing/2014/main" id="{BC15BDF4-50F7-E44E-9196-BF67CBE450F9}"/>
              </a:ext>
            </a:extLst>
          </p:cNvPr>
          <p:cNvSpPr>
            <a:spLocks noGrp="1"/>
          </p:cNvSpPr>
          <p:nvPr>
            <p:ph type="body" idx="18" hasCustomPrompt="1"/>
          </p:nvPr>
        </p:nvSpPr>
        <p:spPr>
          <a:xfrm>
            <a:off x="1028700" y="1757328"/>
            <a:ext cx="2131010"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38" name="Text Placeholder 2">
            <a:extLst>
              <a:ext uri="{FF2B5EF4-FFF2-40B4-BE49-F238E27FC236}">
                <a16:creationId xmlns:a16="http://schemas.microsoft.com/office/drawing/2014/main" id="{C00EAE6B-4DC2-E04E-AE82-B36EC9C0C087}"/>
              </a:ext>
            </a:extLst>
          </p:cNvPr>
          <p:cNvSpPr>
            <a:spLocks noGrp="1"/>
          </p:cNvSpPr>
          <p:nvPr>
            <p:ph type="body" idx="19" hasCustomPrompt="1"/>
          </p:nvPr>
        </p:nvSpPr>
        <p:spPr>
          <a:xfrm>
            <a:off x="1028700" y="2232813"/>
            <a:ext cx="2131010" cy="714770"/>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40" name="Text Placeholder 2">
            <a:extLst>
              <a:ext uri="{FF2B5EF4-FFF2-40B4-BE49-F238E27FC236}">
                <a16:creationId xmlns:a16="http://schemas.microsoft.com/office/drawing/2014/main" id="{CA9BA4EA-A933-EE43-8000-579F9C781F5E}"/>
              </a:ext>
            </a:extLst>
          </p:cNvPr>
          <p:cNvSpPr>
            <a:spLocks noGrp="1"/>
          </p:cNvSpPr>
          <p:nvPr>
            <p:ph type="body" idx="20" hasCustomPrompt="1"/>
          </p:nvPr>
        </p:nvSpPr>
        <p:spPr>
          <a:xfrm>
            <a:off x="1028700" y="3315465"/>
            <a:ext cx="2131010"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013"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41" name="Text Placeholder 2">
            <a:extLst>
              <a:ext uri="{FF2B5EF4-FFF2-40B4-BE49-F238E27FC236}">
                <a16:creationId xmlns:a16="http://schemas.microsoft.com/office/drawing/2014/main" id="{BDB1E86E-1BDC-A042-89B3-2C36F18EC58C}"/>
              </a:ext>
            </a:extLst>
          </p:cNvPr>
          <p:cNvSpPr>
            <a:spLocks noGrp="1"/>
          </p:cNvSpPr>
          <p:nvPr>
            <p:ph type="body" idx="21" hasCustomPrompt="1"/>
          </p:nvPr>
        </p:nvSpPr>
        <p:spPr>
          <a:xfrm>
            <a:off x="1028700" y="3790953"/>
            <a:ext cx="2131010" cy="680633"/>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42" name="Content Placeholder 2">
            <a:extLst>
              <a:ext uri="{FF2B5EF4-FFF2-40B4-BE49-F238E27FC236}">
                <a16:creationId xmlns:a16="http://schemas.microsoft.com/office/drawing/2014/main" id="{F2FF7864-72A5-8840-B339-B9AAFDC2346C}"/>
              </a:ext>
            </a:extLst>
          </p:cNvPr>
          <p:cNvSpPr>
            <a:spLocks noGrp="1"/>
          </p:cNvSpPr>
          <p:nvPr>
            <p:ph idx="22" hasCustomPrompt="1"/>
          </p:nvPr>
        </p:nvSpPr>
        <p:spPr>
          <a:xfrm>
            <a:off x="3429002" y="968838"/>
            <a:ext cx="3292899" cy="3584112"/>
          </a:xfrm>
          <a:prstGeom prst="rect">
            <a:avLst/>
          </a:prstGeom>
        </p:spPr>
        <p:txBody>
          <a:bodyPr/>
          <a:lstStyle>
            <a:lvl1pPr>
              <a:buClr>
                <a:srgbClr val="A0C65C"/>
              </a:buClr>
              <a:buNone/>
              <a:defRPr>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
        <p:nvSpPr>
          <p:cNvPr id="43" name="Text Placeholder 2">
            <a:extLst>
              <a:ext uri="{FF2B5EF4-FFF2-40B4-BE49-F238E27FC236}">
                <a16:creationId xmlns:a16="http://schemas.microsoft.com/office/drawing/2014/main" id="{B20344E9-2D51-F04F-B18C-8CC851EDAC60}"/>
              </a:ext>
            </a:extLst>
          </p:cNvPr>
          <p:cNvSpPr>
            <a:spLocks noGrp="1"/>
          </p:cNvSpPr>
          <p:nvPr>
            <p:ph type="body" idx="23" hasCustomPrompt="1"/>
          </p:nvPr>
        </p:nvSpPr>
        <p:spPr>
          <a:xfrm>
            <a:off x="326440" y="1999830"/>
            <a:ext cx="587960" cy="391927"/>
          </a:xfrm>
          <a:prstGeom prst="rect">
            <a:avLst/>
          </a:prstGeom>
        </p:spPr>
        <p:txBody>
          <a:bodyPr numCol="1" anchor="ctr">
            <a:noAutofit/>
          </a:bodyPr>
          <a:lstStyle>
            <a:lvl1pPr marL="192881" indent="-192881" algn="ctr">
              <a:lnSpc>
                <a:spcPct val="100000"/>
              </a:lnSpc>
              <a:buClr>
                <a:srgbClr val="A0C65C"/>
              </a:buClr>
              <a:buFont typeface="Arial" panose="020B0604020202020204" pitchFamily="34" charset="0"/>
              <a:buNone/>
              <a:defRPr sz="2250" b="1" i="0">
                <a:solidFill>
                  <a:schemeClr val="bg1"/>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1</a:t>
            </a:r>
          </a:p>
        </p:txBody>
      </p:sp>
      <p:sp>
        <p:nvSpPr>
          <p:cNvPr id="44" name="Text Placeholder 2">
            <a:extLst>
              <a:ext uri="{FF2B5EF4-FFF2-40B4-BE49-F238E27FC236}">
                <a16:creationId xmlns:a16="http://schemas.microsoft.com/office/drawing/2014/main" id="{CB6281F7-CC1E-C94B-AA7E-DE5FAB829756}"/>
              </a:ext>
            </a:extLst>
          </p:cNvPr>
          <p:cNvSpPr>
            <a:spLocks noGrp="1"/>
          </p:cNvSpPr>
          <p:nvPr>
            <p:ph type="body" idx="24" hasCustomPrompt="1"/>
          </p:nvPr>
        </p:nvSpPr>
        <p:spPr>
          <a:xfrm>
            <a:off x="326440" y="3572598"/>
            <a:ext cx="587960" cy="391927"/>
          </a:xfrm>
          <a:prstGeom prst="rect">
            <a:avLst/>
          </a:prstGeom>
        </p:spPr>
        <p:txBody>
          <a:bodyPr numCol="1" anchor="ctr">
            <a:noAutofit/>
          </a:bodyPr>
          <a:lstStyle>
            <a:lvl1pPr marL="192881" indent="-192881" algn="ctr">
              <a:lnSpc>
                <a:spcPct val="100000"/>
              </a:lnSpc>
              <a:buClr>
                <a:srgbClr val="A0C65C"/>
              </a:buClr>
              <a:buFont typeface="Arial" panose="020B0604020202020204" pitchFamily="34" charset="0"/>
              <a:buNone/>
              <a:defRPr sz="2250" b="1" i="0">
                <a:solidFill>
                  <a:schemeClr val="bg1"/>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2</a:t>
            </a:r>
          </a:p>
        </p:txBody>
      </p:sp>
      <p:sp>
        <p:nvSpPr>
          <p:cNvPr id="45" name="Slide Number Placeholder 3">
            <a:extLst>
              <a:ext uri="{FF2B5EF4-FFF2-40B4-BE49-F238E27FC236}">
                <a16:creationId xmlns:a16="http://schemas.microsoft.com/office/drawing/2014/main" id="{4B153308-3386-CE49-BCBB-19A5B543E8E8}"/>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940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4B153308-3386-CE49-BCBB-19A5B543E8E8}"/>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8924BAB1-519E-4947-9A0D-1D109A2C266B}"/>
              </a:ext>
            </a:extLst>
          </p:cNvPr>
          <p:cNvSpPr>
            <a:spLocks noGrp="1"/>
          </p:cNvSpPr>
          <p:nvPr>
            <p:ph type="title" hasCustomPrompt="1"/>
          </p:nvPr>
        </p:nvSpPr>
        <p:spPr>
          <a:xfrm>
            <a:off x="1306968" y="185612"/>
            <a:ext cx="5414933" cy="709741"/>
          </a:xfrm>
          <a:prstGeom prst="rect">
            <a:avLst/>
          </a:prstGeom>
        </p:spPr>
        <p:txBody>
          <a:bodyPr/>
          <a:lstStyle/>
          <a:p>
            <a:r>
              <a:rPr lang="en-US"/>
              <a:t>Click to edit title style</a:t>
            </a:r>
          </a:p>
        </p:txBody>
      </p:sp>
      <p:grpSp>
        <p:nvGrpSpPr>
          <p:cNvPr id="18" name="Group 17">
            <a:extLst>
              <a:ext uri="{FF2B5EF4-FFF2-40B4-BE49-F238E27FC236}">
                <a16:creationId xmlns:a16="http://schemas.microsoft.com/office/drawing/2014/main" id="{E81BD142-882B-4648-991D-C265DAFCA6E9}"/>
              </a:ext>
            </a:extLst>
          </p:cNvPr>
          <p:cNvGrpSpPr/>
          <p:nvPr userDrawn="1"/>
        </p:nvGrpSpPr>
        <p:grpSpPr>
          <a:xfrm>
            <a:off x="6859" y="3"/>
            <a:ext cx="1235825" cy="1509523"/>
            <a:chOff x="10025268" y="-18034"/>
            <a:chExt cx="2124303" cy="1946080"/>
          </a:xfrm>
        </p:grpSpPr>
        <p:sp>
          <p:nvSpPr>
            <p:cNvPr id="20" name="Parallelogram 19">
              <a:extLst>
                <a:ext uri="{FF2B5EF4-FFF2-40B4-BE49-F238E27FC236}">
                  <a16:creationId xmlns:a16="http://schemas.microsoft.com/office/drawing/2014/main" id="{C1015330-11A4-7C46-A045-53573C4CA9EF}"/>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Parallelogram 20">
              <a:extLst>
                <a:ext uri="{FF2B5EF4-FFF2-40B4-BE49-F238E27FC236}">
                  <a16:creationId xmlns:a16="http://schemas.microsoft.com/office/drawing/2014/main" id="{A62EDDB0-6B3E-7A4A-B977-1DAC068D4BF2}"/>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2" name="Text Placeholder 2">
            <a:extLst>
              <a:ext uri="{FF2B5EF4-FFF2-40B4-BE49-F238E27FC236}">
                <a16:creationId xmlns:a16="http://schemas.microsoft.com/office/drawing/2014/main" id="{BD868ABC-A3D6-ED45-B67E-863F8198DF11}"/>
              </a:ext>
            </a:extLst>
          </p:cNvPr>
          <p:cNvSpPr>
            <a:spLocks noGrp="1"/>
          </p:cNvSpPr>
          <p:nvPr>
            <p:ph type="body" idx="11" hasCustomPrompt="1"/>
          </p:nvPr>
        </p:nvSpPr>
        <p:spPr>
          <a:xfrm>
            <a:off x="1306968" y="968841"/>
            <a:ext cx="2007734"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3" name="Content Placeholder 2">
            <a:extLst>
              <a:ext uri="{FF2B5EF4-FFF2-40B4-BE49-F238E27FC236}">
                <a16:creationId xmlns:a16="http://schemas.microsoft.com/office/drawing/2014/main" id="{504F29FB-0A77-5640-83F3-56222CAA834A}"/>
              </a:ext>
            </a:extLst>
          </p:cNvPr>
          <p:cNvSpPr>
            <a:spLocks noGrp="1"/>
          </p:cNvSpPr>
          <p:nvPr>
            <p:ph idx="22" hasCustomPrompt="1"/>
          </p:nvPr>
        </p:nvSpPr>
        <p:spPr>
          <a:xfrm>
            <a:off x="3429002" y="968841"/>
            <a:ext cx="3292899" cy="3466401"/>
          </a:xfrm>
          <a:prstGeom prst="rect">
            <a:avLst/>
          </a:prstGeom>
        </p:spPr>
        <p:txBody>
          <a:bodyPr/>
          <a:lstStyle>
            <a:lvl1pPr>
              <a:buClr>
                <a:srgbClr val="A0C65C"/>
              </a:buClr>
              <a:buNone/>
              <a:defRPr>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
        <p:nvSpPr>
          <p:cNvPr id="24" name="Text Placeholder 2">
            <a:extLst>
              <a:ext uri="{FF2B5EF4-FFF2-40B4-BE49-F238E27FC236}">
                <a16:creationId xmlns:a16="http://schemas.microsoft.com/office/drawing/2014/main" id="{1556B548-B947-EA4F-A337-2D6E7EE963D3}"/>
              </a:ext>
            </a:extLst>
          </p:cNvPr>
          <p:cNvSpPr>
            <a:spLocks noGrp="1"/>
          </p:cNvSpPr>
          <p:nvPr>
            <p:ph idx="1"/>
          </p:nvPr>
        </p:nvSpPr>
        <p:spPr>
          <a:xfrm>
            <a:off x="228601" y="1661951"/>
            <a:ext cx="3086100" cy="27732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306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4B153308-3386-CE49-BCBB-19A5B543E8E8}"/>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593B4E76-D147-464F-B1DD-29F5DEEF4749}"/>
              </a:ext>
            </a:extLst>
          </p:cNvPr>
          <p:cNvSpPr>
            <a:spLocks noGrp="1"/>
          </p:cNvSpPr>
          <p:nvPr>
            <p:ph type="title" hasCustomPrompt="1"/>
          </p:nvPr>
        </p:nvSpPr>
        <p:spPr>
          <a:xfrm>
            <a:off x="211685" y="1768529"/>
            <a:ext cx="3217315" cy="709741"/>
          </a:xfrm>
          <a:prstGeom prst="rect">
            <a:avLst/>
          </a:prstGeom>
        </p:spPr>
        <p:txBody>
          <a:bodyPr/>
          <a:lstStyle/>
          <a:p>
            <a:r>
              <a:rPr lang="en-US"/>
              <a:t>Click to edit title</a:t>
            </a:r>
          </a:p>
        </p:txBody>
      </p:sp>
      <p:grpSp>
        <p:nvGrpSpPr>
          <p:cNvPr id="11" name="Group 10">
            <a:extLst>
              <a:ext uri="{FF2B5EF4-FFF2-40B4-BE49-F238E27FC236}">
                <a16:creationId xmlns:a16="http://schemas.microsoft.com/office/drawing/2014/main" id="{47D5E82E-E774-DE4E-A42C-E572ED240DA7}"/>
              </a:ext>
            </a:extLst>
          </p:cNvPr>
          <p:cNvGrpSpPr/>
          <p:nvPr userDrawn="1"/>
        </p:nvGrpSpPr>
        <p:grpSpPr>
          <a:xfrm>
            <a:off x="6859" y="3"/>
            <a:ext cx="1235825" cy="1509523"/>
            <a:chOff x="10025268" y="-18034"/>
            <a:chExt cx="2124303" cy="1946080"/>
          </a:xfrm>
        </p:grpSpPr>
        <p:sp>
          <p:nvSpPr>
            <p:cNvPr id="12" name="Parallelogram 11">
              <a:extLst>
                <a:ext uri="{FF2B5EF4-FFF2-40B4-BE49-F238E27FC236}">
                  <a16:creationId xmlns:a16="http://schemas.microsoft.com/office/drawing/2014/main" id="{B27B18DB-ED68-9A46-A26F-B23B8D591DC4}"/>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Parallelogram 12">
              <a:extLst>
                <a:ext uri="{FF2B5EF4-FFF2-40B4-BE49-F238E27FC236}">
                  <a16:creationId xmlns:a16="http://schemas.microsoft.com/office/drawing/2014/main" id="{5FFB63B1-FAD3-9449-A7C6-372D2B71A9A3}"/>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4" name="Text Placeholder 2">
            <a:extLst>
              <a:ext uri="{FF2B5EF4-FFF2-40B4-BE49-F238E27FC236}">
                <a16:creationId xmlns:a16="http://schemas.microsoft.com/office/drawing/2014/main" id="{7F0F510E-9842-BC45-BC79-8DA3DAB78993}"/>
              </a:ext>
            </a:extLst>
          </p:cNvPr>
          <p:cNvSpPr>
            <a:spLocks noGrp="1"/>
          </p:cNvSpPr>
          <p:nvPr>
            <p:ph type="body" idx="11" hasCustomPrompt="1"/>
          </p:nvPr>
        </p:nvSpPr>
        <p:spPr>
          <a:xfrm>
            <a:off x="211687" y="2551758"/>
            <a:ext cx="1731415"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15" name="Content Placeholder 2">
            <a:extLst>
              <a:ext uri="{FF2B5EF4-FFF2-40B4-BE49-F238E27FC236}">
                <a16:creationId xmlns:a16="http://schemas.microsoft.com/office/drawing/2014/main" id="{045ADB8A-E57F-C749-B3DE-7844C8352108}"/>
              </a:ext>
            </a:extLst>
          </p:cNvPr>
          <p:cNvSpPr>
            <a:spLocks noGrp="1"/>
          </p:cNvSpPr>
          <p:nvPr>
            <p:ph idx="22" hasCustomPrompt="1"/>
          </p:nvPr>
        </p:nvSpPr>
        <p:spPr>
          <a:xfrm>
            <a:off x="3429002" y="133353"/>
            <a:ext cx="3292899" cy="4301889"/>
          </a:xfrm>
          <a:prstGeom prst="rect">
            <a:avLst/>
          </a:prstGeom>
        </p:spPr>
        <p:txBody>
          <a:bodyPr/>
          <a:lstStyle>
            <a:lvl1pPr>
              <a:buClr>
                <a:srgbClr val="A0C65C"/>
              </a:buClr>
              <a:buNone/>
              <a:defRPr>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chart or image</a:t>
            </a:r>
          </a:p>
        </p:txBody>
      </p:sp>
      <p:sp>
        <p:nvSpPr>
          <p:cNvPr id="16" name="Text Placeholder 2">
            <a:extLst>
              <a:ext uri="{FF2B5EF4-FFF2-40B4-BE49-F238E27FC236}">
                <a16:creationId xmlns:a16="http://schemas.microsoft.com/office/drawing/2014/main" id="{AAD9C806-1A9D-424C-8A43-A1B2C17122D8}"/>
              </a:ext>
            </a:extLst>
          </p:cNvPr>
          <p:cNvSpPr>
            <a:spLocks noGrp="1"/>
          </p:cNvSpPr>
          <p:nvPr>
            <p:ph type="body" idx="23" hasCustomPrompt="1"/>
          </p:nvPr>
        </p:nvSpPr>
        <p:spPr>
          <a:xfrm>
            <a:off x="211686" y="3105153"/>
            <a:ext cx="3103016" cy="1330089"/>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124128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HCDD-2">
    <p:spTree>
      <p:nvGrpSpPr>
        <p:cNvPr id="1" name=""/>
        <p:cNvGrpSpPr/>
        <p:nvPr/>
      </p:nvGrpSpPr>
      <p:grpSpPr>
        <a:xfrm>
          <a:off x="0" y="0"/>
          <a:ext cx="0" cy="0"/>
          <a:chOff x="0" y="0"/>
          <a:chExt cx="0" cy="0"/>
        </a:xfrm>
      </p:grpSpPr>
      <p:pic>
        <p:nvPicPr>
          <p:cNvPr id="10" name="Picture 9" descr="A picture containing outdoor, photo, water, building&#10;&#10;Description automatically generated">
            <a:extLst>
              <a:ext uri="{FF2B5EF4-FFF2-40B4-BE49-F238E27FC236}">
                <a16:creationId xmlns:a16="http://schemas.microsoft.com/office/drawing/2014/main" id="{B4C35B55-61F4-3D41-8CFA-819E311C8C54}"/>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l="25198" t="28606" r="38707" b="3041"/>
          <a:stretch/>
        </p:blipFill>
        <p:spPr>
          <a:xfrm>
            <a:off x="3829050" y="0"/>
            <a:ext cx="3028950" cy="5143500"/>
          </a:xfrm>
          <a:prstGeom prst="rect">
            <a:avLst/>
          </a:prstGeom>
        </p:spPr>
      </p:pic>
      <p:sp>
        <p:nvSpPr>
          <p:cNvPr id="14" name="Rectangle 13">
            <a:extLst>
              <a:ext uri="{FF2B5EF4-FFF2-40B4-BE49-F238E27FC236}">
                <a16:creationId xmlns:a16="http://schemas.microsoft.com/office/drawing/2014/main" id="{77A32DFB-0CA6-094D-88D0-741680DB0D10}"/>
              </a:ext>
            </a:extLst>
          </p:cNvPr>
          <p:cNvSpPr/>
          <p:nvPr userDrawn="1"/>
        </p:nvSpPr>
        <p:spPr>
          <a:xfrm>
            <a:off x="210149" y="4613112"/>
            <a:ext cx="2647351" cy="300082"/>
          </a:xfrm>
          <a:prstGeom prst="rect">
            <a:avLst/>
          </a:prstGeom>
        </p:spPr>
        <p:txBody>
          <a:bodyPr wrap="square">
            <a:spAutoFit/>
          </a:bodyPr>
          <a:lstStyle/>
          <a:p>
            <a:r>
              <a:rPr lang="en-US" sz="675" b="1">
                <a:solidFill>
                  <a:schemeClr val="bg1">
                    <a:lumMod val="75000"/>
                  </a:schemeClr>
                </a:solidFill>
                <a:latin typeface="Arial" panose="020B0604020202020204" pitchFamily="34" charset="0"/>
                <a:cs typeface="Arial" panose="020B0604020202020204" pitchFamily="34" charset="0"/>
              </a:rPr>
              <a:t>CITY OF HOUSTON </a:t>
            </a:r>
            <a:endParaRPr lang="en-US" sz="825" b="1">
              <a:solidFill>
                <a:schemeClr val="bg1">
                  <a:lumMod val="75000"/>
                </a:schemeClr>
              </a:solidFill>
              <a:latin typeface="Arial" panose="020B0604020202020204" pitchFamily="34" charset="0"/>
              <a:cs typeface="Arial" panose="020B0604020202020204" pitchFamily="34" charset="0"/>
            </a:endParaRPr>
          </a:p>
          <a:p>
            <a:r>
              <a:rPr lang="en-US" sz="675">
                <a:solidFill>
                  <a:schemeClr val="bg1">
                    <a:lumMod val="75000"/>
                  </a:schemeClr>
                </a:solidFill>
                <a:latin typeface="Arial" panose="020B0604020202020204" pitchFamily="34" charset="0"/>
                <a:cs typeface="Arial" panose="020B0604020202020204" pitchFamily="34" charset="0"/>
              </a:rPr>
              <a:t>HOUSING AND COMMUNITY DEVELOPMENT DEPARTMENT</a:t>
            </a:r>
          </a:p>
        </p:txBody>
      </p:sp>
      <p:grpSp>
        <p:nvGrpSpPr>
          <p:cNvPr id="15" name="Group 14">
            <a:extLst>
              <a:ext uri="{FF2B5EF4-FFF2-40B4-BE49-F238E27FC236}">
                <a16:creationId xmlns:a16="http://schemas.microsoft.com/office/drawing/2014/main" id="{C5E9F3D4-E546-FD4B-950F-382ED518FD69}"/>
              </a:ext>
            </a:extLst>
          </p:cNvPr>
          <p:cNvGrpSpPr/>
          <p:nvPr userDrawn="1"/>
        </p:nvGrpSpPr>
        <p:grpSpPr>
          <a:xfrm>
            <a:off x="3102058" y="0"/>
            <a:ext cx="1714501" cy="5143500"/>
            <a:chOff x="3763520" y="-51"/>
            <a:chExt cx="3037206" cy="6864527"/>
          </a:xfrm>
        </p:grpSpPr>
        <p:sp>
          <p:nvSpPr>
            <p:cNvPr id="16" name="Parallelogram 15">
              <a:extLst>
                <a:ext uri="{FF2B5EF4-FFF2-40B4-BE49-F238E27FC236}">
                  <a16:creationId xmlns:a16="http://schemas.microsoft.com/office/drawing/2014/main" id="{E4AC0532-3556-A34C-BB9F-389C6D042530}"/>
                </a:ext>
              </a:extLst>
            </p:cNvPr>
            <p:cNvSpPr/>
            <p:nvPr userDrawn="1"/>
          </p:nvSpPr>
          <p:spPr>
            <a:xfrm>
              <a:off x="3763520" y="-51"/>
              <a:ext cx="2921360" cy="3583459"/>
            </a:xfrm>
            <a:prstGeom prst="parallelogram">
              <a:avLst>
                <a:gd name="adj" fmla="val 4388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Parallelogram 16">
              <a:extLst>
                <a:ext uri="{FF2B5EF4-FFF2-40B4-BE49-F238E27FC236}">
                  <a16:creationId xmlns:a16="http://schemas.microsoft.com/office/drawing/2014/main" id="{3A2F42D8-3312-5C4A-919B-1C9836D7237F}"/>
                </a:ext>
              </a:extLst>
            </p:cNvPr>
            <p:cNvSpPr/>
            <p:nvPr userDrawn="1"/>
          </p:nvSpPr>
          <p:spPr>
            <a:xfrm>
              <a:off x="3763520" y="3281017"/>
              <a:ext cx="3037206" cy="3583459"/>
            </a:xfrm>
            <a:prstGeom prst="parallelogram">
              <a:avLst>
                <a:gd name="adj" fmla="val 45244"/>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8" name="Title Placeholder 1">
            <a:extLst>
              <a:ext uri="{FF2B5EF4-FFF2-40B4-BE49-F238E27FC236}">
                <a16:creationId xmlns:a16="http://schemas.microsoft.com/office/drawing/2014/main" id="{A44CB4AF-54BB-004A-95D3-4ED02D2F4047}"/>
              </a:ext>
            </a:extLst>
          </p:cNvPr>
          <p:cNvSpPr>
            <a:spLocks noGrp="1"/>
          </p:cNvSpPr>
          <p:nvPr>
            <p:ph type="title" hasCustomPrompt="1"/>
          </p:nvPr>
        </p:nvSpPr>
        <p:spPr>
          <a:xfrm>
            <a:off x="285750" y="438150"/>
            <a:ext cx="3143250" cy="1600200"/>
          </a:xfrm>
          <a:prstGeom prst="rect">
            <a:avLst/>
          </a:prstGeom>
        </p:spPr>
        <p:txBody>
          <a:bodyPr vert="horz" lIns="91440" tIns="45720" rIns="91440" bIns="45720" rtlCol="0" anchor="ctr">
            <a:normAutofit/>
          </a:bodyPr>
          <a:lstStyle>
            <a:lvl1pPr algn="l">
              <a:defRPr sz="3750" b="1" i="0">
                <a:solidFill>
                  <a:srgbClr val="0068AC"/>
                </a:solidFill>
                <a:effectLst/>
                <a:latin typeface="Arial Black" panose="020B0604020202020204" pitchFamily="34" charset="0"/>
                <a:cs typeface="Arial Black" panose="020B0604020202020204" pitchFamily="34" charset="0"/>
              </a:defRPr>
            </a:lvl1pPr>
          </a:lstStyle>
          <a:p>
            <a:r>
              <a:rPr lang="en-US"/>
              <a:t>Click to edit title</a:t>
            </a:r>
          </a:p>
        </p:txBody>
      </p:sp>
      <p:sp>
        <p:nvSpPr>
          <p:cNvPr id="19" name="Text Placeholder 3">
            <a:extLst>
              <a:ext uri="{FF2B5EF4-FFF2-40B4-BE49-F238E27FC236}">
                <a16:creationId xmlns:a16="http://schemas.microsoft.com/office/drawing/2014/main" id="{222E566A-8575-DF47-B7A3-95E5780F2382}"/>
              </a:ext>
            </a:extLst>
          </p:cNvPr>
          <p:cNvSpPr>
            <a:spLocks noGrp="1"/>
          </p:cNvSpPr>
          <p:nvPr>
            <p:ph type="body" sz="quarter" idx="10" hasCustomPrompt="1"/>
          </p:nvPr>
        </p:nvSpPr>
        <p:spPr>
          <a:xfrm>
            <a:off x="285750" y="2190750"/>
            <a:ext cx="2800350" cy="762000"/>
          </a:xfrm>
          <a:prstGeom prst="rect">
            <a:avLst/>
          </a:prstGeom>
        </p:spPr>
        <p:txBody>
          <a:bodyPr/>
          <a:lstStyle>
            <a:lvl1pPr algn="l">
              <a:buNone/>
              <a:defRPr sz="1650" b="1">
                <a:solidFill>
                  <a:srgbClr val="009EDC"/>
                </a:solidFill>
              </a:defRPr>
            </a:lvl1pPr>
            <a:lvl2pPr>
              <a:buNone/>
              <a:defRPr sz="1350" b="1">
                <a:solidFill>
                  <a:schemeClr val="bg1"/>
                </a:solidFill>
              </a:defRPr>
            </a:lvl2pPr>
            <a:lvl3pPr>
              <a:buNone/>
              <a:defRPr sz="1350" b="1">
                <a:solidFill>
                  <a:schemeClr val="bg1"/>
                </a:solidFill>
              </a:defRPr>
            </a:lvl3pPr>
            <a:lvl4pPr>
              <a:buNone/>
              <a:defRPr sz="1350" b="1">
                <a:solidFill>
                  <a:schemeClr val="bg1"/>
                </a:solidFill>
              </a:defRPr>
            </a:lvl4pPr>
            <a:lvl5pPr>
              <a:buNone/>
              <a:defRPr sz="1350" b="1">
                <a:solidFill>
                  <a:schemeClr val="bg1"/>
                </a:solidFill>
              </a:defRPr>
            </a:lvl5pPr>
          </a:lstStyle>
          <a:p>
            <a:pPr lvl="0"/>
            <a:r>
              <a:rPr lang="en-US"/>
              <a:t>Click to edit subtitle</a:t>
            </a:r>
          </a:p>
        </p:txBody>
      </p:sp>
      <p:grpSp>
        <p:nvGrpSpPr>
          <p:cNvPr id="20" name="Group 19">
            <a:extLst>
              <a:ext uri="{FF2B5EF4-FFF2-40B4-BE49-F238E27FC236}">
                <a16:creationId xmlns:a16="http://schemas.microsoft.com/office/drawing/2014/main" id="{88FCA6E7-6752-0E4A-B645-B7F2477D8B84}"/>
              </a:ext>
            </a:extLst>
          </p:cNvPr>
          <p:cNvGrpSpPr/>
          <p:nvPr userDrawn="1"/>
        </p:nvGrpSpPr>
        <p:grpSpPr>
          <a:xfrm>
            <a:off x="316031" y="3638550"/>
            <a:ext cx="2114550" cy="640949"/>
            <a:chOff x="6477000" y="4237136"/>
            <a:chExt cx="2258541" cy="700385"/>
          </a:xfrm>
        </p:grpSpPr>
        <p:pic>
          <p:nvPicPr>
            <p:cNvPr id="21" name="Picture 20">
              <a:extLst>
                <a:ext uri="{FF2B5EF4-FFF2-40B4-BE49-F238E27FC236}">
                  <a16:creationId xmlns:a16="http://schemas.microsoft.com/office/drawing/2014/main" id="{C01FC21D-991D-7245-815E-50A84EA6DB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4239" y="4340530"/>
              <a:ext cx="1321302" cy="564440"/>
            </a:xfrm>
            <a:prstGeom prst="rect">
              <a:avLst/>
            </a:prstGeom>
          </p:spPr>
        </p:pic>
        <p:pic>
          <p:nvPicPr>
            <p:cNvPr id="22" name="Picture 21">
              <a:extLst>
                <a:ext uri="{FF2B5EF4-FFF2-40B4-BE49-F238E27FC236}">
                  <a16:creationId xmlns:a16="http://schemas.microsoft.com/office/drawing/2014/main" id="{AB4556AD-65D1-F848-B9E8-B461A99A8D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77000" y="4237136"/>
              <a:ext cx="705671" cy="700385"/>
            </a:xfrm>
            <a:prstGeom prst="rect">
              <a:avLst/>
            </a:prstGeom>
          </p:spPr>
        </p:pic>
      </p:grpSp>
    </p:spTree>
    <p:extLst>
      <p:ext uri="{BB962C8B-B14F-4D97-AF65-F5344CB8AC3E}">
        <p14:creationId xmlns:p14="http://schemas.microsoft.com/office/powerpoint/2010/main" val="231287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4B153308-3386-CE49-BCBB-19A5B543E8E8}"/>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B477F851-4958-4040-94FC-8864779A97F1}"/>
              </a:ext>
            </a:extLst>
          </p:cNvPr>
          <p:cNvSpPr>
            <a:spLocks noGrp="1"/>
          </p:cNvSpPr>
          <p:nvPr>
            <p:ph idx="24" hasCustomPrompt="1"/>
          </p:nvPr>
        </p:nvSpPr>
        <p:spPr>
          <a:xfrm>
            <a:off x="2475419" y="1735033"/>
            <a:ext cx="1816531" cy="1934402"/>
          </a:xfrm>
          <a:prstGeom prst="rect">
            <a:avLst/>
          </a:prstGeom>
        </p:spPr>
        <p:txBody>
          <a:bodyPr/>
          <a:lstStyle>
            <a:lvl1pPr>
              <a:buClr>
                <a:srgbClr val="A0C65C"/>
              </a:buClr>
              <a:buNone/>
              <a:defRPr>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chart or image</a:t>
            </a:r>
          </a:p>
        </p:txBody>
      </p:sp>
      <p:sp>
        <p:nvSpPr>
          <p:cNvPr id="18" name="Content Placeholder 2">
            <a:extLst>
              <a:ext uri="{FF2B5EF4-FFF2-40B4-BE49-F238E27FC236}">
                <a16:creationId xmlns:a16="http://schemas.microsoft.com/office/drawing/2014/main" id="{F1A47E85-6C59-F043-AEFB-7306A605F89F}"/>
              </a:ext>
            </a:extLst>
          </p:cNvPr>
          <p:cNvSpPr>
            <a:spLocks noGrp="1"/>
          </p:cNvSpPr>
          <p:nvPr>
            <p:ph idx="25" hasCustomPrompt="1"/>
          </p:nvPr>
        </p:nvSpPr>
        <p:spPr>
          <a:xfrm>
            <a:off x="286345" y="1735033"/>
            <a:ext cx="1816531" cy="1934402"/>
          </a:xfrm>
          <a:prstGeom prst="rect">
            <a:avLst/>
          </a:prstGeom>
        </p:spPr>
        <p:txBody>
          <a:bodyPr/>
          <a:lstStyle>
            <a:lvl1pPr>
              <a:buClr>
                <a:srgbClr val="A0C65C"/>
              </a:buClr>
              <a:buNone/>
              <a:defRPr>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chart or image</a:t>
            </a:r>
          </a:p>
        </p:txBody>
      </p:sp>
      <p:sp>
        <p:nvSpPr>
          <p:cNvPr id="19" name="Title 1">
            <a:extLst>
              <a:ext uri="{FF2B5EF4-FFF2-40B4-BE49-F238E27FC236}">
                <a16:creationId xmlns:a16="http://schemas.microsoft.com/office/drawing/2014/main" id="{2DCDB2BC-FFD3-9747-A8A4-F8776DEF1AB1}"/>
              </a:ext>
            </a:extLst>
          </p:cNvPr>
          <p:cNvSpPr>
            <a:spLocks noGrp="1"/>
          </p:cNvSpPr>
          <p:nvPr>
            <p:ph type="title" hasCustomPrompt="1"/>
          </p:nvPr>
        </p:nvSpPr>
        <p:spPr>
          <a:xfrm>
            <a:off x="1356983" y="264524"/>
            <a:ext cx="5161325" cy="709741"/>
          </a:xfrm>
          <a:prstGeom prst="rect">
            <a:avLst/>
          </a:prstGeom>
        </p:spPr>
        <p:txBody>
          <a:bodyPr/>
          <a:lstStyle/>
          <a:p>
            <a:r>
              <a:rPr lang="en-US"/>
              <a:t>Click to edit title</a:t>
            </a:r>
          </a:p>
        </p:txBody>
      </p:sp>
      <p:grpSp>
        <p:nvGrpSpPr>
          <p:cNvPr id="20" name="Group 19">
            <a:extLst>
              <a:ext uri="{FF2B5EF4-FFF2-40B4-BE49-F238E27FC236}">
                <a16:creationId xmlns:a16="http://schemas.microsoft.com/office/drawing/2014/main" id="{8816CECD-A0E3-CE43-96C3-2C44CB4FDAF1}"/>
              </a:ext>
            </a:extLst>
          </p:cNvPr>
          <p:cNvGrpSpPr/>
          <p:nvPr userDrawn="1"/>
        </p:nvGrpSpPr>
        <p:grpSpPr>
          <a:xfrm>
            <a:off x="6859" y="3"/>
            <a:ext cx="1235825" cy="1509523"/>
            <a:chOff x="10025268" y="-18034"/>
            <a:chExt cx="2124303" cy="1946080"/>
          </a:xfrm>
        </p:grpSpPr>
        <p:sp>
          <p:nvSpPr>
            <p:cNvPr id="21" name="Parallelogram 20">
              <a:extLst>
                <a:ext uri="{FF2B5EF4-FFF2-40B4-BE49-F238E27FC236}">
                  <a16:creationId xmlns:a16="http://schemas.microsoft.com/office/drawing/2014/main" id="{3BC615ED-A613-E94D-B1C1-D9CC9B5A6074}"/>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Parallelogram 21">
              <a:extLst>
                <a:ext uri="{FF2B5EF4-FFF2-40B4-BE49-F238E27FC236}">
                  <a16:creationId xmlns:a16="http://schemas.microsoft.com/office/drawing/2014/main" id="{8463A7DC-7C24-864E-A137-C445DAFDA69E}"/>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3" name="Text Placeholder 2">
            <a:extLst>
              <a:ext uri="{FF2B5EF4-FFF2-40B4-BE49-F238E27FC236}">
                <a16:creationId xmlns:a16="http://schemas.microsoft.com/office/drawing/2014/main" id="{0734F8A0-8C4D-2A4B-A61D-8D98298D4FD7}"/>
              </a:ext>
            </a:extLst>
          </p:cNvPr>
          <p:cNvSpPr>
            <a:spLocks noGrp="1"/>
          </p:cNvSpPr>
          <p:nvPr>
            <p:ph type="body" idx="11" hasCustomPrompt="1"/>
          </p:nvPr>
        </p:nvSpPr>
        <p:spPr>
          <a:xfrm>
            <a:off x="1356983" y="1047753"/>
            <a:ext cx="5145985"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8" name="Text Placeholder 2">
            <a:extLst>
              <a:ext uri="{FF2B5EF4-FFF2-40B4-BE49-F238E27FC236}">
                <a16:creationId xmlns:a16="http://schemas.microsoft.com/office/drawing/2014/main" id="{B770870B-DF84-694C-925A-F6F02FCC4BAC}"/>
              </a:ext>
            </a:extLst>
          </p:cNvPr>
          <p:cNvSpPr>
            <a:spLocks noGrp="1"/>
          </p:cNvSpPr>
          <p:nvPr>
            <p:ph type="body" idx="23" hasCustomPrompt="1"/>
          </p:nvPr>
        </p:nvSpPr>
        <p:spPr>
          <a:xfrm>
            <a:off x="365323" y="3875524"/>
            <a:ext cx="898664" cy="277326"/>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788" b="1">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Text here</a:t>
            </a:r>
          </a:p>
        </p:txBody>
      </p:sp>
      <p:sp>
        <p:nvSpPr>
          <p:cNvPr id="29" name="Text Placeholder 2">
            <a:extLst>
              <a:ext uri="{FF2B5EF4-FFF2-40B4-BE49-F238E27FC236}">
                <a16:creationId xmlns:a16="http://schemas.microsoft.com/office/drawing/2014/main" id="{560DADAD-6E72-F34D-AA4D-C7B36D09D2F2}"/>
              </a:ext>
            </a:extLst>
          </p:cNvPr>
          <p:cNvSpPr>
            <a:spLocks noGrp="1"/>
          </p:cNvSpPr>
          <p:nvPr>
            <p:ph type="body" idx="26" hasCustomPrompt="1"/>
          </p:nvPr>
        </p:nvSpPr>
        <p:spPr>
          <a:xfrm>
            <a:off x="1420423" y="3394267"/>
            <a:ext cx="780122" cy="559482"/>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1575" b="0" i="0">
                <a:solidFill>
                  <a:schemeClr val="bg1"/>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$0.0</a:t>
            </a:r>
          </a:p>
        </p:txBody>
      </p:sp>
      <p:sp>
        <p:nvSpPr>
          <p:cNvPr id="30" name="Text Placeholder 2">
            <a:extLst>
              <a:ext uri="{FF2B5EF4-FFF2-40B4-BE49-F238E27FC236}">
                <a16:creationId xmlns:a16="http://schemas.microsoft.com/office/drawing/2014/main" id="{BAB0AC26-430F-8344-9B3F-A124EB65FD7A}"/>
              </a:ext>
            </a:extLst>
          </p:cNvPr>
          <p:cNvSpPr>
            <a:spLocks noGrp="1"/>
          </p:cNvSpPr>
          <p:nvPr>
            <p:ph type="body" idx="27" hasCustomPrompt="1"/>
          </p:nvPr>
        </p:nvSpPr>
        <p:spPr>
          <a:xfrm>
            <a:off x="1420423" y="3913646"/>
            <a:ext cx="780122" cy="516560"/>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788" b="0" i="0">
                <a:solidFill>
                  <a:schemeClr val="bg1"/>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MILLION</a:t>
            </a:r>
          </a:p>
        </p:txBody>
      </p:sp>
      <p:sp>
        <p:nvSpPr>
          <p:cNvPr id="31" name="Text Placeholder 2">
            <a:extLst>
              <a:ext uri="{FF2B5EF4-FFF2-40B4-BE49-F238E27FC236}">
                <a16:creationId xmlns:a16="http://schemas.microsoft.com/office/drawing/2014/main" id="{C4B6346A-252A-E049-9230-6C10EAF2B3F5}"/>
              </a:ext>
            </a:extLst>
          </p:cNvPr>
          <p:cNvSpPr>
            <a:spLocks noGrp="1"/>
          </p:cNvSpPr>
          <p:nvPr>
            <p:ph type="body" idx="28" hasCustomPrompt="1"/>
          </p:nvPr>
        </p:nvSpPr>
        <p:spPr>
          <a:xfrm>
            <a:off x="3631443" y="3394267"/>
            <a:ext cx="780122" cy="559482"/>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1575" b="0" i="0">
                <a:solidFill>
                  <a:schemeClr val="bg1"/>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$0.0</a:t>
            </a:r>
          </a:p>
        </p:txBody>
      </p:sp>
      <p:sp>
        <p:nvSpPr>
          <p:cNvPr id="32" name="Text Placeholder 2">
            <a:extLst>
              <a:ext uri="{FF2B5EF4-FFF2-40B4-BE49-F238E27FC236}">
                <a16:creationId xmlns:a16="http://schemas.microsoft.com/office/drawing/2014/main" id="{96D9A472-A516-484A-B347-14239DB6D568}"/>
              </a:ext>
            </a:extLst>
          </p:cNvPr>
          <p:cNvSpPr>
            <a:spLocks noGrp="1"/>
          </p:cNvSpPr>
          <p:nvPr>
            <p:ph type="body" idx="29" hasCustomPrompt="1"/>
          </p:nvPr>
        </p:nvSpPr>
        <p:spPr>
          <a:xfrm>
            <a:off x="3631443" y="3913646"/>
            <a:ext cx="780122" cy="516560"/>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788" b="0" i="0">
                <a:solidFill>
                  <a:schemeClr val="bg1"/>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MILLION</a:t>
            </a:r>
          </a:p>
        </p:txBody>
      </p:sp>
      <p:sp>
        <p:nvSpPr>
          <p:cNvPr id="33" name="Text Placeholder 2">
            <a:extLst>
              <a:ext uri="{FF2B5EF4-FFF2-40B4-BE49-F238E27FC236}">
                <a16:creationId xmlns:a16="http://schemas.microsoft.com/office/drawing/2014/main" id="{21A8F5EA-EBAD-014A-A4A9-7917BFCC7630}"/>
              </a:ext>
            </a:extLst>
          </p:cNvPr>
          <p:cNvSpPr>
            <a:spLocks noGrp="1"/>
          </p:cNvSpPr>
          <p:nvPr>
            <p:ph type="body" idx="30" hasCustomPrompt="1"/>
          </p:nvPr>
        </p:nvSpPr>
        <p:spPr>
          <a:xfrm>
            <a:off x="2537938" y="3875524"/>
            <a:ext cx="898664" cy="277326"/>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788" b="1">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Text here</a:t>
            </a:r>
          </a:p>
        </p:txBody>
      </p:sp>
      <p:sp>
        <p:nvSpPr>
          <p:cNvPr id="34" name="Content Placeholder 2">
            <a:extLst>
              <a:ext uri="{FF2B5EF4-FFF2-40B4-BE49-F238E27FC236}">
                <a16:creationId xmlns:a16="http://schemas.microsoft.com/office/drawing/2014/main" id="{186CB751-F5FA-8844-96D6-8DF8100D7D59}"/>
              </a:ext>
            </a:extLst>
          </p:cNvPr>
          <p:cNvSpPr>
            <a:spLocks noGrp="1"/>
          </p:cNvSpPr>
          <p:nvPr>
            <p:ph idx="31" hasCustomPrompt="1"/>
          </p:nvPr>
        </p:nvSpPr>
        <p:spPr>
          <a:xfrm>
            <a:off x="4686438" y="1735033"/>
            <a:ext cx="1816531" cy="1934402"/>
          </a:xfrm>
          <a:prstGeom prst="rect">
            <a:avLst/>
          </a:prstGeom>
        </p:spPr>
        <p:txBody>
          <a:bodyPr/>
          <a:lstStyle>
            <a:lvl1pPr>
              <a:buClr>
                <a:srgbClr val="A0C65C"/>
              </a:buClr>
              <a:buNone/>
              <a:defRPr>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chart or image</a:t>
            </a:r>
          </a:p>
        </p:txBody>
      </p:sp>
      <p:sp>
        <p:nvSpPr>
          <p:cNvPr id="37" name="Text Placeholder 2">
            <a:extLst>
              <a:ext uri="{FF2B5EF4-FFF2-40B4-BE49-F238E27FC236}">
                <a16:creationId xmlns:a16="http://schemas.microsoft.com/office/drawing/2014/main" id="{46F3EEBD-4525-5B4D-B371-BE9A85E4C090}"/>
              </a:ext>
            </a:extLst>
          </p:cNvPr>
          <p:cNvSpPr>
            <a:spLocks noGrp="1"/>
          </p:cNvSpPr>
          <p:nvPr>
            <p:ph type="body" idx="32" hasCustomPrompt="1"/>
          </p:nvPr>
        </p:nvSpPr>
        <p:spPr>
          <a:xfrm>
            <a:off x="5842462" y="3394267"/>
            <a:ext cx="780122" cy="559482"/>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1575" b="0" i="0">
                <a:solidFill>
                  <a:schemeClr val="bg1"/>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$0.0</a:t>
            </a:r>
          </a:p>
        </p:txBody>
      </p:sp>
      <p:sp>
        <p:nvSpPr>
          <p:cNvPr id="38" name="Text Placeholder 2">
            <a:extLst>
              <a:ext uri="{FF2B5EF4-FFF2-40B4-BE49-F238E27FC236}">
                <a16:creationId xmlns:a16="http://schemas.microsoft.com/office/drawing/2014/main" id="{B2BEA428-2CD7-F640-9F09-123BA38EACD4}"/>
              </a:ext>
            </a:extLst>
          </p:cNvPr>
          <p:cNvSpPr>
            <a:spLocks noGrp="1"/>
          </p:cNvSpPr>
          <p:nvPr>
            <p:ph type="body" idx="33" hasCustomPrompt="1"/>
          </p:nvPr>
        </p:nvSpPr>
        <p:spPr>
          <a:xfrm>
            <a:off x="5842462" y="3913646"/>
            <a:ext cx="780122" cy="516560"/>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788" b="0" i="0">
                <a:solidFill>
                  <a:schemeClr val="bg1"/>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MILLION</a:t>
            </a:r>
          </a:p>
        </p:txBody>
      </p:sp>
      <p:sp>
        <p:nvSpPr>
          <p:cNvPr id="39" name="Text Placeholder 2">
            <a:extLst>
              <a:ext uri="{FF2B5EF4-FFF2-40B4-BE49-F238E27FC236}">
                <a16:creationId xmlns:a16="http://schemas.microsoft.com/office/drawing/2014/main" id="{874B7249-DCCA-4140-9E9E-F3E64E2BB47B}"/>
              </a:ext>
            </a:extLst>
          </p:cNvPr>
          <p:cNvSpPr>
            <a:spLocks noGrp="1"/>
          </p:cNvSpPr>
          <p:nvPr>
            <p:ph type="body" idx="34" hasCustomPrompt="1"/>
          </p:nvPr>
        </p:nvSpPr>
        <p:spPr>
          <a:xfrm>
            <a:off x="4748956" y="3875524"/>
            <a:ext cx="898664" cy="277326"/>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788" b="1">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Text here</a:t>
            </a:r>
          </a:p>
        </p:txBody>
      </p:sp>
    </p:spTree>
    <p:extLst>
      <p:ext uri="{BB962C8B-B14F-4D97-AF65-F5344CB8AC3E}">
        <p14:creationId xmlns:p14="http://schemas.microsoft.com/office/powerpoint/2010/main" val="99717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4B153308-3386-CE49-BCBB-19A5B543E8E8}"/>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
        <p:nvSpPr>
          <p:cNvPr id="40" name="Content Placeholder 2">
            <a:extLst>
              <a:ext uri="{FF2B5EF4-FFF2-40B4-BE49-F238E27FC236}">
                <a16:creationId xmlns:a16="http://schemas.microsoft.com/office/drawing/2014/main" id="{EB9908FD-880D-4547-AE56-991F4C1F657E}"/>
              </a:ext>
            </a:extLst>
          </p:cNvPr>
          <p:cNvSpPr>
            <a:spLocks noGrp="1"/>
          </p:cNvSpPr>
          <p:nvPr>
            <p:ph idx="25" hasCustomPrompt="1"/>
          </p:nvPr>
        </p:nvSpPr>
        <p:spPr>
          <a:xfrm>
            <a:off x="286345" y="1735033"/>
            <a:ext cx="1816531" cy="1934402"/>
          </a:xfrm>
          <a:prstGeom prst="rect">
            <a:avLst/>
          </a:prstGeom>
        </p:spPr>
        <p:txBody>
          <a:bodyPr/>
          <a:lstStyle>
            <a:lvl1pPr>
              <a:buClr>
                <a:srgbClr val="A0C65C"/>
              </a:buClr>
              <a:buNone/>
              <a:defRPr>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chart or image</a:t>
            </a:r>
          </a:p>
        </p:txBody>
      </p:sp>
      <p:sp>
        <p:nvSpPr>
          <p:cNvPr id="41" name="Title 1">
            <a:extLst>
              <a:ext uri="{FF2B5EF4-FFF2-40B4-BE49-F238E27FC236}">
                <a16:creationId xmlns:a16="http://schemas.microsoft.com/office/drawing/2014/main" id="{CE901B6C-F633-3947-95C9-52CE1F5A1227}"/>
              </a:ext>
            </a:extLst>
          </p:cNvPr>
          <p:cNvSpPr>
            <a:spLocks noGrp="1"/>
          </p:cNvSpPr>
          <p:nvPr>
            <p:ph type="title" hasCustomPrompt="1"/>
          </p:nvPr>
        </p:nvSpPr>
        <p:spPr>
          <a:xfrm>
            <a:off x="1356982" y="264524"/>
            <a:ext cx="5272418" cy="709741"/>
          </a:xfrm>
          <a:prstGeom prst="rect">
            <a:avLst/>
          </a:prstGeom>
        </p:spPr>
        <p:txBody>
          <a:bodyPr/>
          <a:lstStyle/>
          <a:p>
            <a:r>
              <a:rPr lang="en-US"/>
              <a:t>Click to edit title</a:t>
            </a:r>
          </a:p>
        </p:txBody>
      </p:sp>
      <p:grpSp>
        <p:nvGrpSpPr>
          <p:cNvPr id="42" name="Group 41">
            <a:extLst>
              <a:ext uri="{FF2B5EF4-FFF2-40B4-BE49-F238E27FC236}">
                <a16:creationId xmlns:a16="http://schemas.microsoft.com/office/drawing/2014/main" id="{DE9A3FE5-4A4D-0843-90B6-B133491B4E06}"/>
              </a:ext>
            </a:extLst>
          </p:cNvPr>
          <p:cNvGrpSpPr/>
          <p:nvPr userDrawn="1"/>
        </p:nvGrpSpPr>
        <p:grpSpPr>
          <a:xfrm>
            <a:off x="6859" y="3"/>
            <a:ext cx="1235825" cy="1509523"/>
            <a:chOff x="10025268" y="-18034"/>
            <a:chExt cx="2124303" cy="1946080"/>
          </a:xfrm>
        </p:grpSpPr>
        <p:sp>
          <p:nvSpPr>
            <p:cNvPr id="43" name="Parallelogram 42">
              <a:extLst>
                <a:ext uri="{FF2B5EF4-FFF2-40B4-BE49-F238E27FC236}">
                  <a16:creationId xmlns:a16="http://schemas.microsoft.com/office/drawing/2014/main" id="{5274A6E8-3097-C74E-846A-774935178C61}"/>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4" name="Parallelogram 43">
              <a:extLst>
                <a:ext uri="{FF2B5EF4-FFF2-40B4-BE49-F238E27FC236}">
                  <a16:creationId xmlns:a16="http://schemas.microsoft.com/office/drawing/2014/main" id="{A41A4B4D-101A-834E-ACC4-91CD3FC550FF}"/>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46" name="Text Placeholder 2">
            <a:extLst>
              <a:ext uri="{FF2B5EF4-FFF2-40B4-BE49-F238E27FC236}">
                <a16:creationId xmlns:a16="http://schemas.microsoft.com/office/drawing/2014/main" id="{12E01942-D0A3-2147-AE71-C6A8AEC4E35F}"/>
              </a:ext>
            </a:extLst>
          </p:cNvPr>
          <p:cNvSpPr>
            <a:spLocks noGrp="1"/>
          </p:cNvSpPr>
          <p:nvPr>
            <p:ph type="body" idx="11" hasCustomPrompt="1"/>
          </p:nvPr>
        </p:nvSpPr>
        <p:spPr>
          <a:xfrm>
            <a:off x="1356982" y="1047753"/>
            <a:ext cx="5272418"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49" name="Text Placeholder 2">
            <a:extLst>
              <a:ext uri="{FF2B5EF4-FFF2-40B4-BE49-F238E27FC236}">
                <a16:creationId xmlns:a16="http://schemas.microsoft.com/office/drawing/2014/main" id="{5E3D3457-F59F-9F49-B90C-B63090A768D8}"/>
              </a:ext>
            </a:extLst>
          </p:cNvPr>
          <p:cNvSpPr>
            <a:spLocks noGrp="1"/>
          </p:cNvSpPr>
          <p:nvPr>
            <p:ph type="body" idx="23" hasCustomPrompt="1"/>
          </p:nvPr>
        </p:nvSpPr>
        <p:spPr>
          <a:xfrm>
            <a:off x="365323" y="3875524"/>
            <a:ext cx="898664" cy="277326"/>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788" b="1">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Text here</a:t>
            </a:r>
          </a:p>
        </p:txBody>
      </p:sp>
      <p:sp>
        <p:nvSpPr>
          <p:cNvPr id="50" name="Text Placeholder 2">
            <a:extLst>
              <a:ext uri="{FF2B5EF4-FFF2-40B4-BE49-F238E27FC236}">
                <a16:creationId xmlns:a16="http://schemas.microsoft.com/office/drawing/2014/main" id="{6AB317BE-ECEB-BC4E-B670-30EA8867F2F2}"/>
              </a:ext>
            </a:extLst>
          </p:cNvPr>
          <p:cNvSpPr>
            <a:spLocks noGrp="1"/>
          </p:cNvSpPr>
          <p:nvPr>
            <p:ph type="body" idx="26" hasCustomPrompt="1"/>
          </p:nvPr>
        </p:nvSpPr>
        <p:spPr>
          <a:xfrm>
            <a:off x="1420423" y="3394267"/>
            <a:ext cx="780122" cy="559482"/>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1575" b="0" i="0">
                <a:solidFill>
                  <a:schemeClr val="bg1"/>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$0.0</a:t>
            </a:r>
          </a:p>
        </p:txBody>
      </p:sp>
      <p:sp>
        <p:nvSpPr>
          <p:cNvPr id="51" name="Text Placeholder 2">
            <a:extLst>
              <a:ext uri="{FF2B5EF4-FFF2-40B4-BE49-F238E27FC236}">
                <a16:creationId xmlns:a16="http://schemas.microsoft.com/office/drawing/2014/main" id="{F20BCFEA-81B6-5F44-94AE-E826C27BB9D3}"/>
              </a:ext>
            </a:extLst>
          </p:cNvPr>
          <p:cNvSpPr>
            <a:spLocks noGrp="1"/>
          </p:cNvSpPr>
          <p:nvPr>
            <p:ph type="body" idx="27" hasCustomPrompt="1"/>
          </p:nvPr>
        </p:nvSpPr>
        <p:spPr>
          <a:xfrm>
            <a:off x="1420423" y="3913646"/>
            <a:ext cx="780122" cy="516560"/>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788" b="0" i="0">
                <a:solidFill>
                  <a:schemeClr val="bg1"/>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MILLION</a:t>
            </a:r>
          </a:p>
        </p:txBody>
      </p:sp>
      <p:sp>
        <p:nvSpPr>
          <p:cNvPr id="52" name="Text Placeholder 2">
            <a:extLst>
              <a:ext uri="{FF2B5EF4-FFF2-40B4-BE49-F238E27FC236}">
                <a16:creationId xmlns:a16="http://schemas.microsoft.com/office/drawing/2014/main" id="{A039EEEA-60B0-9B40-9E8E-D4A99F644C3C}"/>
              </a:ext>
            </a:extLst>
          </p:cNvPr>
          <p:cNvSpPr>
            <a:spLocks noGrp="1"/>
          </p:cNvSpPr>
          <p:nvPr>
            <p:ph type="body" idx="16" hasCustomPrompt="1"/>
          </p:nvPr>
        </p:nvSpPr>
        <p:spPr>
          <a:xfrm>
            <a:off x="3372062" y="3633360"/>
            <a:ext cx="3257339" cy="286819"/>
          </a:xfrm>
          <a:prstGeom prst="rect">
            <a:avLst/>
          </a:prstGeom>
        </p:spPr>
        <p:txBody>
          <a:bodyPr numCol="1" anchor="t">
            <a:noAutofit/>
          </a:bodyPr>
          <a:lstStyle>
            <a:lvl1pPr marL="192881" indent="-192881" algn="l">
              <a:lnSpc>
                <a:spcPct val="100000"/>
              </a:lnSpc>
              <a:buClr>
                <a:srgbClr val="A0C65C"/>
              </a:buClr>
              <a:buFont typeface="Arial" panose="020B0604020202020204" pitchFamily="34" charset="0"/>
              <a:buNone/>
              <a:defRPr sz="675"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53" name="Text Placeholder 2">
            <a:extLst>
              <a:ext uri="{FF2B5EF4-FFF2-40B4-BE49-F238E27FC236}">
                <a16:creationId xmlns:a16="http://schemas.microsoft.com/office/drawing/2014/main" id="{CD8D24A9-B656-3546-BDED-2F812966D99A}"/>
              </a:ext>
            </a:extLst>
          </p:cNvPr>
          <p:cNvSpPr>
            <a:spLocks noGrp="1"/>
          </p:cNvSpPr>
          <p:nvPr>
            <p:ph type="body" idx="17" hasCustomPrompt="1"/>
          </p:nvPr>
        </p:nvSpPr>
        <p:spPr>
          <a:xfrm>
            <a:off x="3372062" y="3977401"/>
            <a:ext cx="3257339" cy="507874"/>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563"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54" name="Text Placeholder 2">
            <a:extLst>
              <a:ext uri="{FF2B5EF4-FFF2-40B4-BE49-F238E27FC236}">
                <a16:creationId xmlns:a16="http://schemas.microsoft.com/office/drawing/2014/main" id="{8F9E4633-4D9A-AA42-BCBB-DE94B67DD685}"/>
              </a:ext>
            </a:extLst>
          </p:cNvPr>
          <p:cNvSpPr>
            <a:spLocks noGrp="1"/>
          </p:cNvSpPr>
          <p:nvPr>
            <p:ph type="body" idx="28" hasCustomPrompt="1"/>
          </p:nvPr>
        </p:nvSpPr>
        <p:spPr>
          <a:xfrm>
            <a:off x="3372062" y="2647952"/>
            <a:ext cx="3257339" cy="286819"/>
          </a:xfrm>
          <a:prstGeom prst="rect">
            <a:avLst/>
          </a:prstGeom>
        </p:spPr>
        <p:txBody>
          <a:bodyPr numCol="1" anchor="t">
            <a:noAutofit/>
          </a:bodyPr>
          <a:lstStyle>
            <a:lvl1pPr marL="192881" indent="-192881" algn="l">
              <a:lnSpc>
                <a:spcPct val="100000"/>
              </a:lnSpc>
              <a:buClr>
                <a:srgbClr val="A0C65C"/>
              </a:buClr>
              <a:buFont typeface="Arial" panose="020B0604020202020204" pitchFamily="34" charset="0"/>
              <a:buNone/>
              <a:defRPr sz="675"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55" name="Text Placeholder 2">
            <a:extLst>
              <a:ext uri="{FF2B5EF4-FFF2-40B4-BE49-F238E27FC236}">
                <a16:creationId xmlns:a16="http://schemas.microsoft.com/office/drawing/2014/main" id="{AA93306F-30A6-794F-9DC5-6924EA1F443C}"/>
              </a:ext>
            </a:extLst>
          </p:cNvPr>
          <p:cNvSpPr>
            <a:spLocks noGrp="1"/>
          </p:cNvSpPr>
          <p:nvPr>
            <p:ph type="body" idx="29" hasCustomPrompt="1"/>
          </p:nvPr>
        </p:nvSpPr>
        <p:spPr>
          <a:xfrm>
            <a:off x="3372062" y="2991994"/>
            <a:ext cx="3257339" cy="507874"/>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563"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56" name="Text Placeholder 2">
            <a:extLst>
              <a:ext uri="{FF2B5EF4-FFF2-40B4-BE49-F238E27FC236}">
                <a16:creationId xmlns:a16="http://schemas.microsoft.com/office/drawing/2014/main" id="{FD0B40E6-748C-F441-9625-14D7A6701965}"/>
              </a:ext>
            </a:extLst>
          </p:cNvPr>
          <p:cNvSpPr>
            <a:spLocks noGrp="1"/>
          </p:cNvSpPr>
          <p:nvPr>
            <p:ph type="body" idx="30" hasCustomPrompt="1"/>
          </p:nvPr>
        </p:nvSpPr>
        <p:spPr>
          <a:xfrm>
            <a:off x="3372062" y="1657353"/>
            <a:ext cx="3257339" cy="286819"/>
          </a:xfrm>
          <a:prstGeom prst="rect">
            <a:avLst/>
          </a:prstGeom>
        </p:spPr>
        <p:txBody>
          <a:bodyPr numCol="1" anchor="t">
            <a:noAutofit/>
          </a:bodyPr>
          <a:lstStyle>
            <a:lvl1pPr marL="192881" indent="-192881" algn="l">
              <a:lnSpc>
                <a:spcPct val="100000"/>
              </a:lnSpc>
              <a:buClr>
                <a:srgbClr val="A0C65C"/>
              </a:buClr>
              <a:buFont typeface="Arial" panose="020B0604020202020204" pitchFamily="34" charset="0"/>
              <a:buNone/>
              <a:defRPr sz="675" b="1">
                <a:solidFill>
                  <a:srgbClr val="58C9E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57" name="Text Placeholder 2">
            <a:extLst>
              <a:ext uri="{FF2B5EF4-FFF2-40B4-BE49-F238E27FC236}">
                <a16:creationId xmlns:a16="http://schemas.microsoft.com/office/drawing/2014/main" id="{0751A8A8-1777-3442-A1C0-927CCA2DBECA}"/>
              </a:ext>
            </a:extLst>
          </p:cNvPr>
          <p:cNvSpPr>
            <a:spLocks noGrp="1"/>
          </p:cNvSpPr>
          <p:nvPr>
            <p:ph type="body" idx="31" hasCustomPrompt="1"/>
          </p:nvPr>
        </p:nvSpPr>
        <p:spPr>
          <a:xfrm>
            <a:off x="3372062" y="2001394"/>
            <a:ext cx="3257339" cy="507874"/>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563" b="0">
                <a:solidFill>
                  <a:schemeClr val="bg1">
                    <a:lumMod val="50000"/>
                  </a:schemeClr>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3236635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Slide-Testimonial righ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69C31CD-3798-3E45-BB2B-A9F3D88AFE04}"/>
              </a:ext>
            </a:extLst>
          </p:cNvPr>
          <p:cNvGrpSpPr/>
          <p:nvPr userDrawn="1"/>
        </p:nvGrpSpPr>
        <p:grpSpPr>
          <a:xfrm>
            <a:off x="1" y="3"/>
            <a:ext cx="6858001" cy="5138973"/>
            <a:chOff x="1" y="-1"/>
            <a:chExt cx="12192000" cy="6851964"/>
          </a:xfrm>
        </p:grpSpPr>
        <p:sp>
          <p:nvSpPr>
            <p:cNvPr id="21" name="Rectangle 20">
              <a:extLst>
                <a:ext uri="{FF2B5EF4-FFF2-40B4-BE49-F238E27FC236}">
                  <a16:creationId xmlns:a16="http://schemas.microsoft.com/office/drawing/2014/main" id="{F27BE13F-456C-E04D-9C86-770B1666EBD6}"/>
                </a:ext>
              </a:extLst>
            </p:cNvPr>
            <p:cNvSpPr/>
            <p:nvPr/>
          </p:nvSpPr>
          <p:spPr>
            <a:xfrm>
              <a:off x="1" y="-1"/>
              <a:ext cx="6442364" cy="6851963"/>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Rectangle 21">
              <a:extLst>
                <a:ext uri="{FF2B5EF4-FFF2-40B4-BE49-F238E27FC236}">
                  <a16:creationId xmlns:a16="http://schemas.microsoft.com/office/drawing/2014/main" id="{5CE063AE-F1AA-FC4E-AF94-D89442541A1D}"/>
                </a:ext>
              </a:extLst>
            </p:cNvPr>
            <p:cNvSpPr/>
            <p:nvPr/>
          </p:nvSpPr>
          <p:spPr>
            <a:xfrm>
              <a:off x="6438439" y="4710544"/>
              <a:ext cx="5753562" cy="2141419"/>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n w="0"/>
                <a:solidFill>
                  <a:schemeClr val="tx1"/>
                </a:solidFill>
                <a:effectLst>
                  <a:outerShdw blurRad="38100" dist="19050" dir="2700000" algn="tl" rotWithShape="0">
                    <a:schemeClr val="dk1">
                      <a:alpha val="40000"/>
                    </a:schemeClr>
                  </a:outerShdw>
                </a:effectLst>
              </a:endParaRPr>
            </a:p>
          </p:txBody>
        </p:sp>
      </p:grpSp>
      <p:sp>
        <p:nvSpPr>
          <p:cNvPr id="26" name="Text Placeholder 2">
            <a:extLst>
              <a:ext uri="{FF2B5EF4-FFF2-40B4-BE49-F238E27FC236}">
                <a16:creationId xmlns:a16="http://schemas.microsoft.com/office/drawing/2014/main" id="{B926FC7D-96BF-3440-B0B1-424834EF691A}"/>
              </a:ext>
            </a:extLst>
          </p:cNvPr>
          <p:cNvSpPr>
            <a:spLocks noGrp="1"/>
          </p:cNvSpPr>
          <p:nvPr>
            <p:ph type="body" idx="18" hasCustomPrompt="1"/>
          </p:nvPr>
        </p:nvSpPr>
        <p:spPr>
          <a:xfrm>
            <a:off x="3875009" y="1610592"/>
            <a:ext cx="2752947" cy="391927"/>
          </a:xfrm>
          <a:prstGeom prst="rect">
            <a:avLst/>
          </a:prstGeom>
        </p:spPr>
        <p:txBody>
          <a:bodyPr numCol="1" anchor="t">
            <a:noAutofit/>
          </a:bodyPr>
          <a:lstStyle>
            <a:lvl1pPr marL="192881" indent="-192881" algn="l">
              <a:lnSpc>
                <a:spcPct val="100000"/>
              </a:lnSpc>
              <a:buClr>
                <a:srgbClr val="A0C65C"/>
              </a:buClr>
              <a:buFont typeface="Arial" panose="020B0604020202020204" pitchFamily="34" charset="0"/>
              <a:buNone/>
              <a:defRPr sz="1575" b="1" i="0">
                <a:solidFill>
                  <a:srgbClr val="0068AC"/>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F7209D30-E506-044D-840D-B9A83534C8B0}"/>
              </a:ext>
            </a:extLst>
          </p:cNvPr>
          <p:cNvSpPr>
            <a:spLocks noGrp="1"/>
          </p:cNvSpPr>
          <p:nvPr>
            <p:ph type="body" idx="19" hasCustomPrompt="1"/>
          </p:nvPr>
        </p:nvSpPr>
        <p:spPr>
          <a:xfrm>
            <a:off x="251178" y="1962836"/>
            <a:ext cx="3119264" cy="2863226"/>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8" name="Content Placeholder 2">
            <a:extLst>
              <a:ext uri="{FF2B5EF4-FFF2-40B4-BE49-F238E27FC236}">
                <a16:creationId xmlns:a16="http://schemas.microsoft.com/office/drawing/2014/main" id="{0283A59E-9BA0-8B4B-B1C9-AB2706F814A1}"/>
              </a:ext>
            </a:extLst>
          </p:cNvPr>
          <p:cNvSpPr>
            <a:spLocks noGrp="1"/>
          </p:cNvSpPr>
          <p:nvPr>
            <p:ph idx="22" hasCustomPrompt="1"/>
          </p:nvPr>
        </p:nvSpPr>
        <p:spPr>
          <a:xfrm>
            <a:off x="4289939" y="2583196"/>
            <a:ext cx="1901952" cy="1899431"/>
          </a:xfrm>
          <a:prstGeom prst="ellipse">
            <a:avLst/>
          </a:prstGeom>
          <a:ln w="28575">
            <a:solidFill>
              <a:schemeClr val="bg1"/>
            </a:solidFill>
          </a:ln>
        </p:spPr>
        <p:txBody>
          <a:bodyPr>
            <a:normAutofit/>
          </a:bodyPr>
          <a:lstStyle>
            <a:lvl1pPr>
              <a:buClr>
                <a:srgbClr val="A0C65C"/>
              </a:buClr>
              <a:buNone/>
              <a:defRPr sz="1013">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
        <p:nvSpPr>
          <p:cNvPr id="29" name="Text Placeholder 2">
            <a:extLst>
              <a:ext uri="{FF2B5EF4-FFF2-40B4-BE49-F238E27FC236}">
                <a16:creationId xmlns:a16="http://schemas.microsoft.com/office/drawing/2014/main" id="{0E454A1C-F5A2-E645-9FC1-71DB54844C66}"/>
              </a:ext>
            </a:extLst>
          </p:cNvPr>
          <p:cNvSpPr>
            <a:spLocks noGrp="1"/>
          </p:cNvSpPr>
          <p:nvPr>
            <p:ph type="body" idx="23" hasCustomPrompt="1"/>
          </p:nvPr>
        </p:nvSpPr>
        <p:spPr>
          <a:xfrm>
            <a:off x="1297991" y="954355"/>
            <a:ext cx="2072452"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350" b="1">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Testimonials</a:t>
            </a:r>
          </a:p>
        </p:txBody>
      </p:sp>
      <p:pic>
        <p:nvPicPr>
          <p:cNvPr id="30" name="Graphic 29">
            <a:extLst>
              <a:ext uri="{FF2B5EF4-FFF2-40B4-BE49-F238E27FC236}">
                <a16:creationId xmlns:a16="http://schemas.microsoft.com/office/drawing/2014/main" id="{F6DE378D-80CF-B84F-9A8E-C1D7B7DA1CB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1180" y="334738"/>
            <a:ext cx="813847" cy="1026922"/>
          </a:xfrm>
          <a:prstGeom prst="rect">
            <a:avLst/>
          </a:prstGeom>
        </p:spPr>
      </p:pic>
      <p:grpSp>
        <p:nvGrpSpPr>
          <p:cNvPr id="31" name="Group 30">
            <a:extLst>
              <a:ext uri="{FF2B5EF4-FFF2-40B4-BE49-F238E27FC236}">
                <a16:creationId xmlns:a16="http://schemas.microsoft.com/office/drawing/2014/main" id="{45843A1B-DA62-1A47-8867-51F5C75BC28E}"/>
              </a:ext>
            </a:extLst>
          </p:cNvPr>
          <p:cNvGrpSpPr/>
          <p:nvPr userDrawn="1"/>
        </p:nvGrpSpPr>
        <p:grpSpPr>
          <a:xfrm>
            <a:off x="4788197" y="-152400"/>
            <a:ext cx="1235825" cy="1428750"/>
            <a:chOff x="10025268" y="-18034"/>
            <a:chExt cx="2124303" cy="1946080"/>
          </a:xfrm>
        </p:grpSpPr>
        <p:sp>
          <p:nvSpPr>
            <p:cNvPr id="32" name="Parallelogram 31">
              <a:extLst>
                <a:ext uri="{FF2B5EF4-FFF2-40B4-BE49-F238E27FC236}">
                  <a16:creationId xmlns:a16="http://schemas.microsoft.com/office/drawing/2014/main" id="{271E3830-5AF3-4340-BB6A-0EA8DC0D9229}"/>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Parallelogram 32">
              <a:extLst>
                <a:ext uri="{FF2B5EF4-FFF2-40B4-BE49-F238E27FC236}">
                  <a16:creationId xmlns:a16="http://schemas.microsoft.com/office/drawing/2014/main" id="{B2B90406-BC05-3B45-8275-E05B84CFBE2C}"/>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4" name="Text Placeholder 2">
            <a:extLst>
              <a:ext uri="{FF2B5EF4-FFF2-40B4-BE49-F238E27FC236}">
                <a16:creationId xmlns:a16="http://schemas.microsoft.com/office/drawing/2014/main" id="{8B65D0CC-3E05-1547-8F28-BB61B243475B}"/>
              </a:ext>
            </a:extLst>
          </p:cNvPr>
          <p:cNvSpPr>
            <a:spLocks noGrp="1"/>
          </p:cNvSpPr>
          <p:nvPr>
            <p:ph type="body" idx="11" hasCustomPrompt="1"/>
          </p:nvPr>
        </p:nvSpPr>
        <p:spPr>
          <a:xfrm>
            <a:off x="3875009" y="2123469"/>
            <a:ext cx="2752948"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1486343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Slide-Testimonial lef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27BE13F-456C-E04D-9C86-770B1666EBD6}"/>
              </a:ext>
            </a:extLst>
          </p:cNvPr>
          <p:cNvSpPr/>
          <p:nvPr/>
        </p:nvSpPr>
        <p:spPr>
          <a:xfrm>
            <a:off x="3236380" y="4528"/>
            <a:ext cx="3623831" cy="5138972"/>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Rectangle 21">
            <a:extLst>
              <a:ext uri="{FF2B5EF4-FFF2-40B4-BE49-F238E27FC236}">
                <a16:creationId xmlns:a16="http://schemas.microsoft.com/office/drawing/2014/main" id="{5CE063AE-F1AA-FC4E-AF94-D89442541A1D}"/>
              </a:ext>
            </a:extLst>
          </p:cNvPr>
          <p:cNvSpPr/>
          <p:nvPr/>
        </p:nvSpPr>
        <p:spPr>
          <a:xfrm>
            <a:off x="1" y="3532909"/>
            <a:ext cx="3236379" cy="1606064"/>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n w="0"/>
              <a:solidFill>
                <a:schemeClr val="tx1"/>
              </a:solidFill>
              <a:effectLst>
                <a:outerShdw blurRad="38100" dist="19050" dir="2700000" algn="tl" rotWithShape="0">
                  <a:schemeClr val="dk1">
                    <a:alpha val="40000"/>
                  </a:schemeClr>
                </a:outerShdw>
              </a:effectLst>
            </a:endParaRPr>
          </a:p>
        </p:txBody>
      </p:sp>
      <p:sp>
        <p:nvSpPr>
          <p:cNvPr id="26" name="Text Placeholder 2">
            <a:extLst>
              <a:ext uri="{FF2B5EF4-FFF2-40B4-BE49-F238E27FC236}">
                <a16:creationId xmlns:a16="http://schemas.microsoft.com/office/drawing/2014/main" id="{B926FC7D-96BF-3440-B0B1-424834EF691A}"/>
              </a:ext>
            </a:extLst>
          </p:cNvPr>
          <p:cNvSpPr>
            <a:spLocks noGrp="1"/>
          </p:cNvSpPr>
          <p:nvPr userDrawn="1">
            <p:ph type="body" idx="18" hasCustomPrompt="1"/>
          </p:nvPr>
        </p:nvSpPr>
        <p:spPr>
          <a:xfrm>
            <a:off x="228601" y="1696222"/>
            <a:ext cx="2721438" cy="391927"/>
          </a:xfrm>
          <a:prstGeom prst="rect">
            <a:avLst/>
          </a:prstGeom>
        </p:spPr>
        <p:txBody>
          <a:bodyPr numCol="1" anchor="t">
            <a:noAutofit/>
          </a:bodyPr>
          <a:lstStyle>
            <a:lvl1pPr marL="192881" indent="-192881" algn="l">
              <a:lnSpc>
                <a:spcPct val="100000"/>
              </a:lnSpc>
              <a:buClr>
                <a:srgbClr val="A0C65C"/>
              </a:buClr>
              <a:buFont typeface="Arial" panose="020B0604020202020204" pitchFamily="34" charset="0"/>
              <a:buNone/>
              <a:defRPr sz="1575" b="1" i="0">
                <a:solidFill>
                  <a:srgbClr val="0068AC"/>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F7209D30-E506-044D-840D-B9A83534C8B0}"/>
              </a:ext>
            </a:extLst>
          </p:cNvPr>
          <p:cNvSpPr>
            <a:spLocks noGrp="1"/>
          </p:cNvSpPr>
          <p:nvPr userDrawn="1">
            <p:ph type="body" idx="19" hasCustomPrompt="1"/>
          </p:nvPr>
        </p:nvSpPr>
        <p:spPr>
          <a:xfrm>
            <a:off x="3505773" y="1962836"/>
            <a:ext cx="3119264" cy="2863226"/>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9" name="Text Placeholder 2">
            <a:extLst>
              <a:ext uri="{FF2B5EF4-FFF2-40B4-BE49-F238E27FC236}">
                <a16:creationId xmlns:a16="http://schemas.microsoft.com/office/drawing/2014/main" id="{0E454A1C-F5A2-E645-9FC1-71DB54844C66}"/>
              </a:ext>
            </a:extLst>
          </p:cNvPr>
          <p:cNvSpPr>
            <a:spLocks noGrp="1"/>
          </p:cNvSpPr>
          <p:nvPr userDrawn="1">
            <p:ph type="body" idx="23" hasCustomPrompt="1"/>
          </p:nvPr>
        </p:nvSpPr>
        <p:spPr>
          <a:xfrm>
            <a:off x="4552584" y="954355"/>
            <a:ext cx="2072452"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350" b="1">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Testimonials</a:t>
            </a:r>
          </a:p>
        </p:txBody>
      </p:sp>
      <p:pic>
        <p:nvPicPr>
          <p:cNvPr id="30" name="Graphic 29">
            <a:extLst>
              <a:ext uri="{FF2B5EF4-FFF2-40B4-BE49-F238E27FC236}">
                <a16:creationId xmlns:a16="http://schemas.microsoft.com/office/drawing/2014/main" id="{F6DE378D-80CF-B84F-9A8E-C1D7B7DA1CB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87559" y="334738"/>
            <a:ext cx="813847" cy="1026922"/>
          </a:xfrm>
          <a:prstGeom prst="rect">
            <a:avLst/>
          </a:prstGeom>
        </p:spPr>
      </p:pic>
      <p:grpSp>
        <p:nvGrpSpPr>
          <p:cNvPr id="31" name="Group 30">
            <a:extLst>
              <a:ext uri="{FF2B5EF4-FFF2-40B4-BE49-F238E27FC236}">
                <a16:creationId xmlns:a16="http://schemas.microsoft.com/office/drawing/2014/main" id="{45843A1B-DA62-1A47-8867-51F5C75BC28E}"/>
              </a:ext>
            </a:extLst>
          </p:cNvPr>
          <p:cNvGrpSpPr/>
          <p:nvPr userDrawn="1"/>
        </p:nvGrpSpPr>
        <p:grpSpPr>
          <a:xfrm>
            <a:off x="1166575" y="-152400"/>
            <a:ext cx="1235825" cy="1428750"/>
            <a:chOff x="10025268" y="-18034"/>
            <a:chExt cx="2124303" cy="1946080"/>
          </a:xfrm>
        </p:grpSpPr>
        <p:sp>
          <p:nvSpPr>
            <p:cNvPr id="32" name="Parallelogram 31">
              <a:extLst>
                <a:ext uri="{FF2B5EF4-FFF2-40B4-BE49-F238E27FC236}">
                  <a16:creationId xmlns:a16="http://schemas.microsoft.com/office/drawing/2014/main" id="{271E3830-5AF3-4340-BB6A-0EA8DC0D9229}"/>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Parallelogram 32">
              <a:extLst>
                <a:ext uri="{FF2B5EF4-FFF2-40B4-BE49-F238E27FC236}">
                  <a16:creationId xmlns:a16="http://schemas.microsoft.com/office/drawing/2014/main" id="{B2B90406-BC05-3B45-8275-E05B84CFBE2C}"/>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4" name="Text Placeholder 2">
            <a:extLst>
              <a:ext uri="{FF2B5EF4-FFF2-40B4-BE49-F238E27FC236}">
                <a16:creationId xmlns:a16="http://schemas.microsoft.com/office/drawing/2014/main" id="{8B65D0CC-3E05-1547-8F28-BB61B243475B}"/>
              </a:ext>
            </a:extLst>
          </p:cNvPr>
          <p:cNvSpPr>
            <a:spLocks noGrp="1"/>
          </p:cNvSpPr>
          <p:nvPr userDrawn="1">
            <p:ph type="body" idx="11" hasCustomPrompt="1"/>
          </p:nvPr>
        </p:nvSpPr>
        <p:spPr>
          <a:xfrm>
            <a:off x="228601" y="2204571"/>
            <a:ext cx="2721439"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 name="Rectangle 1">
            <a:extLst>
              <a:ext uri="{FF2B5EF4-FFF2-40B4-BE49-F238E27FC236}">
                <a16:creationId xmlns:a16="http://schemas.microsoft.com/office/drawing/2014/main" id="{3F14A12B-ED5E-7E4B-8EFF-7D686D299272}"/>
              </a:ext>
            </a:extLst>
          </p:cNvPr>
          <p:cNvSpPr/>
          <p:nvPr userDrawn="1"/>
        </p:nvSpPr>
        <p:spPr>
          <a:xfrm>
            <a:off x="228600" y="334738"/>
            <a:ext cx="228600" cy="713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Content Placeholder 2">
            <a:extLst>
              <a:ext uri="{FF2B5EF4-FFF2-40B4-BE49-F238E27FC236}">
                <a16:creationId xmlns:a16="http://schemas.microsoft.com/office/drawing/2014/main" id="{69363A7B-8726-3E41-90A2-B86E5ADDD3E3}"/>
              </a:ext>
            </a:extLst>
          </p:cNvPr>
          <p:cNvSpPr>
            <a:spLocks noGrp="1"/>
          </p:cNvSpPr>
          <p:nvPr>
            <p:ph idx="22" hasCustomPrompt="1"/>
          </p:nvPr>
        </p:nvSpPr>
        <p:spPr>
          <a:xfrm>
            <a:off x="667213" y="2583196"/>
            <a:ext cx="1901952" cy="1899431"/>
          </a:xfrm>
          <a:prstGeom prst="ellipse">
            <a:avLst/>
          </a:prstGeom>
          <a:ln w="28575">
            <a:solidFill>
              <a:schemeClr val="bg1"/>
            </a:solidFill>
          </a:ln>
        </p:spPr>
        <p:txBody>
          <a:bodyPr>
            <a:normAutofit/>
          </a:bodyPr>
          <a:lstStyle>
            <a:lvl1pPr>
              <a:buClr>
                <a:srgbClr val="A0C65C"/>
              </a:buClr>
              <a:buNone/>
              <a:defRPr sz="1013">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Tree>
    <p:extLst>
      <p:ext uri="{BB962C8B-B14F-4D97-AF65-F5344CB8AC3E}">
        <p14:creationId xmlns:p14="http://schemas.microsoft.com/office/powerpoint/2010/main" val="1746419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Slide-Testimonial righ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69C31CD-3798-3E45-BB2B-A9F3D88AFE04}"/>
              </a:ext>
            </a:extLst>
          </p:cNvPr>
          <p:cNvGrpSpPr/>
          <p:nvPr userDrawn="1"/>
        </p:nvGrpSpPr>
        <p:grpSpPr>
          <a:xfrm>
            <a:off x="1" y="3"/>
            <a:ext cx="6858001" cy="5138973"/>
            <a:chOff x="1" y="-1"/>
            <a:chExt cx="12192000" cy="6851964"/>
          </a:xfrm>
        </p:grpSpPr>
        <p:sp>
          <p:nvSpPr>
            <p:cNvPr id="21" name="Rectangle 20">
              <a:extLst>
                <a:ext uri="{FF2B5EF4-FFF2-40B4-BE49-F238E27FC236}">
                  <a16:creationId xmlns:a16="http://schemas.microsoft.com/office/drawing/2014/main" id="{F27BE13F-456C-E04D-9C86-770B1666EBD6}"/>
                </a:ext>
              </a:extLst>
            </p:cNvPr>
            <p:cNvSpPr/>
            <p:nvPr/>
          </p:nvSpPr>
          <p:spPr>
            <a:xfrm>
              <a:off x="1" y="-1"/>
              <a:ext cx="6442364" cy="6851963"/>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Rectangle 21">
              <a:extLst>
                <a:ext uri="{FF2B5EF4-FFF2-40B4-BE49-F238E27FC236}">
                  <a16:creationId xmlns:a16="http://schemas.microsoft.com/office/drawing/2014/main" id="{5CE063AE-F1AA-FC4E-AF94-D89442541A1D}"/>
                </a:ext>
              </a:extLst>
            </p:cNvPr>
            <p:cNvSpPr/>
            <p:nvPr/>
          </p:nvSpPr>
          <p:spPr>
            <a:xfrm>
              <a:off x="6438439" y="4710544"/>
              <a:ext cx="5753562" cy="2141419"/>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n w="0"/>
                <a:solidFill>
                  <a:schemeClr val="tx1"/>
                </a:solidFill>
                <a:effectLst>
                  <a:outerShdw blurRad="38100" dist="19050" dir="2700000" algn="tl" rotWithShape="0">
                    <a:schemeClr val="dk1">
                      <a:alpha val="40000"/>
                    </a:schemeClr>
                  </a:outerShdw>
                </a:effectLst>
              </a:endParaRPr>
            </a:p>
          </p:txBody>
        </p:sp>
      </p:grpSp>
      <p:sp>
        <p:nvSpPr>
          <p:cNvPr id="26" name="Text Placeholder 2">
            <a:extLst>
              <a:ext uri="{FF2B5EF4-FFF2-40B4-BE49-F238E27FC236}">
                <a16:creationId xmlns:a16="http://schemas.microsoft.com/office/drawing/2014/main" id="{B926FC7D-96BF-3440-B0B1-424834EF691A}"/>
              </a:ext>
            </a:extLst>
          </p:cNvPr>
          <p:cNvSpPr>
            <a:spLocks noGrp="1"/>
          </p:cNvSpPr>
          <p:nvPr>
            <p:ph type="body" idx="18" hasCustomPrompt="1"/>
          </p:nvPr>
        </p:nvSpPr>
        <p:spPr>
          <a:xfrm>
            <a:off x="3875009" y="1610592"/>
            <a:ext cx="2752947" cy="391927"/>
          </a:xfrm>
          <a:prstGeom prst="rect">
            <a:avLst/>
          </a:prstGeom>
        </p:spPr>
        <p:txBody>
          <a:bodyPr numCol="1" anchor="t">
            <a:noAutofit/>
          </a:bodyPr>
          <a:lstStyle>
            <a:lvl1pPr marL="192881" indent="-192881" algn="l">
              <a:lnSpc>
                <a:spcPct val="100000"/>
              </a:lnSpc>
              <a:buClr>
                <a:srgbClr val="A0C65C"/>
              </a:buClr>
              <a:buFont typeface="Arial" panose="020B0604020202020204" pitchFamily="34" charset="0"/>
              <a:buNone/>
              <a:defRPr sz="1575" b="1" i="0">
                <a:solidFill>
                  <a:srgbClr val="0068AC"/>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F7209D30-E506-044D-840D-B9A83534C8B0}"/>
              </a:ext>
            </a:extLst>
          </p:cNvPr>
          <p:cNvSpPr>
            <a:spLocks noGrp="1"/>
          </p:cNvSpPr>
          <p:nvPr>
            <p:ph type="body" idx="19" hasCustomPrompt="1"/>
          </p:nvPr>
        </p:nvSpPr>
        <p:spPr>
          <a:xfrm>
            <a:off x="251178" y="1962836"/>
            <a:ext cx="3119264" cy="2863226"/>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8" name="Content Placeholder 2">
            <a:extLst>
              <a:ext uri="{FF2B5EF4-FFF2-40B4-BE49-F238E27FC236}">
                <a16:creationId xmlns:a16="http://schemas.microsoft.com/office/drawing/2014/main" id="{0283A59E-9BA0-8B4B-B1C9-AB2706F814A1}"/>
              </a:ext>
            </a:extLst>
          </p:cNvPr>
          <p:cNvSpPr>
            <a:spLocks noGrp="1"/>
          </p:cNvSpPr>
          <p:nvPr>
            <p:ph idx="22" hasCustomPrompt="1"/>
          </p:nvPr>
        </p:nvSpPr>
        <p:spPr>
          <a:xfrm>
            <a:off x="4289939" y="2583196"/>
            <a:ext cx="1901952" cy="1899431"/>
          </a:xfrm>
          <a:prstGeom prst="ellipse">
            <a:avLst/>
          </a:prstGeom>
          <a:ln w="28575">
            <a:solidFill>
              <a:schemeClr val="bg1"/>
            </a:solidFill>
          </a:ln>
        </p:spPr>
        <p:txBody>
          <a:bodyPr>
            <a:normAutofit/>
          </a:bodyPr>
          <a:lstStyle>
            <a:lvl1pPr>
              <a:buClr>
                <a:srgbClr val="A0C65C"/>
              </a:buClr>
              <a:buNone/>
              <a:defRPr sz="1013">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
        <p:nvSpPr>
          <p:cNvPr id="29" name="Text Placeholder 2">
            <a:extLst>
              <a:ext uri="{FF2B5EF4-FFF2-40B4-BE49-F238E27FC236}">
                <a16:creationId xmlns:a16="http://schemas.microsoft.com/office/drawing/2014/main" id="{0E454A1C-F5A2-E645-9FC1-71DB54844C66}"/>
              </a:ext>
            </a:extLst>
          </p:cNvPr>
          <p:cNvSpPr>
            <a:spLocks noGrp="1"/>
          </p:cNvSpPr>
          <p:nvPr>
            <p:ph type="body" idx="23" hasCustomPrompt="1"/>
          </p:nvPr>
        </p:nvSpPr>
        <p:spPr>
          <a:xfrm>
            <a:off x="1297991" y="954355"/>
            <a:ext cx="2072452"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350" b="1">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Testimonials</a:t>
            </a:r>
          </a:p>
        </p:txBody>
      </p:sp>
      <p:pic>
        <p:nvPicPr>
          <p:cNvPr id="30" name="Graphic 29">
            <a:extLst>
              <a:ext uri="{FF2B5EF4-FFF2-40B4-BE49-F238E27FC236}">
                <a16:creationId xmlns:a16="http://schemas.microsoft.com/office/drawing/2014/main" id="{F6DE378D-80CF-B84F-9A8E-C1D7B7DA1CB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1180" y="334738"/>
            <a:ext cx="813847" cy="1026922"/>
          </a:xfrm>
          <a:prstGeom prst="rect">
            <a:avLst/>
          </a:prstGeom>
        </p:spPr>
      </p:pic>
      <p:grpSp>
        <p:nvGrpSpPr>
          <p:cNvPr id="31" name="Group 30">
            <a:extLst>
              <a:ext uri="{FF2B5EF4-FFF2-40B4-BE49-F238E27FC236}">
                <a16:creationId xmlns:a16="http://schemas.microsoft.com/office/drawing/2014/main" id="{45843A1B-DA62-1A47-8867-51F5C75BC28E}"/>
              </a:ext>
            </a:extLst>
          </p:cNvPr>
          <p:cNvGrpSpPr/>
          <p:nvPr userDrawn="1"/>
        </p:nvGrpSpPr>
        <p:grpSpPr>
          <a:xfrm>
            <a:off x="4788197" y="-152400"/>
            <a:ext cx="1235825" cy="1428750"/>
            <a:chOff x="10025268" y="-18034"/>
            <a:chExt cx="2124303" cy="1946080"/>
          </a:xfrm>
        </p:grpSpPr>
        <p:sp>
          <p:nvSpPr>
            <p:cNvPr id="32" name="Parallelogram 31">
              <a:extLst>
                <a:ext uri="{FF2B5EF4-FFF2-40B4-BE49-F238E27FC236}">
                  <a16:creationId xmlns:a16="http://schemas.microsoft.com/office/drawing/2014/main" id="{271E3830-5AF3-4340-BB6A-0EA8DC0D9229}"/>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Parallelogram 32">
              <a:extLst>
                <a:ext uri="{FF2B5EF4-FFF2-40B4-BE49-F238E27FC236}">
                  <a16:creationId xmlns:a16="http://schemas.microsoft.com/office/drawing/2014/main" id="{B2B90406-BC05-3B45-8275-E05B84CFBE2C}"/>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4" name="Text Placeholder 2">
            <a:extLst>
              <a:ext uri="{FF2B5EF4-FFF2-40B4-BE49-F238E27FC236}">
                <a16:creationId xmlns:a16="http://schemas.microsoft.com/office/drawing/2014/main" id="{8B65D0CC-3E05-1547-8F28-BB61B243475B}"/>
              </a:ext>
            </a:extLst>
          </p:cNvPr>
          <p:cNvSpPr>
            <a:spLocks noGrp="1"/>
          </p:cNvSpPr>
          <p:nvPr>
            <p:ph type="body" idx="11" hasCustomPrompt="1"/>
          </p:nvPr>
        </p:nvSpPr>
        <p:spPr>
          <a:xfrm>
            <a:off x="3875009" y="2123469"/>
            <a:ext cx="2752948"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1486343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Slide-Testimonial lef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27BE13F-456C-E04D-9C86-770B1666EBD6}"/>
              </a:ext>
            </a:extLst>
          </p:cNvPr>
          <p:cNvSpPr/>
          <p:nvPr/>
        </p:nvSpPr>
        <p:spPr>
          <a:xfrm>
            <a:off x="3236380" y="4528"/>
            <a:ext cx="3623831" cy="5138972"/>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Rectangle 21">
            <a:extLst>
              <a:ext uri="{FF2B5EF4-FFF2-40B4-BE49-F238E27FC236}">
                <a16:creationId xmlns:a16="http://schemas.microsoft.com/office/drawing/2014/main" id="{5CE063AE-F1AA-FC4E-AF94-D89442541A1D}"/>
              </a:ext>
            </a:extLst>
          </p:cNvPr>
          <p:cNvSpPr/>
          <p:nvPr/>
        </p:nvSpPr>
        <p:spPr>
          <a:xfrm>
            <a:off x="1" y="3532909"/>
            <a:ext cx="3236379" cy="1606064"/>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n w="0"/>
              <a:solidFill>
                <a:schemeClr val="tx1"/>
              </a:solidFill>
              <a:effectLst>
                <a:outerShdw blurRad="38100" dist="19050" dir="2700000" algn="tl" rotWithShape="0">
                  <a:schemeClr val="dk1">
                    <a:alpha val="40000"/>
                  </a:schemeClr>
                </a:outerShdw>
              </a:effectLst>
            </a:endParaRPr>
          </a:p>
        </p:txBody>
      </p:sp>
      <p:sp>
        <p:nvSpPr>
          <p:cNvPr id="26" name="Text Placeholder 2">
            <a:extLst>
              <a:ext uri="{FF2B5EF4-FFF2-40B4-BE49-F238E27FC236}">
                <a16:creationId xmlns:a16="http://schemas.microsoft.com/office/drawing/2014/main" id="{B926FC7D-96BF-3440-B0B1-424834EF691A}"/>
              </a:ext>
            </a:extLst>
          </p:cNvPr>
          <p:cNvSpPr>
            <a:spLocks noGrp="1"/>
          </p:cNvSpPr>
          <p:nvPr userDrawn="1">
            <p:ph type="body" idx="18" hasCustomPrompt="1"/>
          </p:nvPr>
        </p:nvSpPr>
        <p:spPr>
          <a:xfrm>
            <a:off x="228601" y="1696222"/>
            <a:ext cx="2721438" cy="391927"/>
          </a:xfrm>
          <a:prstGeom prst="rect">
            <a:avLst/>
          </a:prstGeom>
        </p:spPr>
        <p:txBody>
          <a:bodyPr numCol="1" anchor="t">
            <a:noAutofit/>
          </a:bodyPr>
          <a:lstStyle>
            <a:lvl1pPr marL="192881" indent="-192881" algn="l">
              <a:lnSpc>
                <a:spcPct val="100000"/>
              </a:lnSpc>
              <a:buClr>
                <a:srgbClr val="A0C65C"/>
              </a:buClr>
              <a:buFont typeface="Arial" panose="020B0604020202020204" pitchFamily="34" charset="0"/>
              <a:buNone/>
              <a:defRPr sz="1575" b="1" i="0">
                <a:solidFill>
                  <a:srgbClr val="0068AC"/>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F7209D30-E506-044D-840D-B9A83534C8B0}"/>
              </a:ext>
            </a:extLst>
          </p:cNvPr>
          <p:cNvSpPr>
            <a:spLocks noGrp="1"/>
          </p:cNvSpPr>
          <p:nvPr userDrawn="1">
            <p:ph type="body" idx="19" hasCustomPrompt="1"/>
          </p:nvPr>
        </p:nvSpPr>
        <p:spPr>
          <a:xfrm>
            <a:off x="3505773" y="1962836"/>
            <a:ext cx="3119264" cy="2863226"/>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9" name="Text Placeholder 2">
            <a:extLst>
              <a:ext uri="{FF2B5EF4-FFF2-40B4-BE49-F238E27FC236}">
                <a16:creationId xmlns:a16="http://schemas.microsoft.com/office/drawing/2014/main" id="{0E454A1C-F5A2-E645-9FC1-71DB54844C66}"/>
              </a:ext>
            </a:extLst>
          </p:cNvPr>
          <p:cNvSpPr>
            <a:spLocks noGrp="1"/>
          </p:cNvSpPr>
          <p:nvPr userDrawn="1">
            <p:ph type="body" idx="23" hasCustomPrompt="1"/>
          </p:nvPr>
        </p:nvSpPr>
        <p:spPr>
          <a:xfrm>
            <a:off x="4552584" y="954355"/>
            <a:ext cx="2072452"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350" b="1">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Testimonials</a:t>
            </a:r>
          </a:p>
        </p:txBody>
      </p:sp>
      <p:pic>
        <p:nvPicPr>
          <p:cNvPr id="30" name="Graphic 29">
            <a:extLst>
              <a:ext uri="{FF2B5EF4-FFF2-40B4-BE49-F238E27FC236}">
                <a16:creationId xmlns:a16="http://schemas.microsoft.com/office/drawing/2014/main" id="{F6DE378D-80CF-B84F-9A8E-C1D7B7DA1CB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87559" y="334738"/>
            <a:ext cx="813847" cy="1026922"/>
          </a:xfrm>
          <a:prstGeom prst="rect">
            <a:avLst/>
          </a:prstGeom>
        </p:spPr>
      </p:pic>
      <p:grpSp>
        <p:nvGrpSpPr>
          <p:cNvPr id="31" name="Group 30">
            <a:extLst>
              <a:ext uri="{FF2B5EF4-FFF2-40B4-BE49-F238E27FC236}">
                <a16:creationId xmlns:a16="http://schemas.microsoft.com/office/drawing/2014/main" id="{45843A1B-DA62-1A47-8867-51F5C75BC28E}"/>
              </a:ext>
            </a:extLst>
          </p:cNvPr>
          <p:cNvGrpSpPr/>
          <p:nvPr userDrawn="1"/>
        </p:nvGrpSpPr>
        <p:grpSpPr>
          <a:xfrm>
            <a:off x="1166575" y="-152400"/>
            <a:ext cx="1235825" cy="1428750"/>
            <a:chOff x="10025268" y="-18034"/>
            <a:chExt cx="2124303" cy="1946080"/>
          </a:xfrm>
        </p:grpSpPr>
        <p:sp>
          <p:nvSpPr>
            <p:cNvPr id="32" name="Parallelogram 31">
              <a:extLst>
                <a:ext uri="{FF2B5EF4-FFF2-40B4-BE49-F238E27FC236}">
                  <a16:creationId xmlns:a16="http://schemas.microsoft.com/office/drawing/2014/main" id="{271E3830-5AF3-4340-BB6A-0EA8DC0D9229}"/>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Parallelogram 32">
              <a:extLst>
                <a:ext uri="{FF2B5EF4-FFF2-40B4-BE49-F238E27FC236}">
                  <a16:creationId xmlns:a16="http://schemas.microsoft.com/office/drawing/2014/main" id="{B2B90406-BC05-3B45-8275-E05B84CFBE2C}"/>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4" name="Text Placeholder 2">
            <a:extLst>
              <a:ext uri="{FF2B5EF4-FFF2-40B4-BE49-F238E27FC236}">
                <a16:creationId xmlns:a16="http://schemas.microsoft.com/office/drawing/2014/main" id="{8B65D0CC-3E05-1547-8F28-BB61B243475B}"/>
              </a:ext>
            </a:extLst>
          </p:cNvPr>
          <p:cNvSpPr>
            <a:spLocks noGrp="1"/>
          </p:cNvSpPr>
          <p:nvPr userDrawn="1">
            <p:ph type="body" idx="11" hasCustomPrompt="1"/>
          </p:nvPr>
        </p:nvSpPr>
        <p:spPr>
          <a:xfrm>
            <a:off x="228601" y="2204571"/>
            <a:ext cx="2721439"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 name="Rectangle 1">
            <a:extLst>
              <a:ext uri="{FF2B5EF4-FFF2-40B4-BE49-F238E27FC236}">
                <a16:creationId xmlns:a16="http://schemas.microsoft.com/office/drawing/2014/main" id="{3F14A12B-ED5E-7E4B-8EFF-7D686D299272}"/>
              </a:ext>
            </a:extLst>
          </p:cNvPr>
          <p:cNvSpPr/>
          <p:nvPr userDrawn="1"/>
        </p:nvSpPr>
        <p:spPr>
          <a:xfrm>
            <a:off x="228600" y="334738"/>
            <a:ext cx="228600" cy="713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Content Placeholder 2">
            <a:extLst>
              <a:ext uri="{FF2B5EF4-FFF2-40B4-BE49-F238E27FC236}">
                <a16:creationId xmlns:a16="http://schemas.microsoft.com/office/drawing/2014/main" id="{69363A7B-8726-3E41-90A2-B86E5ADDD3E3}"/>
              </a:ext>
            </a:extLst>
          </p:cNvPr>
          <p:cNvSpPr>
            <a:spLocks noGrp="1"/>
          </p:cNvSpPr>
          <p:nvPr>
            <p:ph idx="22" hasCustomPrompt="1"/>
          </p:nvPr>
        </p:nvSpPr>
        <p:spPr>
          <a:xfrm>
            <a:off x="667213" y="2583196"/>
            <a:ext cx="1901952" cy="1899431"/>
          </a:xfrm>
          <a:prstGeom prst="ellipse">
            <a:avLst/>
          </a:prstGeom>
          <a:ln w="28575">
            <a:solidFill>
              <a:schemeClr val="bg1"/>
            </a:solidFill>
          </a:ln>
        </p:spPr>
        <p:txBody>
          <a:bodyPr>
            <a:normAutofit/>
          </a:bodyPr>
          <a:lstStyle>
            <a:lvl1pPr>
              <a:buClr>
                <a:srgbClr val="A0C65C"/>
              </a:buClr>
              <a:buNone/>
              <a:defRPr sz="1013">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Tree>
    <p:extLst>
      <p:ext uri="{BB962C8B-B14F-4D97-AF65-F5344CB8AC3E}">
        <p14:creationId xmlns:p14="http://schemas.microsoft.com/office/powerpoint/2010/main" val="1746419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Slide-Testimonial righ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69C31CD-3798-3E45-BB2B-A9F3D88AFE04}"/>
              </a:ext>
            </a:extLst>
          </p:cNvPr>
          <p:cNvGrpSpPr/>
          <p:nvPr userDrawn="1"/>
        </p:nvGrpSpPr>
        <p:grpSpPr>
          <a:xfrm>
            <a:off x="1" y="3"/>
            <a:ext cx="6858001" cy="5138973"/>
            <a:chOff x="1" y="-1"/>
            <a:chExt cx="12192000" cy="6851964"/>
          </a:xfrm>
        </p:grpSpPr>
        <p:sp>
          <p:nvSpPr>
            <p:cNvPr id="21" name="Rectangle 20">
              <a:extLst>
                <a:ext uri="{FF2B5EF4-FFF2-40B4-BE49-F238E27FC236}">
                  <a16:creationId xmlns:a16="http://schemas.microsoft.com/office/drawing/2014/main" id="{F27BE13F-456C-E04D-9C86-770B1666EBD6}"/>
                </a:ext>
              </a:extLst>
            </p:cNvPr>
            <p:cNvSpPr/>
            <p:nvPr/>
          </p:nvSpPr>
          <p:spPr>
            <a:xfrm>
              <a:off x="1" y="-1"/>
              <a:ext cx="6442364" cy="6851963"/>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Rectangle 21">
              <a:extLst>
                <a:ext uri="{FF2B5EF4-FFF2-40B4-BE49-F238E27FC236}">
                  <a16:creationId xmlns:a16="http://schemas.microsoft.com/office/drawing/2014/main" id="{5CE063AE-F1AA-FC4E-AF94-D89442541A1D}"/>
                </a:ext>
              </a:extLst>
            </p:cNvPr>
            <p:cNvSpPr/>
            <p:nvPr/>
          </p:nvSpPr>
          <p:spPr>
            <a:xfrm>
              <a:off x="6438439" y="4710544"/>
              <a:ext cx="5753562" cy="2141419"/>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n w="0"/>
                <a:solidFill>
                  <a:schemeClr val="tx1"/>
                </a:solidFill>
                <a:effectLst>
                  <a:outerShdw blurRad="38100" dist="19050" dir="2700000" algn="tl" rotWithShape="0">
                    <a:schemeClr val="dk1">
                      <a:alpha val="40000"/>
                    </a:schemeClr>
                  </a:outerShdw>
                </a:effectLst>
              </a:endParaRPr>
            </a:p>
          </p:txBody>
        </p:sp>
      </p:grpSp>
      <p:sp>
        <p:nvSpPr>
          <p:cNvPr id="26" name="Text Placeholder 2">
            <a:extLst>
              <a:ext uri="{FF2B5EF4-FFF2-40B4-BE49-F238E27FC236}">
                <a16:creationId xmlns:a16="http://schemas.microsoft.com/office/drawing/2014/main" id="{B926FC7D-96BF-3440-B0B1-424834EF691A}"/>
              </a:ext>
            </a:extLst>
          </p:cNvPr>
          <p:cNvSpPr>
            <a:spLocks noGrp="1"/>
          </p:cNvSpPr>
          <p:nvPr>
            <p:ph type="body" idx="18" hasCustomPrompt="1"/>
          </p:nvPr>
        </p:nvSpPr>
        <p:spPr>
          <a:xfrm>
            <a:off x="3875009" y="1610592"/>
            <a:ext cx="2752947" cy="391927"/>
          </a:xfrm>
          <a:prstGeom prst="rect">
            <a:avLst/>
          </a:prstGeom>
        </p:spPr>
        <p:txBody>
          <a:bodyPr numCol="1" anchor="t">
            <a:noAutofit/>
          </a:bodyPr>
          <a:lstStyle>
            <a:lvl1pPr marL="192881" indent="-192881" algn="l">
              <a:lnSpc>
                <a:spcPct val="100000"/>
              </a:lnSpc>
              <a:buClr>
                <a:srgbClr val="A0C65C"/>
              </a:buClr>
              <a:buFont typeface="Arial" panose="020B0604020202020204" pitchFamily="34" charset="0"/>
              <a:buNone/>
              <a:defRPr sz="1575" b="1" i="0">
                <a:solidFill>
                  <a:srgbClr val="0068AC"/>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F7209D30-E506-044D-840D-B9A83534C8B0}"/>
              </a:ext>
            </a:extLst>
          </p:cNvPr>
          <p:cNvSpPr>
            <a:spLocks noGrp="1"/>
          </p:cNvSpPr>
          <p:nvPr>
            <p:ph type="body" idx="19" hasCustomPrompt="1"/>
          </p:nvPr>
        </p:nvSpPr>
        <p:spPr>
          <a:xfrm>
            <a:off x="251178" y="1962836"/>
            <a:ext cx="3119264" cy="2863226"/>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8" name="Content Placeholder 2">
            <a:extLst>
              <a:ext uri="{FF2B5EF4-FFF2-40B4-BE49-F238E27FC236}">
                <a16:creationId xmlns:a16="http://schemas.microsoft.com/office/drawing/2014/main" id="{0283A59E-9BA0-8B4B-B1C9-AB2706F814A1}"/>
              </a:ext>
            </a:extLst>
          </p:cNvPr>
          <p:cNvSpPr>
            <a:spLocks noGrp="1"/>
          </p:cNvSpPr>
          <p:nvPr>
            <p:ph idx="22" hasCustomPrompt="1"/>
          </p:nvPr>
        </p:nvSpPr>
        <p:spPr>
          <a:xfrm>
            <a:off x="4289939" y="2583196"/>
            <a:ext cx="1901952" cy="1899431"/>
          </a:xfrm>
          <a:prstGeom prst="ellipse">
            <a:avLst/>
          </a:prstGeom>
          <a:ln w="28575">
            <a:solidFill>
              <a:schemeClr val="bg1"/>
            </a:solidFill>
          </a:ln>
        </p:spPr>
        <p:txBody>
          <a:bodyPr>
            <a:normAutofit/>
          </a:bodyPr>
          <a:lstStyle>
            <a:lvl1pPr>
              <a:buClr>
                <a:srgbClr val="A0C65C"/>
              </a:buClr>
              <a:buNone/>
              <a:defRPr sz="1013">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
        <p:nvSpPr>
          <p:cNvPr id="29" name="Text Placeholder 2">
            <a:extLst>
              <a:ext uri="{FF2B5EF4-FFF2-40B4-BE49-F238E27FC236}">
                <a16:creationId xmlns:a16="http://schemas.microsoft.com/office/drawing/2014/main" id="{0E454A1C-F5A2-E645-9FC1-71DB54844C66}"/>
              </a:ext>
            </a:extLst>
          </p:cNvPr>
          <p:cNvSpPr>
            <a:spLocks noGrp="1"/>
          </p:cNvSpPr>
          <p:nvPr>
            <p:ph type="body" idx="23" hasCustomPrompt="1"/>
          </p:nvPr>
        </p:nvSpPr>
        <p:spPr>
          <a:xfrm>
            <a:off x="1297991" y="954355"/>
            <a:ext cx="2072452"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350" b="1">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Testimonials</a:t>
            </a:r>
          </a:p>
        </p:txBody>
      </p:sp>
      <p:pic>
        <p:nvPicPr>
          <p:cNvPr id="30" name="Graphic 29">
            <a:extLst>
              <a:ext uri="{FF2B5EF4-FFF2-40B4-BE49-F238E27FC236}">
                <a16:creationId xmlns:a16="http://schemas.microsoft.com/office/drawing/2014/main" id="{F6DE378D-80CF-B84F-9A8E-C1D7B7DA1CB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1180" y="334738"/>
            <a:ext cx="813847" cy="1026922"/>
          </a:xfrm>
          <a:prstGeom prst="rect">
            <a:avLst/>
          </a:prstGeom>
        </p:spPr>
      </p:pic>
      <p:grpSp>
        <p:nvGrpSpPr>
          <p:cNvPr id="31" name="Group 30">
            <a:extLst>
              <a:ext uri="{FF2B5EF4-FFF2-40B4-BE49-F238E27FC236}">
                <a16:creationId xmlns:a16="http://schemas.microsoft.com/office/drawing/2014/main" id="{45843A1B-DA62-1A47-8867-51F5C75BC28E}"/>
              </a:ext>
            </a:extLst>
          </p:cNvPr>
          <p:cNvGrpSpPr/>
          <p:nvPr userDrawn="1"/>
        </p:nvGrpSpPr>
        <p:grpSpPr>
          <a:xfrm>
            <a:off x="4788197" y="-152400"/>
            <a:ext cx="1235825" cy="1428750"/>
            <a:chOff x="10025268" y="-18034"/>
            <a:chExt cx="2124303" cy="1946080"/>
          </a:xfrm>
        </p:grpSpPr>
        <p:sp>
          <p:nvSpPr>
            <p:cNvPr id="32" name="Parallelogram 31">
              <a:extLst>
                <a:ext uri="{FF2B5EF4-FFF2-40B4-BE49-F238E27FC236}">
                  <a16:creationId xmlns:a16="http://schemas.microsoft.com/office/drawing/2014/main" id="{271E3830-5AF3-4340-BB6A-0EA8DC0D9229}"/>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Parallelogram 32">
              <a:extLst>
                <a:ext uri="{FF2B5EF4-FFF2-40B4-BE49-F238E27FC236}">
                  <a16:creationId xmlns:a16="http://schemas.microsoft.com/office/drawing/2014/main" id="{B2B90406-BC05-3B45-8275-E05B84CFBE2C}"/>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4" name="Text Placeholder 2">
            <a:extLst>
              <a:ext uri="{FF2B5EF4-FFF2-40B4-BE49-F238E27FC236}">
                <a16:creationId xmlns:a16="http://schemas.microsoft.com/office/drawing/2014/main" id="{8B65D0CC-3E05-1547-8F28-BB61B243475B}"/>
              </a:ext>
            </a:extLst>
          </p:cNvPr>
          <p:cNvSpPr>
            <a:spLocks noGrp="1"/>
          </p:cNvSpPr>
          <p:nvPr>
            <p:ph type="body" idx="11" hasCustomPrompt="1"/>
          </p:nvPr>
        </p:nvSpPr>
        <p:spPr>
          <a:xfrm>
            <a:off x="3875009" y="2123469"/>
            <a:ext cx="2752948"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1486343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Slide-Testimonial lef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27BE13F-456C-E04D-9C86-770B1666EBD6}"/>
              </a:ext>
            </a:extLst>
          </p:cNvPr>
          <p:cNvSpPr/>
          <p:nvPr/>
        </p:nvSpPr>
        <p:spPr>
          <a:xfrm>
            <a:off x="3236380" y="4528"/>
            <a:ext cx="3623831" cy="5138972"/>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Rectangle 21">
            <a:extLst>
              <a:ext uri="{FF2B5EF4-FFF2-40B4-BE49-F238E27FC236}">
                <a16:creationId xmlns:a16="http://schemas.microsoft.com/office/drawing/2014/main" id="{5CE063AE-F1AA-FC4E-AF94-D89442541A1D}"/>
              </a:ext>
            </a:extLst>
          </p:cNvPr>
          <p:cNvSpPr/>
          <p:nvPr/>
        </p:nvSpPr>
        <p:spPr>
          <a:xfrm>
            <a:off x="1" y="3532909"/>
            <a:ext cx="3236379" cy="1606064"/>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n w="0"/>
              <a:solidFill>
                <a:schemeClr val="tx1"/>
              </a:solidFill>
              <a:effectLst>
                <a:outerShdw blurRad="38100" dist="19050" dir="2700000" algn="tl" rotWithShape="0">
                  <a:schemeClr val="dk1">
                    <a:alpha val="40000"/>
                  </a:schemeClr>
                </a:outerShdw>
              </a:effectLst>
            </a:endParaRPr>
          </a:p>
        </p:txBody>
      </p:sp>
      <p:sp>
        <p:nvSpPr>
          <p:cNvPr id="26" name="Text Placeholder 2">
            <a:extLst>
              <a:ext uri="{FF2B5EF4-FFF2-40B4-BE49-F238E27FC236}">
                <a16:creationId xmlns:a16="http://schemas.microsoft.com/office/drawing/2014/main" id="{B926FC7D-96BF-3440-B0B1-424834EF691A}"/>
              </a:ext>
            </a:extLst>
          </p:cNvPr>
          <p:cNvSpPr>
            <a:spLocks noGrp="1"/>
          </p:cNvSpPr>
          <p:nvPr userDrawn="1">
            <p:ph type="body" idx="18" hasCustomPrompt="1"/>
          </p:nvPr>
        </p:nvSpPr>
        <p:spPr>
          <a:xfrm>
            <a:off x="228601" y="1696222"/>
            <a:ext cx="2721438" cy="391927"/>
          </a:xfrm>
          <a:prstGeom prst="rect">
            <a:avLst/>
          </a:prstGeom>
        </p:spPr>
        <p:txBody>
          <a:bodyPr numCol="1" anchor="t">
            <a:noAutofit/>
          </a:bodyPr>
          <a:lstStyle>
            <a:lvl1pPr marL="192881" indent="-192881" algn="l">
              <a:lnSpc>
                <a:spcPct val="100000"/>
              </a:lnSpc>
              <a:buClr>
                <a:srgbClr val="A0C65C"/>
              </a:buClr>
              <a:buFont typeface="Arial" panose="020B0604020202020204" pitchFamily="34" charset="0"/>
              <a:buNone/>
              <a:defRPr sz="1575" b="1" i="0">
                <a:solidFill>
                  <a:srgbClr val="0068AC"/>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F7209D30-E506-044D-840D-B9A83534C8B0}"/>
              </a:ext>
            </a:extLst>
          </p:cNvPr>
          <p:cNvSpPr>
            <a:spLocks noGrp="1"/>
          </p:cNvSpPr>
          <p:nvPr userDrawn="1">
            <p:ph type="body" idx="19" hasCustomPrompt="1"/>
          </p:nvPr>
        </p:nvSpPr>
        <p:spPr>
          <a:xfrm>
            <a:off x="3505773" y="1962836"/>
            <a:ext cx="3119264" cy="2863226"/>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9" name="Text Placeholder 2">
            <a:extLst>
              <a:ext uri="{FF2B5EF4-FFF2-40B4-BE49-F238E27FC236}">
                <a16:creationId xmlns:a16="http://schemas.microsoft.com/office/drawing/2014/main" id="{0E454A1C-F5A2-E645-9FC1-71DB54844C66}"/>
              </a:ext>
            </a:extLst>
          </p:cNvPr>
          <p:cNvSpPr>
            <a:spLocks noGrp="1"/>
          </p:cNvSpPr>
          <p:nvPr userDrawn="1">
            <p:ph type="body" idx="23" hasCustomPrompt="1"/>
          </p:nvPr>
        </p:nvSpPr>
        <p:spPr>
          <a:xfrm>
            <a:off x="4552584" y="954355"/>
            <a:ext cx="2072452"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350" b="1">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Testimonials</a:t>
            </a:r>
          </a:p>
        </p:txBody>
      </p:sp>
      <p:pic>
        <p:nvPicPr>
          <p:cNvPr id="30" name="Graphic 29">
            <a:extLst>
              <a:ext uri="{FF2B5EF4-FFF2-40B4-BE49-F238E27FC236}">
                <a16:creationId xmlns:a16="http://schemas.microsoft.com/office/drawing/2014/main" id="{F6DE378D-80CF-B84F-9A8E-C1D7B7DA1CB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87559" y="334738"/>
            <a:ext cx="813847" cy="1026922"/>
          </a:xfrm>
          <a:prstGeom prst="rect">
            <a:avLst/>
          </a:prstGeom>
        </p:spPr>
      </p:pic>
      <p:grpSp>
        <p:nvGrpSpPr>
          <p:cNvPr id="31" name="Group 30">
            <a:extLst>
              <a:ext uri="{FF2B5EF4-FFF2-40B4-BE49-F238E27FC236}">
                <a16:creationId xmlns:a16="http://schemas.microsoft.com/office/drawing/2014/main" id="{45843A1B-DA62-1A47-8867-51F5C75BC28E}"/>
              </a:ext>
            </a:extLst>
          </p:cNvPr>
          <p:cNvGrpSpPr/>
          <p:nvPr userDrawn="1"/>
        </p:nvGrpSpPr>
        <p:grpSpPr>
          <a:xfrm>
            <a:off x="1166575" y="-152400"/>
            <a:ext cx="1235825" cy="1428750"/>
            <a:chOff x="10025268" y="-18034"/>
            <a:chExt cx="2124303" cy="1946080"/>
          </a:xfrm>
        </p:grpSpPr>
        <p:sp>
          <p:nvSpPr>
            <p:cNvPr id="32" name="Parallelogram 31">
              <a:extLst>
                <a:ext uri="{FF2B5EF4-FFF2-40B4-BE49-F238E27FC236}">
                  <a16:creationId xmlns:a16="http://schemas.microsoft.com/office/drawing/2014/main" id="{271E3830-5AF3-4340-BB6A-0EA8DC0D9229}"/>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Parallelogram 32">
              <a:extLst>
                <a:ext uri="{FF2B5EF4-FFF2-40B4-BE49-F238E27FC236}">
                  <a16:creationId xmlns:a16="http://schemas.microsoft.com/office/drawing/2014/main" id="{B2B90406-BC05-3B45-8275-E05B84CFBE2C}"/>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4" name="Text Placeholder 2">
            <a:extLst>
              <a:ext uri="{FF2B5EF4-FFF2-40B4-BE49-F238E27FC236}">
                <a16:creationId xmlns:a16="http://schemas.microsoft.com/office/drawing/2014/main" id="{8B65D0CC-3E05-1547-8F28-BB61B243475B}"/>
              </a:ext>
            </a:extLst>
          </p:cNvPr>
          <p:cNvSpPr>
            <a:spLocks noGrp="1"/>
          </p:cNvSpPr>
          <p:nvPr userDrawn="1">
            <p:ph type="body" idx="11" hasCustomPrompt="1"/>
          </p:nvPr>
        </p:nvSpPr>
        <p:spPr>
          <a:xfrm>
            <a:off x="228601" y="2204571"/>
            <a:ext cx="2721439"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 name="Rectangle 1">
            <a:extLst>
              <a:ext uri="{FF2B5EF4-FFF2-40B4-BE49-F238E27FC236}">
                <a16:creationId xmlns:a16="http://schemas.microsoft.com/office/drawing/2014/main" id="{3F14A12B-ED5E-7E4B-8EFF-7D686D299272}"/>
              </a:ext>
            </a:extLst>
          </p:cNvPr>
          <p:cNvSpPr/>
          <p:nvPr userDrawn="1"/>
        </p:nvSpPr>
        <p:spPr>
          <a:xfrm>
            <a:off x="228600" y="334738"/>
            <a:ext cx="228600" cy="713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Content Placeholder 2">
            <a:extLst>
              <a:ext uri="{FF2B5EF4-FFF2-40B4-BE49-F238E27FC236}">
                <a16:creationId xmlns:a16="http://schemas.microsoft.com/office/drawing/2014/main" id="{69363A7B-8726-3E41-90A2-B86E5ADDD3E3}"/>
              </a:ext>
            </a:extLst>
          </p:cNvPr>
          <p:cNvSpPr>
            <a:spLocks noGrp="1"/>
          </p:cNvSpPr>
          <p:nvPr>
            <p:ph idx="22" hasCustomPrompt="1"/>
          </p:nvPr>
        </p:nvSpPr>
        <p:spPr>
          <a:xfrm>
            <a:off x="667213" y="2583196"/>
            <a:ext cx="1901952" cy="1899431"/>
          </a:xfrm>
          <a:prstGeom prst="ellipse">
            <a:avLst/>
          </a:prstGeom>
          <a:ln w="28575">
            <a:solidFill>
              <a:schemeClr val="bg1"/>
            </a:solidFill>
          </a:ln>
        </p:spPr>
        <p:txBody>
          <a:bodyPr>
            <a:normAutofit/>
          </a:bodyPr>
          <a:lstStyle>
            <a:lvl1pPr>
              <a:buClr>
                <a:srgbClr val="A0C65C"/>
              </a:buClr>
              <a:buNone/>
              <a:defRPr sz="1013">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Tree>
    <p:extLst>
      <p:ext uri="{BB962C8B-B14F-4D97-AF65-F5344CB8AC3E}">
        <p14:creationId xmlns:p14="http://schemas.microsoft.com/office/powerpoint/2010/main" val="1746419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tandard-Slide-Testimonial righ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69C31CD-3798-3E45-BB2B-A9F3D88AFE04}"/>
              </a:ext>
            </a:extLst>
          </p:cNvPr>
          <p:cNvGrpSpPr/>
          <p:nvPr userDrawn="1"/>
        </p:nvGrpSpPr>
        <p:grpSpPr>
          <a:xfrm>
            <a:off x="-6703" y="4527"/>
            <a:ext cx="6858001" cy="5138973"/>
            <a:chOff x="1" y="-1"/>
            <a:chExt cx="12192000" cy="6851964"/>
          </a:xfrm>
        </p:grpSpPr>
        <p:sp>
          <p:nvSpPr>
            <p:cNvPr id="21" name="Rectangle 20">
              <a:extLst>
                <a:ext uri="{FF2B5EF4-FFF2-40B4-BE49-F238E27FC236}">
                  <a16:creationId xmlns:a16="http://schemas.microsoft.com/office/drawing/2014/main" id="{F27BE13F-456C-E04D-9C86-770B1666EBD6}"/>
                </a:ext>
              </a:extLst>
            </p:cNvPr>
            <p:cNvSpPr/>
            <p:nvPr/>
          </p:nvSpPr>
          <p:spPr>
            <a:xfrm>
              <a:off x="1" y="-1"/>
              <a:ext cx="6442364" cy="6851963"/>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Rectangle 21">
              <a:extLst>
                <a:ext uri="{FF2B5EF4-FFF2-40B4-BE49-F238E27FC236}">
                  <a16:creationId xmlns:a16="http://schemas.microsoft.com/office/drawing/2014/main" id="{5CE063AE-F1AA-FC4E-AF94-D89442541A1D}"/>
                </a:ext>
              </a:extLst>
            </p:cNvPr>
            <p:cNvSpPr/>
            <p:nvPr/>
          </p:nvSpPr>
          <p:spPr>
            <a:xfrm>
              <a:off x="6438439" y="4710544"/>
              <a:ext cx="5753562" cy="2141419"/>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n w="0"/>
                <a:solidFill>
                  <a:schemeClr val="tx1"/>
                </a:solidFill>
                <a:effectLst>
                  <a:outerShdw blurRad="38100" dist="19050" dir="2700000" algn="tl" rotWithShape="0">
                    <a:schemeClr val="dk1">
                      <a:alpha val="40000"/>
                    </a:schemeClr>
                  </a:outerShdw>
                </a:effectLst>
              </a:endParaRPr>
            </a:p>
          </p:txBody>
        </p:sp>
      </p:grpSp>
      <p:sp>
        <p:nvSpPr>
          <p:cNvPr id="26" name="Text Placeholder 2">
            <a:extLst>
              <a:ext uri="{FF2B5EF4-FFF2-40B4-BE49-F238E27FC236}">
                <a16:creationId xmlns:a16="http://schemas.microsoft.com/office/drawing/2014/main" id="{B926FC7D-96BF-3440-B0B1-424834EF691A}"/>
              </a:ext>
            </a:extLst>
          </p:cNvPr>
          <p:cNvSpPr>
            <a:spLocks noGrp="1"/>
          </p:cNvSpPr>
          <p:nvPr>
            <p:ph type="body" idx="18" hasCustomPrompt="1"/>
          </p:nvPr>
        </p:nvSpPr>
        <p:spPr>
          <a:xfrm>
            <a:off x="3962401" y="1691694"/>
            <a:ext cx="2665555" cy="391927"/>
          </a:xfrm>
          <a:prstGeom prst="rect">
            <a:avLst/>
          </a:prstGeom>
        </p:spPr>
        <p:txBody>
          <a:bodyPr numCol="1" anchor="t">
            <a:noAutofit/>
          </a:bodyPr>
          <a:lstStyle>
            <a:lvl1pPr marL="192881" indent="-192881" algn="l">
              <a:lnSpc>
                <a:spcPct val="100000"/>
              </a:lnSpc>
              <a:buClr>
                <a:srgbClr val="A0C65C"/>
              </a:buClr>
              <a:buFont typeface="Arial" panose="020B0604020202020204" pitchFamily="34" charset="0"/>
              <a:buNone/>
              <a:defRPr sz="1575" b="1" i="0">
                <a:solidFill>
                  <a:srgbClr val="0068AC"/>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F7209D30-E506-044D-840D-B9A83534C8B0}"/>
              </a:ext>
            </a:extLst>
          </p:cNvPr>
          <p:cNvSpPr>
            <a:spLocks noGrp="1"/>
          </p:cNvSpPr>
          <p:nvPr>
            <p:ph type="body" idx="19" hasCustomPrompt="1"/>
          </p:nvPr>
        </p:nvSpPr>
        <p:spPr>
          <a:xfrm>
            <a:off x="251178" y="1123950"/>
            <a:ext cx="3119264" cy="3702112"/>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9" name="Text Placeholder 2">
            <a:extLst>
              <a:ext uri="{FF2B5EF4-FFF2-40B4-BE49-F238E27FC236}">
                <a16:creationId xmlns:a16="http://schemas.microsoft.com/office/drawing/2014/main" id="{0E454A1C-F5A2-E645-9FC1-71DB54844C66}"/>
              </a:ext>
            </a:extLst>
          </p:cNvPr>
          <p:cNvSpPr>
            <a:spLocks noGrp="1"/>
          </p:cNvSpPr>
          <p:nvPr>
            <p:ph type="body" idx="23" hasCustomPrompt="1"/>
          </p:nvPr>
        </p:nvSpPr>
        <p:spPr>
          <a:xfrm>
            <a:off x="251180" y="423207"/>
            <a:ext cx="3119263"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350" b="1">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Title goes here</a:t>
            </a:r>
          </a:p>
        </p:txBody>
      </p:sp>
      <p:grpSp>
        <p:nvGrpSpPr>
          <p:cNvPr id="31" name="Group 30">
            <a:extLst>
              <a:ext uri="{FF2B5EF4-FFF2-40B4-BE49-F238E27FC236}">
                <a16:creationId xmlns:a16="http://schemas.microsoft.com/office/drawing/2014/main" id="{45843A1B-DA62-1A47-8867-51F5C75BC28E}"/>
              </a:ext>
            </a:extLst>
          </p:cNvPr>
          <p:cNvGrpSpPr/>
          <p:nvPr userDrawn="1"/>
        </p:nvGrpSpPr>
        <p:grpSpPr>
          <a:xfrm>
            <a:off x="4788197" y="-152400"/>
            <a:ext cx="1235825" cy="1428750"/>
            <a:chOff x="10025268" y="-18034"/>
            <a:chExt cx="2124303" cy="1946080"/>
          </a:xfrm>
        </p:grpSpPr>
        <p:sp>
          <p:nvSpPr>
            <p:cNvPr id="32" name="Parallelogram 31">
              <a:extLst>
                <a:ext uri="{FF2B5EF4-FFF2-40B4-BE49-F238E27FC236}">
                  <a16:creationId xmlns:a16="http://schemas.microsoft.com/office/drawing/2014/main" id="{271E3830-5AF3-4340-BB6A-0EA8DC0D9229}"/>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Parallelogram 32">
              <a:extLst>
                <a:ext uri="{FF2B5EF4-FFF2-40B4-BE49-F238E27FC236}">
                  <a16:creationId xmlns:a16="http://schemas.microsoft.com/office/drawing/2014/main" id="{B2B90406-BC05-3B45-8275-E05B84CFBE2C}"/>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4" name="Text Placeholder 2">
            <a:extLst>
              <a:ext uri="{FF2B5EF4-FFF2-40B4-BE49-F238E27FC236}">
                <a16:creationId xmlns:a16="http://schemas.microsoft.com/office/drawing/2014/main" id="{8B65D0CC-3E05-1547-8F28-BB61B243475B}"/>
              </a:ext>
            </a:extLst>
          </p:cNvPr>
          <p:cNvSpPr>
            <a:spLocks noGrp="1"/>
          </p:cNvSpPr>
          <p:nvPr>
            <p:ph type="body" idx="11" hasCustomPrompt="1"/>
          </p:nvPr>
        </p:nvSpPr>
        <p:spPr>
          <a:xfrm>
            <a:off x="3962401" y="2204571"/>
            <a:ext cx="2665556"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13" name="Content Placeholder 2">
            <a:extLst>
              <a:ext uri="{FF2B5EF4-FFF2-40B4-BE49-F238E27FC236}">
                <a16:creationId xmlns:a16="http://schemas.microsoft.com/office/drawing/2014/main" id="{13D48837-2D2F-AA43-939B-D66994B03A86}"/>
              </a:ext>
            </a:extLst>
          </p:cNvPr>
          <p:cNvSpPr>
            <a:spLocks noGrp="1"/>
          </p:cNvSpPr>
          <p:nvPr>
            <p:ph idx="22" hasCustomPrompt="1"/>
          </p:nvPr>
        </p:nvSpPr>
        <p:spPr>
          <a:xfrm>
            <a:off x="4289939" y="2583196"/>
            <a:ext cx="1901952" cy="1899431"/>
          </a:xfrm>
          <a:prstGeom prst="ellipse">
            <a:avLst/>
          </a:prstGeom>
          <a:ln w="28575">
            <a:solidFill>
              <a:schemeClr val="bg1"/>
            </a:solidFill>
          </a:ln>
        </p:spPr>
        <p:txBody>
          <a:bodyPr>
            <a:normAutofit/>
          </a:bodyPr>
          <a:lstStyle>
            <a:lvl1pPr>
              <a:buClr>
                <a:srgbClr val="A0C65C"/>
              </a:buClr>
              <a:buNone/>
              <a:defRPr sz="1013">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Tree>
    <p:extLst>
      <p:ext uri="{BB962C8B-B14F-4D97-AF65-F5344CB8AC3E}">
        <p14:creationId xmlns:p14="http://schemas.microsoft.com/office/powerpoint/2010/main" val="4117707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tandard-Slide-Testimonial lef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27BE13F-456C-E04D-9C86-770B1666EBD6}"/>
              </a:ext>
            </a:extLst>
          </p:cNvPr>
          <p:cNvSpPr/>
          <p:nvPr/>
        </p:nvSpPr>
        <p:spPr>
          <a:xfrm>
            <a:off x="3236380" y="4528"/>
            <a:ext cx="3623831" cy="5138972"/>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Rectangle 21">
            <a:extLst>
              <a:ext uri="{FF2B5EF4-FFF2-40B4-BE49-F238E27FC236}">
                <a16:creationId xmlns:a16="http://schemas.microsoft.com/office/drawing/2014/main" id="{5CE063AE-F1AA-FC4E-AF94-D89442541A1D}"/>
              </a:ext>
            </a:extLst>
          </p:cNvPr>
          <p:cNvSpPr/>
          <p:nvPr/>
        </p:nvSpPr>
        <p:spPr>
          <a:xfrm>
            <a:off x="1" y="3532909"/>
            <a:ext cx="3236379" cy="1606064"/>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n w="0"/>
              <a:solidFill>
                <a:schemeClr val="tx1"/>
              </a:solidFill>
              <a:effectLst>
                <a:outerShdw blurRad="38100" dist="19050" dir="2700000" algn="tl" rotWithShape="0">
                  <a:schemeClr val="dk1">
                    <a:alpha val="40000"/>
                  </a:schemeClr>
                </a:outerShdw>
              </a:effectLst>
            </a:endParaRPr>
          </a:p>
        </p:txBody>
      </p:sp>
      <p:sp>
        <p:nvSpPr>
          <p:cNvPr id="26" name="Text Placeholder 2">
            <a:extLst>
              <a:ext uri="{FF2B5EF4-FFF2-40B4-BE49-F238E27FC236}">
                <a16:creationId xmlns:a16="http://schemas.microsoft.com/office/drawing/2014/main" id="{B926FC7D-96BF-3440-B0B1-424834EF691A}"/>
              </a:ext>
            </a:extLst>
          </p:cNvPr>
          <p:cNvSpPr>
            <a:spLocks noGrp="1"/>
          </p:cNvSpPr>
          <p:nvPr userDrawn="1">
            <p:ph type="body" idx="18" hasCustomPrompt="1"/>
          </p:nvPr>
        </p:nvSpPr>
        <p:spPr>
          <a:xfrm>
            <a:off x="243355" y="1696222"/>
            <a:ext cx="2706684" cy="391927"/>
          </a:xfrm>
          <a:prstGeom prst="rect">
            <a:avLst/>
          </a:prstGeom>
        </p:spPr>
        <p:txBody>
          <a:bodyPr numCol="1" anchor="t">
            <a:noAutofit/>
          </a:bodyPr>
          <a:lstStyle>
            <a:lvl1pPr marL="192881" indent="-192881" algn="l">
              <a:lnSpc>
                <a:spcPct val="100000"/>
              </a:lnSpc>
              <a:buClr>
                <a:srgbClr val="A0C65C"/>
              </a:buClr>
              <a:buFont typeface="Arial" panose="020B0604020202020204" pitchFamily="34" charset="0"/>
              <a:buNone/>
              <a:defRPr sz="1575" b="1" i="0">
                <a:solidFill>
                  <a:srgbClr val="0068AC"/>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grpSp>
        <p:nvGrpSpPr>
          <p:cNvPr id="31" name="Group 30">
            <a:extLst>
              <a:ext uri="{FF2B5EF4-FFF2-40B4-BE49-F238E27FC236}">
                <a16:creationId xmlns:a16="http://schemas.microsoft.com/office/drawing/2014/main" id="{45843A1B-DA62-1A47-8867-51F5C75BC28E}"/>
              </a:ext>
            </a:extLst>
          </p:cNvPr>
          <p:cNvGrpSpPr/>
          <p:nvPr userDrawn="1"/>
        </p:nvGrpSpPr>
        <p:grpSpPr>
          <a:xfrm>
            <a:off x="1166575" y="-152400"/>
            <a:ext cx="1235825" cy="1428750"/>
            <a:chOff x="10025268" y="-18034"/>
            <a:chExt cx="2124303" cy="1946080"/>
          </a:xfrm>
        </p:grpSpPr>
        <p:sp>
          <p:nvSpPr>
            <p:cNvPr id="32" name="Parallelogram 31">
              <a:extLst>
                <a:ext uri="{FF2B5EF4-FFF2-40B4-BE49-F238E27FC236}">
                  <a16:creationId xmlns:a16="http://schemas.microsoft.com/office/drawing/2014/main" id="{271E3830-5AF3-4340-BB6A-0EA8DC0D9229}"/>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Parallelogram 32">
              <a:extLst>
                <a:ext uri="{FF2B5EF4-FFF2-40B4-BE49-F238E27FC236}">
                  <a16:creationId xmlns:a16="http://schemas.microsoft.com/office/drawing/2014/main" id="{B2B90406-BC05-3B45-8275-E05B84CFBE2C}"/>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4" name="Text Placeholder 2">
            <a:extLst>
              <a:ext uri="{FF2B5EF4-FFF2-40B4-BE49-F238E27FC236}">
                <a16:creationId xmlns:a16="http://schemas.microsoft.com/office/drawing/2014/main" id="{8B65D0CC-3E05-1547-8F28-BB61B243475B}"/>
              </a:ext>
            </a:extLst>
          </p:cNvPr>
          <p:cNvSpPr>
            <a:spLocks noGrp="1"/>
          </p:cNvSpPr>
          <p:nvPr userDrawn="1">
            <p:ph type="body" idx="11" hasCustomPrompt="1"/>
          </p:nvPr>
        </p:nvSpPr>
        <p:spPr>
          <a:xfrm>
            <a:off x="243355" y="2204571"/>
            <a:ext cx="2706685" cy="294391"/>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900"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2" name="Rectangle 1">
            <a:extLst>
              <a:ext uri="{FF2B5EF4-FFF2-40B4-BE49-F238E27FC236}">
                <a16:creationId xmlns:a16="http://schemas.microsoft.com/office/drawing/2014/main" id="{3F14A12B-ED5E-7E4B-8EFF-7D686D299272}"/>
              </a:ext>
            </a:extLst>
          </p:cNvPr>
          <p:cNvSpPr/>
          <p:nvPr userDrawn="1"/>
        </p:nvSpPr>
        <p:spPr>
          <a:xfrm>
            <a:off x="228600" y="334738"/>
            <a:ext cx="228600" cy="713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2">
            <a:extLst>
              <a:ext uri="{FF2B5EF4-FFF2-40B4-BE49-F238E27FC236}">
                <a16:creationId xmlns:a16="http://schemas.microsoft.com/office/drawing/2014/main" id="{E6265F74-EA53-1745-A96B-9007679B5E64}"/>
              </a:ext>
            </a:extLst>
          </p:cNvPr>
          <p:cNvSpPr>
            <a:spLocks noGrp="1"/>
          </p:cNvSpPr>
          <p:nvPr>
            <p:ph type="body" idx="19" hasCustomPrompt="1"/>
          </p:nvPr>
        </p:nvSpPr>
        <p:spPr>
          <a:xfrm>
            <a:off x="3495382" y="1123950"/>
            <a:ext cx="3119264" cy="3702112"/>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675" b="0">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
        <p:nvSpPr>
          <p:cNvPr id="15" name="Text Placeholder 2">
            <a:extLst>
              <a:ext uri="{FF2B5EF4-FFF2-40B4-BE49-F238E27FC236}">
                <a16:creationId xmlns:a16="http://schemas.microsoft.com/office/drawing/2014/main" id="{E576657A-3A37-5640-9072-CEDBBA1CA580}"/>
              </a:ext>
            </a:extLst>
          </p:cNvPr>
          <p:cNvSpPr>
            <a:spLocks noGrp="1"/>
          </p:cNvSpPr>
          <p:nvPr>
            <p:ph type="body" idx="23" hasCustomPrompt="1"/>
          </p:nvPr>
        </p:nvSpPr>
        <p:spPr>
          <a:xfrm>
            <a:off x="3495383" y="423207"/>
            <a:ext cx="3119263" cy="391927"/>
          </a:xfrm>
          <a:prstGeom prst="rect">
            <a:avLst/>
          </a:prstGeom>
        </p:spPr>
        <p:txBody>
          <a:bodyPr numCol="1" anchor="t">
            <a:normAutofit/>
          </a:bodyPr>
          <a:lstStyle>
            <a:lvl1pPr marL="192881" indent="-192881" algn="l">
              <a:lnSpc>
                <a:spcPct val="100000"/>
              </a:lnSpc>
              <a:buClr>
                <a:srgbClr val="A0C65C"/>
              </a:buClr>
              <a:buFont typeface="Arial" panose="020B0604020202020204" pitchFamily="34" charset="0"/>
              <a:buNone/>
              <a:defRPr sz="1350" b="1">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Title goes here</a:t>
            </a:r>
          </a:p>
        </p:txBody>
      </p:sp>
      <p:sp>
        <p:nvSpPr>
          <p:cNvPr id="13" name="Content Placeholder 2">
            <a:extLst>
              <a:ext uri="{FF2B5EF4-FFF2-40B4-BE49-F238E27FC236}">
                <a16:creationId xmlns:a16="http://schemas.microsoft.com/office/drawing/2014/main" id="{1F9926AD-E3EB-9745-8167-6830B68ABD84}"/>
              </a:ext>
            </a:extLst>
          </p:cNvPr>
          <p:cNvSpPr>
            <a:spLocks noGrp="1"/>
          </p:cNvSpPr>
          <p:nvPr>
            <p:ph idx="22" hasCustomPrompt="1"/>
          </p:nvPr>
        </p:nvSpPr>
        <p:spPr>
          <a:xfrm>
            <a:off x="667213" y="2583195"/>
            <a:ext cx="1901952" cy="1899431"/>
          </a:xfrm>
          <a:prstGeom prst="ellipse">
            <a:avLst/>
          </a:prstGeom>
          <a:ln w="28575">
            <a:solidFill>
              <a:schemeClr val="bg1"/>
            </a:solidFill>
          </a:ln>
        </p:spPr>
        <p:txBody>
          <a:bodyPr>
            <a:normAutofit/>
          </a:bodyPr>
          <a:lstStyle>
            <a:lvl1pPr>
              <a:buClr>
                <a:srgbClr val="A0C65C"/>
              </a:buClr>
              <a:buNone/>
              <a:defRPr sz="1013">
                <a:solidFill>
                  <a:schemeClr val="tx1">
                    <a:lumMod val="65000"/>
                    <a:lumOff val="35000"/>
                  </a:schemeClr>
                </a:solidFill>
              </a:defRPr>
            </a:lvl1pPr>
            <a:lvl2pPr marL="417910" indent="-160735">
              <a:buClr>
                <a:srgbClr val="A0C65C"/>
              </a:buClr>
              <a:buFont typeface="Arial" panose="020B0604020202020204" pitchFamily="34" charset="0"/>
              <a:buNone/>
              <a:defRPr>
                <a:solidFill>
                  <a:schemeClr val="tx1">
                    <a:lumMod val="65000"/>
                    <a:lumOff val="35000"/>
                  </a:schemeClr>
                </a:solidFill>
              </a:defRPr>
            </a:lvl2pPr>
            <a:lvl3pPr marL="642938" indent="-128588">
              <a:buClr>
                <a:srgbClr val="A0C65C"/>
              </a:buClr>
              <a:buFont typeface="Arial" panose="020B0604020202020204" pitchFamily="34" charset="0"/>
              <a:buNone/>
              <a:defRPr>
                <a:solidFill>
                  <a:schemeClr val="tx1">
                    <a:lumMod val="65000"/>
                    <a:lumOff val="35000"/>
                  </a:schemeClr>
                </a:solidFill>
              </a:defRPr>
            </a:lvl3pPr>
            <a:lvl4pPr marL="900113" indent="-128588">
              <a:buClr>
                <a:srgbClr val="A0C65C"/>
              </a:buClr>
              <a:buFont typeface="Arial" panose="020B0604020202020204" pitchFamily="34" charset="0"/>
              <a:buNone/>
              <a:defRPr>
                <a:solidFill>
                  <a:schemeClr val="tx1">
                    <a:lumMod val="65000"/>
                    <a:lumOff val="35000"/>
                  </a:schemeClr>
                </a:solidFill>
              </a:defRPr>
            </a:lvl4pPr>
            <a:lvl5pPr marL="1157288" indent="-128588">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Tree>
    <p:extLst>
      <p:ext uri="{BB962C8B-B14F-4D97-AF65-F5344CB8AC3E}">
        <p14:creationId xmlns:p14="http://schemas.microsoft.com/office/powerpoint/2010/main" val="26745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HCDD-1">
    <p:spTree>
      <p:nvGrpSpPr>
        <p:cNvPr id="1" name=""/>
        <p:cNvGrpSpPr/>
        <p:nvPr/>
      </p:nvGrpSpPr>
      <p:grpSpPr>
        <a:xfrm>
          <a:off x="0" y="0"/>
          <a:ext cx="0" cy="0"/>
          <a:chOff x="0" y="0"/>
          <a:chExt cx="0" cy="0"/>
        </a:xfrm>
      </p:grpSpPr>
      <p:pic>
        <p:nvPicPr>
          <p:cNvPr id="6" name="Picture 5" descr="A picture containing outdoor, photo, water, building&#10;&#10;Description automatically generated">
            <a:extLst>
              <a:ext uri="{FF2B5EF4-FFF2-40B4-BE49-F238E27FC236}">
                <a16:creationId xmlns:a16="http://schemas.microsoft.com/office/drawing/2014/main" id="{765EBA4E-D37C-4045-9569-E3391F116BE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l="10219" t="40149" r="16320" b="30039"/>
          <a:stretch/>
        </p:blipFill>
        <p:spPr>
          <a:xfrm>
            <a:off x="0" y="0"/>
            <a:ext cx="6858000" cy="2495550"/>
          </a:xfrm>
          <a:prstGeom prst="rect">
            <a:avLst/>
          </a:prstGeom>
        </p:spPr>
      </p:pic>
      <p:grpSp>
        <p:nvGrpSpPr>
          <p:cNvPr id="7" name="Group 6">
            <a:extLst>
              <a:ext uri="{FF2B5EF4-FFF2-40B4-BE49-F238E27FC236}">
                <a16:creationId xmlns:a16="http://schemas.microsoft.com/office/drawing/2014/main" id="{F464BB25-7F6C-0B46-B70F-7E46DAC37A29}"/>
              </a:ext>
            </a:extLst>
          </p:cNvPr>
          <p:cNvGrpSpPr/>
          <p:nvPr userDrawn="1"/>
        </p:nvGrpSpPr>
        <p:grpSpPr>
          <a:xfrm rot="5400000" flipH="1">
            <a:off x="2852973" y="-367166"/>
            <a:ext cx="1573161" cy="6436898"/>
            <a:chOff x="101475" y="0"/>
            <a:chExt cx="259733" cy="1352550"/>
          </a:xfrm>
        </p:grpSpPr>
        <p:sp>
          <p:nvSpPr>
            <p:cNvPr id="8" name="Rectangle 7">
              <a:extLst>
                <a:ext uri="{FF2B5EF4-FFF2-40B4-BE49-F238E27FC236}">
                  <a16:creationId xmlns:a16="http://schemas.microsoft.com/office/drawing/2014/main" id="{CB7BDBA7-A819-E343-B27C-79DF63C50828}"/>
                </a:ext>
              </a:extLst>
            </p:cNvPr>
            <p:cNvSpPr/>
            <p:nvPr userDrawn="1"/>
          </p:nvSpPr>
          <p:spPr>
            <a:xfrm>
              <a:off x="218704" y="0"/>
              <a:ext cx="142504" cy="1352550"/>
            </a:xfrm>
            <a:prstGeom prst="rect">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40ACFB38-4165-FF4F-8625-113D0364029A}"/>
                </a:ext>
              </a:extLst>
            </p:cNvPr>
            <p:cNvSpPr/>
            <p:nvPr userDrawn="1"/>
          </p:nvSpPr>
          <p:spPr>
            <a:xfrm>
              <a:off x="101475" y="0"/>
              <a:ext cx="117229" cy="948681"/>
            </a:xfrm>
            <a:prstGeom prst="rect">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Title Placeholder 1">
            <a:extLst>
              <a:ext uri="{FF2B5EF4-FFF2-40B4-BE49-F238E27FC236}">
                <a16:creationId xmlns:a16="http://schemas.microsoft.com/office/drawing/2014/main" id="{CAAC329A-FA99-2449-A10A-C8E7CB2557A2}"/>
              </a:ext>
            </a:extLst>
          </p:cNvPr>
          <p:cNvSpPr>
            <a:spLocks noGrp="1"/>
          </p:cNvSpPr>
          <p:nvPr>
            <p:ph type="title" hasCustomPrompt="1"/>
          </p:nvPr>
        </p:nvSpPr>
        <p:spPr>
          <a:xfrm>
            <a:off x="571500" y="2190750"/>
            <a:ext cx="6115050" cy="609600"/>
          </a:xfrm>
          <a:prstGeom prst="rect">
            <a:avLst/>
          </a:prstGeom>
        </p:spPr>
        <p:txBody>
          <a:bodyPr vert="horz" lIns="91440" tIns="45720" rIns="91440" bIns="45720" rtlCol="0" anchor="ctr">
            <a:normAutofit/>
          </a:bodyPr>
          <a:lstStyle>
            <a:lvl1pPr algn="r">
              <a:defRPr sz="2813" b="1" i="0">
                <a:solidFill>
                  <a:schemeClr val="bg1"/>
                </a:solidFill>
                <a:effectLst>
                  <a:outerShdw blurRad="38100" dist="38100" dir="2700000" algn="tl">
                    <a:srgbClr val="000000">
                      <a:alpha val="43137"/>
                    </a:srgbClr>
                  </a:outerShdw>
                </a:effectLst>
                <a:latin typeface="Arial Black" panose="020B0604020202020204" pitchFamily="34" charset="0"/>
                <a:cs typeface="Arial Black" panose="020B0604020202020204" pitchFamily="34" charset="0"/>
              </a:defRPr>
            </a:lvl1pPr>
          </a:lstStyle>
          <a:p>
            <a:r>
              <a:rPr lang="en-US"/>
              <a:t>Click to edit title</a:t>
            </a:r>
          </a:p>
        </p:txBody>
      </p:sp>
      <p:sp>
        <p:nvSpPr>
          <p:cNvPr id="4" name="Text Placeholder 3">
            <a:extLst>
              <a:ext uri="{FF2B5EF4-FFF2-40B4-BE49-F238E27FC236}">
                <a16:creationId xmlns:a16="http://schemas.microsoft.com/office/drawing/2014/main" id="{E2374A7F-6E0A-894D-BEAF-133A8BCEBAA6}"/>
              </a:ext>
            </a:extLst>
          </p:cNvPr>
          <p:cNvSpPr>
            <a:spLocks noGrp="1"/>
          </p:cNvSpPr>
          <p:nvPr>
            <p:ph type="body" sz="quarter" idx="10" hasCustomPrompt="1"/>
          </p:nvPr>
        </p:nvSpPr>
        <p:spPr>
          <a:xfrm>
            <a:off x="2514600" y="3028950"/>
            <a:ext cx="4171950" cy="457200"/>
          </a:xfrm>
          <a:prstGeom prst="rect">
            <a:avLst/>
          </a:prstGeom>
        </p:spPr>
        <p:txBody>
          <a:bodyPr/>
          <a:lstStyle>
            <a:lvl1pPr algn="r">
              <a:buNone/>
              <a:defRPr sz="1238" b="1">
                <a:solidFill>
                  <a:schemeClr val="bg1"/>
                </a:solidFill>
              </a:defRPr>
            </a:lvl1pPr>
            <a:lvl2pPr>
              <a:buNone/>
              <a:defRPr sz="1013" b="1">
                <a:solidFill>
                  <a:schemeClr val="bg1"/>
                </a:solidFill>
              </a:defRPr>
            </a:lvl2pPr>
            <a:lvl3pPr>
              <a:buNone/>
              <a:defRPr sz="1013" b="1">
                <a:solidFill>
                  <a:schemeClr val="bg1"/>
                </a:solidFill>
              </a:defRPr>
            </a:lvl3pPr>
            <a:lvl4pPr>
              <a:buNone/>
              <a:defRPr sz="1013" b="1">
                <a:solidFill>
                  <a:schemeClr val="bg1"/>
                </a:solidFill>
              </a:defRPr>
            </a:lvl4pPr>
            <a:lvl5pPr>
              <a:buNone/>
              <a:defRPr sz="1013" b="1">
                <a:solidFill>
                  <a:schemeClr val="bg1"/>
                </a:solidFill>
              </a:defRPr>
            </a:lvl5pPr>
          </a:lstStyle>
          <a:p>
            <a:pPr lvl="0"/>
            <a:r>
              <a:rPr lang="en-US"/>
              <a:t>Click to edit sub title</a:t>
            </a:r>
          </a:p>
        </p:txBody>
      </p:sp>
      <p:grpSp>
        <p:nvGrpSpPr>
          <p:cNvPr id="10" name="Group 9">
            <a:extLst>
              <a:ext uri="{FF2B5EF4-FFF2-40B4-BE49-F238E27FC236}">
                <a16:creationId xmlns:a16="http://schemas.microsoft.com/office/drawing/2014/main" id="{C6A2F14C-776E-234C-9BF2-F4EFCDBEBA02}"/>
              </a:ext>
            </a:extLst>
          </p:cNvPr>
          <p:cNvGrpSpPr/>
          <p:nvPr userDrawn="1"/>
        </p:nvGrpSpPr>
        <p:grpSpPr>
          <a:xfrm>
            <a:off x="171451" y="4324351"/>
            <a:ext cx="2114550" cy="640949"/>
            <a:chOff x="6477000" y="4237136"/>
            <a:chExt cx="2258541" cy="700385"/>
          </a:xfrm>
        </p:grpSpPr>
        <p:pic>
          <p:nvPicPr>
            <p:cNvPr id="11" name="Picture 10">
              <a:extLst>
                <a:ext uri="{FF2B5EF4-FFF2-40B4-BE49-F238E27FC236}">
                  <a16:creationId xmlns:a16="http://schemas.microsoft.com/office/drawing/2014/main" id="{2E78BD62-516A-294F-A593-A21699AC88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4239" y="4340530"/>
              <a:ext cx="1321302" cy="564440"/>
            </a:xfrm>
            <a:prstGeom prst="rect">
              <a:avLst/>
            </a:prstGeom>
          </p:spPr>
        </p:pic>
        <p:pic>
          <p:nvPicPr>
            <p:cNvPr id="12" name="Picture 11">
              <a:extLst>
                <a:ext uri="{FF2B5EF4-FFF2-40B4-BE49-F238E27FC236}">
                  <a16:creationId xmlns:a16="http://schemas.microsoft.com/office/drawing/2014/main" id="{D9714E94-C257-5743-8B0F-E0342B0AD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77000" y="4237136"/>
              <a:ext cx="705671" cy="700385"/>
            </a:xfrm>
            <a:prstGeom prst="rect">
              <a:avLst/>
            </a:prstGeom>
          </p:spPr>
        </p:pic>
      </p:grpSp>
      <p:sp>
        <p:nvSpPr>
          <p:cNvPr id="13" name="Rectangle 12">
            <a:extLst>
              <a:ext uri="{FF2B5EF4-FFF2-40B4-BE49-F238E27FC236}">
                <a16:creationId xmlns:a16="http://schemas.microsoft.com/office/drawing/2014/main" id="{B781713C-02C8-6249-9FEF-C8F9B84DFAC1}"/>
              </a:ext>
            </a:extLst>
          </p:cNvPr>
          <p:cNvSpPr/>
          <p:nvPr userDrawn="1"/>
        </p:nvSpPr>
        <p:spPr>
          <a:xfrm>
            <a:off x="3048001" y="4536915"/>
            <a:ext cx="3653600" cy="187615"/>
          </a:xfrm>
          <a:prstGeom prst="rect">
            <a:avLst/>
          </a:prstGeom>
        </p:spPr>
        <p:txBody>
          <a:bodyPr wrap="square">
            <a:spAutoFit/>
          </a:bodyPr>
          <a:lstStyle/>
          <a:p>
            <a:r>
              <a:rPr lang="en-US" sz="506">
                <a:solidFill>
                  <a:schemeClr val="bg1">
                    <a:lumMod val="75000"/>
                  </a:schemeClr>
                </a:solidFill>
                <a:latin typeface="Arial" panose="020B0604020202020204" pitchFamily="34" charset="0"/>
                <a:cs typeface="Arial" panose="020B0604020202020204" pitchFamily="34" charset="0"/>
              </a:rPr>
              <a:t>CITY OF HOUSTON </a:t>
            </a:r>
            <a:r>
              <a:rPr lang="en-US" sz="619">
                <a:solidFill>
                  <a:schemeClr val="bg1">
                    <a:lumMod val="75000"/>
                  </a:schemeClr>
                </a:solidFill>
                <a:latin typeface="Arial" panose="020B0604020202020204" pitchFamily="34" charset="0"/>
                <a:cs typeface="Arial" panose="020B0604020202020204" pitchFamily="34" charset="0"/>
              </a:rPr>
              <a:t>⋆</a:t>
            </a:r>
            <a:r>
              <a:rPr lang="en-US" sz="506">
                <a:solidFill>
                  <a:schemeClr val="bg1">
                    <a:lumMod val="75000"/>
                  </a:schemeClr>
                </a:solidFill>
                <a:latin typeface="Arial" panose="020B0604020202020204" pitchFamily="34" charset="0"/>
                <a:cs typeface="Arial" panose="020B0604020202020204" pitchFamily="34" charset="0"/>
              </a:rPr>
              <a:t> HOUSING AND COMMUNITY DEVELOPMENT DEPARTMENT</a:t>
            </a:r>
          </a:p>
        </p:txBody>
      </p:sp>
    </p:spTree>
    <p:extLst>
      <p:ext uri="{BB962C8B-B14F-4D97-AF65-F5344CB8AC3E}">
        <p14:creationId xmlns:p14="http://schemas.microsoft.com/office/powerpoint/2010/main" val="1295660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ndard-Slide-Lapto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4CE242-9B10-4840-A395-F73392495836}"/>
              </a:ext>
            </a:extLst>
          </p:cNvPr>
          <p:cNvSpPr/>
          <p:nvPr userDrawn="1"/>
        </p:nvSpPr>
        <p:spPr>
          <a:xfrm>
            <a:off x="0" y="4476750"/>
            <a:ext cx="12573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342900" y="205979"/>
            <a:ext cx="6400800" cy="755764"/>
          </a:xfrm>
          <a:prstGeom prst="rect">
            <a:avLst/>
          </a:prstGeom>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41DE2298-236A-BB41-9E27-B1589613B66E}"/>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7BB37A3-C063-4642-8179-339E5398B6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5427" y="1352551"/>
            <a:ext cx="7352834" cy="3818363"/>
          </a:xfrm>
          <a:prstGeom prst="rect">
            <a:avLst/>
          </a:prstGeom>
        </p:spPr>
      </p:pic>
      <p:sp>
        <p:nvSpPr>
          <p:cNvPr id="7" name="Content Placeholder 2">
            <a:extLst>
              <a:ext uri="{FF2B5EF4-FFF2-40B4-BE49-F238E27FC236}">
                <a16:creationId xmlns:a16="http://schemas.microsoft.com/office/drawing/2014/main" id="{D37BBC00-F211-0D46-8A80-313E60A34D41}"/>
              </a:ext>
            </a:extLst>
          </p:cNvPr>
          <p:cNvSpPr>
            <a:spLocks noGrp="1"/>
          </p:cNvSpPr>
          <p:nvPr>
            <p:ph idx="10"/>
          </p:nvPr>
        </p:nvSpPr>
        <p:spPr>
          <a:xfrm>
            <a:off x="1143000" y="1581152"/>
            <a:ext cx="4564336" cy="2811037"/>
          </a:xfrm>
          <a:prstGeom prst="rect">
            <a:avLst/>
          </a:prstGeom>
        </p:spPr>
        <p:txBody>
          <a:bodyPr>
            <a:normAutofit/>
          </a:bodyPr>
          <a:lstStyle>
            <a:lvl1pPr marL="0" indent="0">
              <a:buClr>
                <a:srgbClr val="A0C65C"/>
              </a:buClr>
              <a:buNone/>
              <a:defRPr sz="675">
                <a:solidFill>
                  <a:schemeClr val="tx1">
                    <a:lumMod val="65000"/>
                    <a:lumOff val="35000"/>
                  </a:schemeClr>
                </a:solidFill>
              </a:defRPr>
            </a:lvl1pPr>
            <a:lvl2pPr marL="417910" indent="-160735">
              <a:buClr>
                <a:srgbClr val="A0C65C"/>
              </a:buClr>
              <a:buFont typeface="Arial" panose="020B0604020202020204" pitchFamily="34" charset="0"/>
              <a:buChar char="•"/>
              <a:defRPr>
                <a:solidFill>
                  <a:schemeClr val="tx1">
                    <a:lumMod val="65000"/>
                    <a:lumOff val="35000"/>
                  </a:schemeClr>
                </a:solidFill>
              </a:defRPr>
            </a:lvl2pPr>
            <a:lvl3pPr marL="642938" indent="-128588">
              <a:buClr>
                <a:srgbClr val="A0C65C"/>
              </a:buClr>
              <a:buFont typeface="Arial" panose="020B0604020202020204" pitchFamily="34" charset="0"/>
              <a:buChar char="•"/>
              <a:defRPr>
                <a:solidFill>
                  <a:schemeClr val="tx1">
                    <a:lumMod val="65000"/>
                    <a:lumOff val="35000"/>
                  </a:schemeClr>
                </a:solidFill>
              </a:defRPr>
            </a:lvl3pPr>
            <a:lvl4pPr marL="900113" indent="-128588">
              <a:buClr>
                <a:srgbClr val="A0C65C"/>
              </a:buClr>
              <a:buFont typeface="Arial" panose="020B0604020202020204" pitchFamily="34" charset="0"/>
              <a:buChar char="•"/>
              <a:defRPr>
                <a:solidFill>
                  <a:schemeClr val="tx1">
                    <a:lumMod val="65000"/>
                    <a:lumOff val="35000"/>
                  </a:schemeClr>
                </a:solidFill>
              </a:defRPr>
            </a:lvl4pPr>
            <a:lvl5pPr marL="1157288" indent="-128588">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p:txBody>
      </p:sp>
    </p:spTree>
    <p:extLst>
      <p:ext uri="{BB962C8B-B14F-4D97-AF65-F5344CB8AC3E}">
        <p14:creationId xmlns:p14="http://schemas.microsoft.com/office/powerpoint/2010/main" val="3455673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ndard-Slide-Ipho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B037B0-D458-6941-AB64-D757CCA01494}"/>
              </a:ext>
            </a:extLst>
          </p:cNvPr>
          <p:cNvSpPr/>
          <p:nvPr userDrawn="1"/>
        </p:nvSpPr>
        <p:spPr>
          <a:xfrm>
            <a:off x="4267200" y="4552950"/>
            <a:ext cx="2286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342900" y="205979"/>
            <a:ext cx="6400800" cy="755764"/>
          </a:xfrm>
          <a:prstGeom prst="rect">
            <a:avLst/>
          </a:prstGeom>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41DE2298-236A-BB41-9E27-B1589613B66E}"/>
              </a:ext>
            </a:extLst>
          </p:cNvPr>
          <p:cNvSpPr txBox="1">
            <a:spLocks/>
          </p:cNvSpPr>
          <p:nvPr userDrawn="1"/>
        </p:nvSpPr>
        <p:spPr>
          <a:xfrm>
            <a:off x="6364597" y="4692015"/>
            <a:ext cx="400040"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pic>
        <p:nvPicPr>
          <p:cNvPr id="8" name="Picture 7" descr="A hand holding a cell phone&#10;&#10;Description automatically generated">
            <a:extLst>
              <a:ext uri="{FF2B5EF4-FFF2-40B4-BE49-F238E27FC236}">
                <a16:creationId xmlns:a16="http://schemas.microsoft.com/office/drawing/2014/main" id="{F60E2105-5E72-124E-884C-3E9B83EDDA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5913" b="35665"/>
          <a:stretch/>
        </p:blipFill>
        <p:spPr>
          <a:xfrm>
            <a:off x="3733801" y="819152"/>
            <a:ext cx="3124200" cy="4324351"/>
          </a:xfrm>
          <a:prstGeom prst="rect">
            <a:avLst/>
          </a:prstGeom>
        </p:spPr>
      </p:pic>
      <p:sp>
        <p:nvSpPr>
          <p:cNvPr id="9" name="Text Placeholder 2">
            <a:extLst>
              <a:ext uri="{FF2B5EF4-FFF2-40B4-BE49-F238E27FC236}">
                <a16:creationId xmlns:a16="http://schemas.microsoft.com/office/drawing/2014/main" id="{EED80089-F70A-4243-92E1-B48E1D2E6403}"/>
              </a:ext>
            </a:extLst>
          </p:cNvPr>
          <p:cNvSpPr>
            <a:spLocks noGrp="1"/>
          </p:cNvSpPr>
          <p:nvPr>
            <p:ph type="body" sz="half" idx="1"/>
          </p:nvPr>
        </p:nvSpPr>
        <p:spPr>
          <a:xfrm>
            <a:off x="342901" y="1200154"/>
            <a:ext cx="3390901" cy="3276599"/>
          </a:xfrm>
          <a:prstGeom prst="rect">
            <a:avLst/>
          </a:prstGeom>
        </p:spPr>
        <p:txBody>
          <a:bodyPr/>
          <a:lstStyle>
            <a:lvl1pPr marL="192881" indent="-192881">
              <a:buClr>
                <a:srgbClr val="A0C65C"/>
              </a:buClr>
              <a:buFont typeface="Arial" panose="020B0604020202020204" pitchFamily="34" charset="0"/>
              <a:buChar char="•"/>
              <a:defRPr sz="1575">
                <a:solidFill>
                  <a:schemeClr val="tx1">
                    <a:lumMod val="65000"/>
                    <a:lumOff val="35000"/>
                  </a:schemeClr>
                </a:solidFill>
              </a:defRPr>
            </a:lvl1pPr>
            <a:lvl2pPr marL="417910" indent="-160735">
              <a:buClr>
                <a:srgbClr val="A0C65C"/>
              </a:buClr>
              <a:buFont typeface="Arial" panose="020B0604020202020204" pitchFamily="34" charset="0"/>
              <a:buChar char="•"/>
              <a:defRPr sz="1350">
                <a:solidFill>
                  <a:schemeClr val="tx1">
                    <a:lumMod val="65000"/>
                    <a:lumOff val="35000"/>
                  </a:schemeClr>
                </a:solidFill>
              </a:defRPr>
            </a:lvl2pPr>
            <a:lvl3pPr marL="642938" indent="-128588">
              <a:buClr>
                <a:srgbClr val="A0C65C"/>
              </a:buClr>
              <a:buFont typeface="Arial" panose="020B0604020202020204" pitchFamily="34" charset="0"/>
              <a:buChar char="•"/>
              <a:defRPr sz="1125">
                <a:solidFill>
                  <a:schemeClr val="tx1">
                    <a:lumMod val="65000"/>
                    <a:lumOff val="35000"/>
                  </a:schemeClr>
                </a:solidFill>
              </a:defRPr>
            </a:lvl3pPr>
            <a:lvl4pPr marL="900113" indent="-128588">
              <a:buClr>
                <a:srgbClr val="A0C65C"/>
              </a:buClr>
              <a:buFont typeface="Arial" panose="020B0604020202020204" pitchFamily="34" charset="0"/>
              <a:buChar char="•"/>
              <a:defRPr sz="1013">
                <a:solidFill>
                  <a:schemeClr val="tx1">
                    <a:lumMod val="65000"/>
                    <a:lumOff val="35000"/>
                  </a:schemeClr>
                </a:solidFill>
              </a:defRPr>
            </a:lvl4pPr>
            <a:lvl5pPr marL="1157288" indent="-128588">
              <a:buClr>
                <a:srgbClr val="A0C65C"/>
              </a:buClr>
              <a:buFont typeface="Arial" panose="020B0604020202020204" pitchFamily="34" charset="0"/>
              <a:buChar char="•"/>
              <a:defRPr sz="1013">
                <a:solidFill>
                  <a:schemeClr val="tx1">
                    <a:lumMod val="65000"/>
                    <a:lumOff val="35000"/>
                  </a:schemeClr>
                </a:solidFill>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DF48BF5-2D53-D648-887D-FC7F6B519C7E}"/>
              </a:ext>
            </a:extLst>
          </p:cNvPr>
          <p:cNvSpPr>
            <a:spLocks noGrp="1"/>
          </p:cNvSpPr>
          <p:nvPr>
            <p:ph idx="10"/>
          </p:nvPr>
        </p:nvSpPr>
        <p:spPr>
          <a:xfrm>
            <a:off x="4343400" y="1428750"/>
            <a:ext cx="1371600" cy="2514600"/>
          </a:xfrm>
          <a:prstGeom prst="rect">
            <a:avLst/>
          </a:prstGeom>
        </p:spPr>
        <p:txBody>
          <a:bodyPr>
            <a:normAutofit/>
          </a:bodyPr>
          <a:lstStyle>
            <a:lvl1pPr marL="0" indent="0">
              <a:buClr>
                <a:srgbClr val="A0C65C"/>
              </a:buClr>
              <a:buNone/>
              <a:defRPr sz="675">
                <a:solidFill>
                  <a:schemeClr val="tx1">
                    <a:lumMod val="65000"/>
                    <a:lumOff val="35000"/>
                  </a:schemeClr>
                </a:solidFill>
              </a:defRPr>
            </a:lvl1pPr>
            <a:lvl2pPr marL="417910" indent="-160735">
              <a:buClr>
                <a:srgbClr val="A0C65C"/>
              </a:buClr>
              <a:buFont typeface="Arial" panose="020B0604020202020204" pitchFamily="34" charset="0"/>
              <a:buChar char="•"/>
              <a:defRPr>
                <a:solidFill>
                  <a:schemeClr val="tx1">
                    <a:lumMod val="65000"/>
                    <a:lumOff val="35000"/>
                  </a:schemeClr>
                </a:solidFill>
              </a:defRPr>
            </a:lvl2pPr>
            <a:lvl3pPr marL="642938" indent="-128588">
              <a:buClr>
                <a:srgbClr val="A0C65C"/>
              </a:buClr>
              <a:buFont typeface="Arial" panose="020B0604020202020204" pitchFamily="34" charset="0"/>
              <a:buChar char="•"/>
              <a:defRPr>
                <a:solidFill>
                  <a:schemeClr val="tx1">
                    <a:lumMod val="65000"/>
                    <a:lumOff val="35000"/>
                  </a:schemeClr>
                </a:solidFill>
              </a:defRPr>
            </a:lvl3pPr>
            <a:lvl4pPr marL="900113" indent="-128588">
              <a:buClr>
                <a:srgbClr val="A0C65C"/>
              </a:buClr>
              <a:buFont typeface="Arial" panose="020B0604020202020204" pitchFamily="34" charset="0"/>
              <a:buChar char="•"/>
              <a:defRPr>
                <a:solidFill>
                  <a:schemeClr val="tx1">
                    <a:lumMod val="65000"/>
                    <a:lumOff val="35000"/>
                  </a:schemeClr>
                </a:solidFill>
              </a:defRPr>
            </a:lvl4pPr>
            <a:lvl5pPr marL="1157288" indent="-128588">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p:txBody>
      </p:sp>
    </p:spTree>
    <p:extLst>
      <p:ext uri="{BB962C8B-B14F-4D97-AF65-F5344CB8AC3E}">
        <p14:creationId xmlns:p14="http://schemas.microsoft.com/office/powerpoint/2010/main" val="1779669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tandard-Slide-Iphon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DE2298-236A-BB41-9E27-B1589613B66E}"/>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6748A2E8-1756-F149-B802-0AA1D09B9034}"/>
              </a:ext>
            </a:extLst>
          </p:cNvPr>
          <p:cNvSpPr>
            <a:spLocks noGrp="1"/>
          </p:cNvSpPr>
          <p:nvPr>
            <p:ph type="body" sz="half" idx="1" hasCustomPrompt="1"/>
          </p:nvPr>
        </p:nvSpPr>
        <p:spPr>
          <a:xfrm>
            <a:off x="342900" y="1586117"/>
            <a:ext cx="3028950" cy="2504671"/>
          </a:xfrm>
          <a:prstGeom prst="rect">
            <a:avLst/>
          </a:prstGeom>
        </p:spPr>
        <p:txBody>
          <a:bodyPr>
            <a:normAutofit/>
          </a:bodyPr>
          <a:lstStyle>
            <a:lvl1pPr marL="0" indent="0">
              <a:buClr>
                <a:srgbClr val="A0C65C"/>
              </a:buClr>
              <a:buFont typeface="Arial" panose="020B0604020202020204" pitchFamily="34" charset="0"/>
              <a:buNone/>
              <a:defRPr sz="1350">
                <a:solidFill>
                  <a:schemeClr val="tx1">
                    <a:lumMod val="65000"/>
                    <a:lumOff val="35000"/>
                  </a:schemeClr>
                </a:solidFill>
              </a:defRPr>
            </a:lvl1pPr>
            <a:lvl2pPr marL="257175" indent="0">
              <a:buClr>
                <a:srgbClr val="A0C65C"/>
              </a:buClr>
              <a:buFont typeface="Arial" panose="020B0604020202020204" pitchFamily="34" charset="0"/>
              <a:buNone/>
              <a:defRPr sz="1350">
                <a:solidFill>
                  <a:schemeClr val="tx1">
                    <a:lumMod val="65000"/>
                    <a:lumOff val="35000"/>
                  </a:schemeClr>
                </a:solidFill>
              </a:defRPr>
            </a:lvl2pPr>
            <a:lvl3pPr marL="514350" indent="0">
              <a:buClr>
                <a:srgbClr val="A0C65C"/>
              </a:buClr>
              <a:buFont typeface="Arial" panose="020B0604020202020204" pitchFamily="34" charset="0"/>
              <a:buNone/>
              <a:defRPr sz="1125">
                <a:solidFill>
                  <a:schemeClr val="tx1">
                    <a:lumMod val="65000"/>
                    <a:lumOff val="35000"/>
                  </a:schemeClr>
                </a:solidFill>
              </a:defRPr>
            </a:lvl3pPr>
            <a:lvl4pPr marL="771525" indent="0">
              <a:buClr>
                <a:srgbClr val="A0C65C"/>
              </a:buClr>
              <a:buFont typeface="Arial" panose="020B0604020202020204" pitchFamily="34" charset="0"/>
              <a:buNone/>
              <a:defRPr sz="1013">
                <a:solidFill>
                  <a:schemeClr val="tx1">
                    <a:lumMod val="65000"/>
                    <a:lumOff val="35000"/>
                  </a:schemeClr>
                </a:solidFill>
              </a:defRPr>
            </a:lvl4pPr>
            <a:lvl5pPr marL="1028700" indent="0">
              <a:buClr>
                <a:srgbClr val="A0C65C"/>
              </a:buClr>
              <a:buFont typeface="Arial" panose="020B0604020202020204" pitchFamily="34" charset="0"/>
              <a:buNone/>
              <a:defRPr sz="1013">
                <a:solidFill>
                  <a:schemeClr val="tx1">
                    <a:lumMod val="65000"/>
                    <a:lumOff val="35000"/>
                  </a:schemeClr>
                </a:solidFill>
              </a:defRPr>
            </a:lvl5pPr>
            <a:lvl6pPr>
              <a:defRPr sz="1013"/>
            </a:lvl6pPr>
            <a:lvl7pPr>
              <a:defRPr sz="1013"/>
            </a:lvl7pPr>
            <a:lvl8pPr>
              <a:defRPr sz="1013"/>
            </a:lvl8pPr>
            <a:lvl9pPr>
              <a:defRPr sz="1013"/>
            </a:lvl9pPr>
          </a:lstStyle>
          <a:p>
            <a:pPr lvl="0"/>
            <a:r>
              <a:rPr lang="en-US"/>
              <a:t>Click to edit text styles</a:t>
            </a:r>
          </a:p>
        </p:txBody>
      </p:sp>
      <p:sp>
        <p:nvSpPr>
          <p:cNvPr id="11" name="Rectangle 10">
            <a:extLst>
              <a:ext uri="{FF2B5EF4-FFF2-40B4-BE49-F238E27FC236}">
                <a16:creationId xmlns:a16="http://schemas.microsoft.com/office/drawing/2014/main" id="{B439BA21-8ECC-8845-AD01-76902CD61651}"/>
              </a:ext>
            </a:extLst>
          </p:cNvPr>
          <p:cNvSpPr/>
          <p:nvPr userDrawn="1"/>
        </p:nvSpPr>
        <p:spPr>
          <a:xfrm>
            <a:off x="228600" y="285750"/>
            <a:ext cx="28575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Content Placeholder 2">
            <a:extLst>
              <a:ext uri="{FF2B5EF4-FFF2-40B4-BE49-F238E27FC236}">
                <a16:creationId xmlns:a16="http://schemas.microsoft.com/office/drawing/2014/main" id="{8414BA4A-CA13-7E4A-897A-FCB33E8FE57D}"/>
              </a:ext>
            </a:extLst>
          </p:cNvPr>
          <p:cNvSpPr>
            <a:spLocks noGrp="1"/>
          </p:cNvSpPr>
          <p:nvPr>
            <p:ph idx="10" hasCustomPrompt="1"/>
          </p:nvPr>
        </p:nvSpPr>
        <p:spPr>
          <a:xfrm>
            <a:off x="3543300" y="1200154"/>
            <a:ext cx="2971800" cy="3276599"/>
          </a:xfrm>
          <a:prstGeom prst="rect">
            <a:avLst/>
          </a:prstGeom>
        </p:spPr>
        <p:txBody>
          <a:bodyPr/>
          <a:lstStyle>
            <a:lvl1pPr marL="0" indent="0" algn="ctr">
              <a:buClr>
                <a:srgbClr val="A0C65C"/>
              </a:buClr>
              <a:buNone/>
              <a:defRPr>
                <a:solidFill>
                  <a:schemeClr val="tx1">
                    <a:lumMod val="65000"/>
                    <a:lumOff val="35000"/>
                  </a:schemeClr>
                </a:solidFill>
              </a:defRPr>
            </a:lvl1pPr>
            <a:lvl2pPr marL="257175" indent="0">
              <a:buClr>
                <a:srgbClr val="A0C65C"/>
              </a:buClr>
              <a:buFont typeface="Arial" panose="020B0604020202020204" pitchFamily="34" charset="0"/>
              <a:buNone/>
              <a:defRPr>
                <a:solidFill>
                  <a:schemeClr val="tx1">
                    <a:lumMod val="65000"/>
                    <a:lumOff val="35000"/>
                  </a:schemeClr>
                </a:solidFill>
              </a:defRPr>
            </a:lvl2pPr>
            <a:lvl3pPr marL="514350" indent="0">
              <a:buClr>
                <a:srgbClr val="A0C65C"/>
              </a:buClr>
              <a:buFont typeface="Arial" panose="020B0604020202020204" pitchFamily="34" charset="0"/>
              <a:buNone/>
              <a:defRPr>
                <a:solidFill>
                  <a:schemeClr val="tx1">
                    <a:lumMod val="65000"/>
                    <a:lumOff val="35000"/>
                  </a:schemeClr>
                </a:solidFill>
              </a:defRPr>
            </a:lvl3pPr>
            <a:lvl4pPr marL="771525" indent="0">
              <a:buClr>
                <a:srgbClr val="A0C65C"/>
              </a:buClr>
              <a:buFont typeface="Arial" panose="020B0604020202020204" pitchFamily="34" charset="0"/>
              <a:buNone/>
              <a:defRPr>
                <a:solidFill>
                  <a:schemeClr val="tx1">
                    <a:lumMod val="65000"/>
                    <a:lumOff val="35000"/>
                  </a:schemeClr>
                </a:solidFill>
              </a:defRPr>
            </a:lvl4pPr>
            <a:lvl5pPr marL="1028700" indent="0">
              <a:buClr>
                <a:srgbClr val="A0C65C"/>
              </a:buClr>
              <a:buFont typeface="Arial" panose="020B0604020202020204" pitchFamily="34" charset="0"/>
              <a:buNone/>
              <a:defRPr>
                <a:solidFill>
                  <a:schemeClr val="tx1">
                    <a:lumMod val="65000"/>
                    <a:lumOff val="35000"/>
                  </a:schemeClr>
                </a:solidFill>
              </a:defRPr>
            </a:lvl5pPr>
          </a:lstStyle>
          <a:p>
            <a:pPr lvl="0"/>
            <a:r>
              <a:rPr lang="en-US"/>
              <a:t>Insert image here</a:t>
            </a:r>
          </a:p>
        </p:txBody>
      </p:sp>
      <p:pic>
        <p:nvPicPr>
          <p:cNvPr id="13" name="Graphic 12">
            <a:extLst>
              <a:ext uri="{FF2B5EF4-FFF2-40B4-BE49-F238E27FC236}">
                <a16:creationId xmlns:a16="http://schemas.microsoft.com/office/drawing/2014/main" id="{C74482AD-040C-A14D-A0BA-E6B097FE834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7973" y="361950"/>
            <a:ext cx="837902" cy="1057275"/>
          </a:xfrm>
          <a:prstGeom prst="rect">
            <a:avLst/>
          </a:prstGeom>
        </p:spPr>
      </p:pic>
      <p:sp>
        <p:nvSpPr>
          <p:cNvPr id="14" name="Text Placeholder 2">
            <a:extLst>
              <a:ext uri="{FF2B5EF4-FFF2-40B4-BE49-F238E27FC236}">
                <a16:creationId xmlns:a16="http://schemas.microsoft.com/office/drawing/2014/main" id="{6868276A-6361-0745-97F5-991E81E83A53}"/>
              </a:ext>
            </a:extLst>
          </p:cNvPr>
          <p:cNvSpPr>
            <a:spLocks noGrp="1"/>
          </p:cNvSpPr>
          <p:nvPr>
            <p:ph type="body" idx="11" hasCustomPrompt="1"/>
          </p:nvPr>
        </p:nvSpPr>
        <p:spPr>
          <a:xfrm>
            <a:off x="772728" y="4182362"/>
            <a:ext cx="2599122" cy="294391"/>
          </a:xfrm>
          <a:prstGeom prst="rect">
            <a:avLst/>
          </a:prstGeom>
        </p:spPr>
        <p:txBody>
          <a:bodyPr numCol="1" anchor="t">
            <a:normAutofit/>
          </a:bodyPr>
          <a:lstStyle>
            <a:lvl1pPr marL="192881" indent="-192881" algn="r">
              <a:lnSpc>
                <a:spcPct val="100000"/>
              </a:lnSpc>
              <a:buClr>
                <a:srgbClr val="A0C65C"/>
              </a:buClr>
              <a:buFont typeface="Arial" panose="020B0604020202020204" pitchFamily="34" charset="0"/>
              <a:buNone/>
              <a:defRPr sz="675"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3008432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tandard-Slide-Iphon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DE2298-236A-BB41-9E27-B1589613B66E}"/>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6748A2E8-1756-F149-B802-0AA1D09B9034}"/>
              </a:ext>
            </a:extLst>
          </p:cNvPr>
          <p:cNvSpPr>
            <a:spLocks noGrp="1"/>
          </p:cNvSpPr>
          <p:nvPr>
            <p:ph type="body" sz="half" idx="1" hasCustomPrompt="1"/>
          </p:nvPr>
        </p:nvSpPr>
        <p:spPr>
          <a:xfrm>
            <a:off x="342900" y="1586117"/>
            <a:ext cx="3028950" cy="2504671"/>
          </a:xfrm>
          <a:prstGeom prst="rect">
            <a:avLst/>
          </a:prstGeom>
        </p:spPr>
        <p:txBody>
          <a:bodyPr>
            <a:normAutofit/>
          </a:bodyPr>
          <a:lstStyle>
            <a:lvl1pPr marL="0" indent="0">
              <a:buClr>
                <a:srgbClr val="A0C65C"/>
              </a:buClr>
              <a:buFont typeface="Arial" panose="020B0604020202020204" pitchFamily="34" charset="0"/>
              <a:buNone/>
              <a:defRPr sz="1350">
                <a:solidFill>
                  <a:schemeClr val="tx1">
                    <a:lumMod val="65000"/>
                    <a:lumOff val="35000"/>
                  </a:schemeClr>
                </a:solidFill>
              </a:defRPr>
            </a:lvl1pPr>
            <a:lvl2pPr marL="257175" indent="0">
              <a:buClr>
                <a:srgbClr val="A0C65C"/>
              </a:buClr>
              <a:buFont typeface="Arial" panose="020B0604020202020204" pitchFamily="34" charset="0"/>
              <a:buNone/>
              <a:defRPr sz="1350">
                <a:solidFill>
                  <a:schemeClr val="tx1">
                    <a:lumMod val="65000"/>
                    <a:lumOff val="35000"/>
                  </a:schemeClr>
                </a:solidFill>
              </a:defRPr>
            </a:lvl2pPr>
            <a:lvl3pPr marL="514350" indent="0">
              <a:buClr>
                <a:srgbClr val="A0C65C"/>
              </a:buClr>
              <a:buFont typeface="Arial" panose="020B0604020202020204" pitchFamily="34" charset="0"/>
              <a:buNone/>
              <a:defRPr sz="1125">
                <a:solidFill>
                  <a:schemeClr val="tx1">
                    <a:lumMod val="65000"/>
                    <a:lumOff val="35000"/>
                  </a:schemeClr>
                </a:solidFill>
              </a:defRPr>
            </a:lvl3pPr>
            <a:lvl4pPr marL="771525" indent="0">
              <a:buClr>
                <a:srgbClr val="A0C65C"/>
              </a:buClr>
              <a:buFont typeface="Arial" panose="020B0604020202020204" pitchFamily="34" charset="0"/>
              <a:buNone/>
              <a:defRPr sz="1013">
                <a:solidFill>
                  <a:schemeClr val="tx1">
                    <a:lumMod val="65000"/>
                    <a:lumOff val="35000"/>
                  </a:schemeClr>
                </a:solidFill>
              </a:defRPr>
            </a:lvl4pPr>
            <a:lvl5pPr marL="1028700" indent="0">
              <a:buClr>
                <a:srgbClr val="A0C65C"/>
              </a:buClr>
              <a:buFont typeface="Arial" panose="020B0604020202020204" pitchFamily="34" charset="0"/>
              <a:buNone/>
              <a:defRPr sz="1013">
                <a:solidFill>
                  <a:schemeClr val="tx1">
                    <a:lumMod val="65000"/>
                    <a:lumOff val="35000"/>
                  </a:schemeClr>
                </a:solidFill>
              </a:defRPr>
            </a:lvl5pPr>
            <a:lvl6pPr>
              <a:defRPr sz="1013"/>
            </a:lvl6pPr>
            <a:lvl7pPr>
              <a:defRPr sz="1013"/>
            </a:lvl7pPr>
            <a:lvl8pPr>
              <a:defRPr sz="1013"/>
            </a:lvl8pPr>
            <a:lvl9pPr>
              <a:defRPr sz="1013"/>
            </a:lvl9pPr>
          </a:lstStyle>
          <a:p>
            <a:pPr lvl="0"/>
            <a:r>
              <a:rPr lang="en-US"/>
              <a:t>Click to edit text styles</a:t>
            </a:r>
          </a:p>
        </p:txBody>
      </p:sp>
      <p:sp>
        <p:nvSpPr>
          <p:cNvPr id="11" name="Rectangle 10">
            <a:extLst>
              <a:ext uri="{FF2B5EF4-FFF2-40B4-BE49-F238E27FC236}">
                <a16:creationId xmlns:a16="http://schemas.microsoft.com/office/drawing/2014/main" id="{B439BA21-8ECC-8845-AD01-76902CD61651}"/>
              </a:ext>
            </a:extLst>
          </p:cNvPr>
          <p:cNvSpPr/>
          <p:nvPr userDrawn="1"/>
        </p:nvSpPr>
        <p:spPr>
          <a:xfrm>
            <a:off x="228600" y="285750"/>
            <a:ext cx="28575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Content Placeholder 2">
            <a:extLst>
              <a:ext uri="{FF2B5EF4-FFF2-40B4-BE49-F238E27FC236}">
                <a16:creationId xmlns:a16="http://schemas.microsoft.com/office/drawing/2014/main" id="{8414BA4A-CA13-7E4A-897A-FCB33E8FE57D}"/>
              </a:ext>
            </a:extLst>
          </p:cNvPr>
          <p:cNvSpPr>
            <a:spLocks noGrp="1"/>
          </p:cNvSpPr>
          <p:nvPr>
            <p:ph idx="10" hasCustomPrompt="1"/>
          </p:nvPr>
        </p:nvSpPr>
        <p:spPr>
          <a:xfrm>
            <a:off x="3543300" y="1200154"/>
            <a:ext cx="2971800" cy="3276599"/>
          </a:xfrm>
          <a:prstGeom prst="rect">
            <a:avLst/>
          </a:prstGeom>
        </p:spPr>
        <p:txBody>
          <a:bodyPr/>
          <a:lstStyle>
            <a:lvl1pPr marL="0" indent="0" algn="ctr">
              <a:buClr>
                <a:srgbClr val="A0C65C"/>
              </a:buClr>
              <a:buNone/>
              <a:defRPr>
                <a:solidFill>
                  <a:schemeClr val="tx1">
                    <a:lumMod val="65000"/>
                    <a:lumOff val="35000"/>
                  </a:schemeClr>
                </a:solidFill>
              </a:defRPr>
            </a:lvl1pPr>
            <a:lvl2pPr marL="257175" indent="0">
              <a:buClr>
                <a:srgbClr val="A0C65C"/>
              </a:buClr>
              <a:buFont typeface="Arial" panose="020B0604020202020204" pitchFamily="34" charset="0"/>
              <a:buNone/>
              <a:defRPr>
                <a:solidFill>
                  <a:schemeClr val="tx1">
                    <a:lumMod val="65000"/>
                    <a:lumOff val="35000"/>
                  </a:schemeClr>
                </a:solidFill>
              </a:defRPr>
            </a:lvl2pPr>
            <a:lvl3pPr marL="514350" indent="0">
              <a:buClr>
                <a:srgbClr val="A0C65C"/>
              </a:buClr>
              <a:buFont typeface="Arial" panose="020B0604020202020204" pitchFamily="34" charset="0"/>
              <a:buNone/>
              <a:defRPr>
                <a:solidFill>
                  <a:schemeClr val="tx1">
                    <a:lumMod val="65000"/>
                    <a:lumOff val="35000"/>
                  </a:schemeClr>
                </a:solidFill>
              </a:defRPr>
            </a:lvl3pPr>
            <a:lvl4pPr marL="771525" indent="0">
              <a:buClr>
                <a:srgbClr val="A0C65C"/>
              </a:buClr>
              <a:buFont typeface="Arial" panose="020B0604020202020204" pitchFamily="34" charset="0"/>
              <a:buNone/>
              <a:defRPr>
                <a:solidFill>
                  <a:schemeClr val="tx1">
                    <a:lumMod val="65000"/>
                    <a:lumOff val="35000"/>
                  </a:schemeClr>
                </a:solidFill>
              </a:defRPr>
            </a:lvl4pPr>
            <a:lvl5pPr marL="1028700" indent="0">
              <a:buClr>
                <a:srgbClr val="A0C65C"/>
              </a:buClr>
              <a:buFont typeface="Arial" panose="020B0604020202020204" pitchFamily="34" charset="0"/>
              <a:buNone/>
              <a:defRPr>
                <a:solidFill>
                  <a:schemeClr val="tx1">
                    <a:lumMod val="65000"/>
                    <a:lumOff val="35000"/>
                  </a:schemeClr>
                </a:solidFill>
              </a:defRPr>
            </a:lvl5pPr>
          </a:lstStyle>
          <a:p>
            <a:pPr lvl="0"/>
            <a:r>
              <a:rPr lang="en-US"/>
              <a:t>Insert image here</a:t>
            </a:r>
          </a:p>
        </p:txBody>
      </p:sp>
      <p:pic>
        <p:nvPicPr>
          <p:cNvPr id="13" name="Graphic 12">
            <a:extLst>
              <a:ext uri="{FF2B5EF4-FFF2-40B4-BE49-F238E27FC236}">
                <a16:creationId xmlns:a16="http://schemas.microsoft.com/office/drawing/2014/main" id="{C74482AD-040C-A14D-A0BA-E6B097FE834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7973" y="361950"/>
            <a:ext cx="837902" cy="1057275"/>
          </a:xfrm>
          <a:prstGeom prst="rect">
            <a:avLst/>
          </a:prstGeom>
        </p:spPr>
      </p:pic>
      <p:sp>
        <p:nvSpPr>
          <p:cNvPr id="14" name="Text Placeholder 2">
            <a:extLst>
              <a:ext uri="{FF2B5EF4-FFF2-40B4-BE49-F238E27FC236}">
                <a16:creationId xmlns:a16="http://schemas.microsoft.com/office/drawing/2014/main" id="{6868276A-6361-0745-97F5-991E81E83A53}"/>
              </a:ext>
            </a:extLst>
          </p:cNvPr>
          <p:cNvSpPr>
            <a:spLocks noGrp="1"/>
          </p:cNvSpPr>
          <p:nvPr>
            <p:ph type="body" idx="11" hasCustomPrompt="1"/>
          </p:nvPr>
        </p:nvSpPr>
        <p:spPr>
          <a:xfrm>
            <a:off x="772728" y="4182362"/>
            <a:ext cx="2599122" cy="294391"/>
          </a:xfrm>
          <a:prstGeom prst="rect">
            <a:avLst/>
          </a:prstGeom>
        </p:spPr>
        <p:txBody>
          <a:bodyPr numCol="1" anchor="t">
            <a:normAutofit/>
          </a:bodyPr>
          <a:lstStyle>
            <a:lvl1pPr marL="192881" indent="-192881" algn="r">
              <a:lnSpc>
                <a:spcPct val="100000"/>
              </a:lnSpc>
              <a:buClr>
                <a:srgbClr val="A0C65C"/>
              </a:buClr>
              <a:buFont typeface="Arial" panose="020B0604020202020204" pitchFamily="34" charset="0"/>
              <a:buNone/>
              <a:defRPr sz="675"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3008432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tandard-Slide-Iphon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DE2298-236A-BB41-9E27-B1589613B66E}"/>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6748A2E8-1756-F149-B802-0AA1D09B9034}"/>
              </a:ext>
            </a:extLst>
          </p:cNvPr>
          <p:cNvSpPr>
            <a:spLocks noGrp="1"/>
          </p:cNvSpPr>
          <p:nvPr>
            <p:ph type="body" sz="half" idx="1" hasCustomPrompt="1"/>
          </p:nvPr>
        </p:nvSpPr>
        <p:spPr>
          <a:xfrm>
            <a:off x="342900" y="1586117"/>
            <a:ext cx="3028950" cy="2504671"/>
          </a:xfrm>
          <a:prstGeom prst="rect">
            <a:avLst/>
          </a:prstGeom>
        </p:spPr>
        <p:txBody>
          <a:bodyPr>
            <a:normAutofit/>
          </a:bodyPr>
          <a:lstStyle>
            <a:lvl1pPr marL="0" indent="0">
              <a:buClr>
                <a:srgbClr val="A0C65C"/>
              </a:buClr>
              <a:buFont typeface="Arial" panose="020B0604020202020204" pitchFamily="34" charset="0"/>
              <a:buNone/>
              <a:defRPr sz="1350">
                <a:solidFill>
                  <a:schemeClr val="tx1">
                    <a:lumMod val="65000"/>
                    <a:lumOff val="35000"/>
                  </a:schemeClr>
                </a:solidFill>
              </a:defRPr>
            </a:lvl1pPr>
            <a:lvl2pPr marL="257175" indent="0">
              <a:buClr>
                <a:srgbClr val="A0C65C"/>
              </a:buClr>
              <a:buFont typeface="Arial" panose="020B0604020202020204" pitchFamily="34" charset="0"/>
              <a:buNone/>
              <a:defRPr sz="1350">
                <a:solidFill>
                  <a:schemeClr val="tx1">
                    <a:lumMod val="65000"/>
                    <a:lumOff val="35000"/>
                  </a:schemeClr>
                </a:solidFill>
              </a:defRPr>
            </a:lvl2pPr>
            <a:lvl3pPr marL="514350" indent="0">
              <a:buClr>
                <a:srgbClr val="A0C65C"/>
              </a:buClr>
              <a:buFont typeface="Arial" panose="020B0604020202020204" pitchFamily="34" charset="0"/>
              <a:buNone/>
              <a:defRPr sz="1125">
                <a:solidFill>
                  <a:schemeClr val="tx1">
                    <a:lumMod val="65000"/>
                    <a:lumOff val="35000"/>
                  </a:schemeClr>
                </a:solidFill>
              </a:defRPr>
            </a:lvl3pPr>
            <a:lvl4pPr marL="771525" indent="0">
              <a:buClr>
                <a:srgbClr val="A0C65C"/>
              </a:buClr>
              <a:buFont typeface="Arial" panose="020B0604020202020204" pitchFamily="34" charset="0"/>
              <a:buNone/>
              <a:defRPr sz="1013">
                <a:solidFill>
                  <a:schemeClr val="tx1">
                    <a:lumMod val="65000"/>
                    <a:lumOff val="35000"/>
                  </a:schemeClr>
                </a:solidFill>
              </a:defRPr>
            </a:lvl4pPr>
            <a:lvl5pPr marL="1028700" indent="0">
              <a:buClr>
                <a:srgbClr val="A0C65C"/>
              </a:buClr>
              <a:buFont typeface="Arial" panose="020B0604020202020204" pitchFamily="34" charset="0"/>
              <a:buNone/>
              <a:defRPr sz="1013">
                <a:solidFill>
                  <a:schemeClr val="tx1">
                    <a:lumMod val="65000"/>
                    <a:lumOff val="35000"/>
                  </a:schemeClr>
                </a:solidFill>
              </a:defRPr>
            </a:lvl5pPr>
            <a:lvl6pPr>
              <a:defRPr sz="1013"/>
            </a:lvl6pPr>
            <a:lvl7pPr>
              <a:defRPr sz="1013"/>
            </a:lvl7pPr>
            <a:lvl8pPr>
              <a:defRPr sz="1013"/>
            </a:lvl8pPr>
            <a:lvl9pPr>
              <a:defRPr sz="1013"/>
            </a:lvl9pPr>
          </a:lstStyle>
          <a:p>
            <a:pPr lvl="0"/>
            <a:r>
              <a:rPr lang="en-US"/>
              <a:t>Click to edit text styles</a:t>
            </a:r>
          </a:p>
        </p:txBody>
      </p:sp>
      <p:sp>
        <p:nvSpPr>
          <p:cNvPr id="11" name="Rectangle 10">
            <a:extLst>
              <a:ext uri="{FF2B5EF4-FFF2-40B4-BE49-F238E27FC236}">
                <a16:creationId xmlns:a16="http://schemas.microsoft.com/office/drawing/2014/main" id="{B439BA21-8ECC-8845-AD01-76902CD61651}"/>
              </a:ext>
            </a:extLst>
          </p:cNvPr>
          <p:cNvSpPr/>
          <p:nvPr userDrawn="1"/>
        </p:nvSpPr>
        <p:spPr>
          <a:xfrm>
            <a:off x="228600" y="285750"/>
            <a:ext cx="28575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Content Placeholder 2">
            <a:extLst>
              <a:ext uri="{FF2B5EF4-FFF2-40B4-BE49-F238E27FC236}">
                <a16:creationId xmlns:a16="http://schemas.microsoft.com/office/drawing/2014/main" id="{8414BA4A-CA13-7E4A-897A-FCB33E8FE57D}"/>
              </a:ext>
            </a:extLst>
          </p:cNvPr>
          <p:cNvSpPr>
            <a:spLocks noGrp="1"/>
          </p:cNvSpPr>
          <p:nvPr>
            <p:ph idx="10" hasCustomPrompt="1"/>
          </p:nvPr>
        </p:nvSpPr>
        <p:spPr>
          <a:xfrm>
            <a:off x="3543300" y="1200154"/>
            <a:ext cx="2971800" cy="3276599"/>
          </a:xfrm>
          <a:prstGeom prst="rect">
            <a:avLst/>
          </a:prstGeom>
        </p:spPr>
        <p:txBody>
          <a:bodyPr/>
          <a:lstStyle>
            <a:lvl1pPr marL="0" indent="0" algn="ctr">
              <a:buClr>
                <a:srgbClr val="A0C65C"/>
              </a:buClr>
              <a:buNone/>
              <a:defRPr>
                <a:solidFill>
                  <a:schemeClr val="tx1">
                    <a:lumMod val="65000"/>
                    <a:lumOff val="35000"/>
                  </a:schemeClr>
                </a:solidFill>
              </a:defRPr>
            </a:lvl1pPr>
            <a:lvl2pPr marL="257175" indent="0">
              <a:buClr>
                <a:srgbClr val="A0C65C"/>
              </a:buClr>
              <a:buFont typeface="Arial" panose="020B0604020202020204" pitchFamily="34" charset="0"/>
              <a:buNone/>
              <a:defRPr>
                <a:solidFill>
                  <a:schemeClr val="tx1">
                    <a:lumMod val="65000"/>
                    <a:lumOff val="35000"/>
                  </a:schemeClr>
                </a:solidFill>
              </a:defRPr>
            </a:lvl2pPr>
            <a:lvl3pPr marL="514350" indent="0">
              <a:buClr>
                <a:srgbClr val="A0C65C"/>
              </a:buClr>
              <a:buFont typeface="Arial" panose="020B0604020202020204" pitchFamily="34" charset="0"/>
              <a:buNone/>
              <a:defRPr>
                <a:solidFill>
                  <a:schemeClr val="tx1">
                    <a:lumMod val="65000"/>
                    <a:lumOff val="35000"/>
                  </a:schemeClr>
                </a:solidFill>
              </a:defRPr>
            </a:lvl3pPr>
            <a:lvl4pPr marL="771525" indent="0">
              <a:buClr>
                <a:srgbClr val="A0C65C"/>
              </a:buClr>
              <a:buFont typeface="Arial" panose="020B0604020202020204" pitchFamily="34" charset="0"/>
              <a:buNone/>
              <a:defRPr>
                <a:solidFill>
                  <a:schemeClr val="tx1">
                    <a:lumMod val="65000"/>
                    <a:lumOff val="35000"/>
                  </a:schemeClr>
                </a:solidFill>
              </a:defRPr>
            </a:lvl4pPr>
            <a:lvl5pPr marL="1028700" indent="0">
              <a:buClr>
                <a:srgbClr val="A0C65C"/>
              </a:buClr>
              <a:buFont typeface="Arial" panose="020B0604020202020204" pitchFamily="34" charset="0"/>
              <a:buNone/>
              <a:defRPr>
                <a:solidFill>
                  <a:schemeClr val="tx1">
                    <a:lumMod val="65000"/>
                    <a:lumOff val="35000"/>
                  </a:schemeClr>
                </a:solidFill>
              </a:defRPr>
            </a:lvl5pPr>
          </a:lstStyle>
          <a:p>
            <a:pPr lvl="0"/>
            <a:r>
              <a:rPr lang="en-US"/>
              <a:t>Insert image here</a:t>
            </a:r>
          </a:p>
        </p:txBody>
      </p:sp>
      <p:pic>
        <p:nvPicPr>
          <p:cNvPr id="13" name="Graphic 12">
            <a:extLst>
              <a:ext uri="{FF2B5EF4-FFF2-40B4-BE49-F238E27FC236}">
                <a16:creationId xmlns:a16="http://schemas.microsoft.com/office/drawing/2014/main" id="{C74482AD-040C-A14D-A0BA-E6B097FE834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7973" y="361950"/>
            <a:ext cx="837902" cy="1057275"/>
          </a:xfrm>
          <a:prstGeom prst="rect">
            <a:avLst/>
          </a:prstGeom>
        </p:spPr>
      </p:pic>
      <p:sp>
        <p:nvSpPr>
          <p:cNvPr id="14" name="Text Placeholder 2">
            <a:extLst>
              <a:ext uri="{FF2B5EF4-FFF2-40B4-BE49-F238E27FC236}">
                <a16:creationId xmlns:a16="http://schemas.microsoft.com/office/drawing/2014/main" id="{6868276A-6361-0745-97F5-991E81E83A53}"/>
              </a:ext>
            </a:extLst>
          </p:cNvPr>
          <p:cNvSpPr>
            <a:spLocks noGrp="1"/>
          </p:cNvSpPr>
          <p:nvPr>
            <p:ph type="body" idx="11" hasCustomPrompt="1"/>
          </p:nvPr>
        </p:nvSpPr>
        <p:spPr>
          <a:xfrm>
            <a:off x="772728" y="4182362"/>
            <a:ext cx="2599122" cy="294391"/>
          </a:xfrm>
          <a:prstGeom prst="rect">
            <a:avLst/>
          </a:prstGeom>
        </p:spPr>
        <p:txBody>
          <a:bodyPr numCol="1" anchor="t">
            <a:normAutofit/>
          </a:bodyPr>
          <a:lstStyle>
            <a:lvl1pPr marL="192881" indent="-192881" algn="r">
              <a:lnSpc>
                <a:spcPct val="100000"/>
              </a:lnSpc>
              <a:buClr>
                <a:srgbClr val="A0C65C"/>
              </a:buClr>
              <a:buFont typeface="Arial" panose="020B0604020202020204" pitchFamily="34" charset="0"/>
              <a:buNone/>
              <a:defRPr sz="675" b="0">
                <a:solidFill>
                  <a:srgbClr val="009EDC"/>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3008432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2E6F175-2ABF-4A7C-BAB5-E1AF166D1079}"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F6A81-62DE-4893-A085-D7869F9F60EF}" type="slidenum">
              <a:rPr lang="en-US" smtClean="0"/>
              <a:t>‹#›</a:t>
            </a:fld>
            <a:endParaRPr lang="en-US"/>
          </a:p>
        </p:txBody>
      </p:sp>
    </p:spTree>
    <p:extLst>
      <p:ext uri="{BB962C8B-B14F-4D97-AF65-F5344CB8AC3E}">
        <p14:creationId xmlns:p14="http://schemas.microsoft.com/office/powerpoint/2010/main" val="3875141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ivider_Slid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A8E43E-C5DA-48F6-AE9A-126BBF4F8484}"/>
              </a:ext>
            </a:extLst>
          </p:cNvPr>
          <p:cNvSpPr/>
          <p:nvPr userDrawn="1"/>
        </p:nvSpPr>
        <p:spPr>
          <a:xfrm>
            <a:off x="0" y="0"/>
            <a:ext cx="68580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itle 1">
            <a:extLst>
              <a:ext uri="{FF2B5EF4-FFF2-40B4-BE49-F238E27FC236}">
                <a16:creationId xmlns:a16="http://schemas.microsoft.com/office/drawing/2014/main" id="{D7636149-16D1-4F2A-B846-D048B6D88039}"/>
              </a:ext>
            </a:extLst>
          </p:cNvPr>
          <p:cNvSpPr>
            <a:spLocks noGrp="1"/>
          </p:cNvSpPr>
          <p:nvPr>
            <p:ph type="title" hasCustomPrompt="1"/>
          </p:nvPr>
        </p:nvSpPr>
        <p:spPr>
          <a:xfrm>
            <a:off x="1" y="2257684"/>
            <a:ext cx="6857999" cy="517412"/>
          </a:xfrm>
          <a:prstGeom prst="rect">
            <a:avLst/>
          </a:prstGeom>
        </p:spPr>
        <p:txBody>
          <a:bodyPr anchor="ctr" anchorCtr="0"/>
          <a:lstStyle>
            <a:lvl1pPr algn="ctr">
              <a:defRPr sz="2025" b="1" baseline="0">
                <a:solidFill>
                  <a:schemeClr val="bg1"/>
                </a:solidFill>
                <a:latin typeface="Century Gothic" panose="020B0502020202020204" pitchFamily="34" charset="0"/>
              </a:defRPr>
            </a:lvl1pPr>
          </a:lstStyle>
          <a:p>
            <a:r>
              <a:rPr lang="en-US"/>
              <a:t>Divider Slide #3</a:t>
            </a:r>
          </a:p>
        </p:txBody>
      </p:sp>
    </p:spTree>
    <p:extLst>
      <p:ext uri="{BB962C8B-B14F-4D97-AF65-F5344CB8AC3E}">
        <p14:creationId xmlns:p14="http://schemas.microsoft.com/office/powerpoint/2010/main" val="2510169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mages_left_text_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6ABCE5-3FA0-4BAE-9035-8AA1FF7D5234}"/>
              </a:ext>
            </a:extLst>
          </p:cNvPr>
          <p:cNvSpPr/>
          <p:nvPr userDrawn="1"/>
        </p:nvSpPr>
        <p:spPr>
          <a:xfrm>
            <a:off x="3773614" y="0"/>
            <a:ext cx="308438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Picture Placeholder 2">
            <a:extLst>
              <a:ext uri="{FF2B5EF4-FFF2-40B4-BE49-F238E27FC236}">
                <a16:creationId xmlns:a16="http://schemas.microsoft.com/office/drawing/2014/main" id="{87B8338F-51DA-467A-B011-02D4270BB5BA}"/>
              </a:ext>
            </a:extLst>
          </p:cNvPr>
          <p:cNvSpPr>
            <a:spLocks noGrp="1"/>
          </p:cNvSpPr>
          <p:nvPr>
            <p:ph type="pic" sz="quarter" idx="11"/>
          </p:nvPr>
        </p:nvSpPr>
        <p:spPr>
          <a:xfrm>
            <a:off x="0" y="0"/>
            <a:ext cx="3773615" cy="2868651"/>
          </a:xfrm>
          <a:prstGeom prst="rect">
            <a:avLst/>
          </a:prstGeom>
        </p:spPr>
        <p:txBody>
          <a:bodyPr/>
          <a:lstStyle>
            <a:lvl1pPr marL="0" indent="0">
              <a:buNone/>
              <a:defRPr/>
            </a:lvl1pPr>
          </a:lstStyle>
          <a:p>
            <a:pPr lvl="0"/>
            <a:r>
              <a:rPr lang="en-US" noProof="0"/>
              <a:t>Click icon to add picture</a:t>
            </a:r>
            <a:endParaRPr lang="vi-VN" noProof="0"/>
          </a:p>
        </p:txBody>
      </p:sp>
      <p:sp>
        <p:nvSpPr>
          <p:cNvPr id="8" name="Picture Placeholder 2">
            <a:extLst>
              <a:ext uri="{FF2B5EF4-FFF2-40B4-BE49-F238E27FC236}">
                <a16:creationId xmlns:a16="http://schemas.microsoft.com/office/drawing/2014/main" id="{AD1B196B-5EF0-4694-BF14-81A070EC7E68}"/>
              </a:ext>
            </a:extLst>
          </p:cNvPr>
          <p:cNvSpPr>
            <a:spLocks noGrp="1"/>
          </p:cNvSpPr>
          <p:nvPr>
            <p:ph type="pic" sz="quarter" idx="12"/>
          </p:nvPr>
        </p:nvSpPr>
        <p:spPr>
          <a:xfrm>
            <a:off x="-1715" y="2897226"/>
            <a:ext cx="1887665" cy="2246274"/>
          </a:xfrm>
          <a:prstGeom prst="rect">
            <a:avLst/>
          </a:prstGeom>
        </p:spPr>
        <p:txBody>
          <a:bodyPr/>
          <a:lstStyle>
            <a:lvl1pPr marL="0" indent="0">
              <a:buNone/>
              <a:defRPr/>
            </a:lvl1pPr>
          </a:lstStyle>
          <a:p>
            <a:pPr lvl="0"/>
            <a:r>
              <a:rPr lang="en-US" noProof="0"/>
              <a:t>Click icon to add picture</a:t>
            </a:r>
            <a:endParaRPr lang="vi-VN" noProof="0"/>
          </a:p>
        </p:txBody>
      </p:sp>
      <p:sp>
        <p:nvSpPr>
          <p:cNvPr id="9" name="Picture Placeholder 2">
            <a:extLst>
              <a:ext uri="{FF2B5EF4-FFF2-40B4-BE49-F238E27FC236}">
                <a16:creationId xmlns:a16="http://schemas.microsoft.com/office/drawing/2014/main" id="{51B4F65E-8BDF-467C-84D5-1222A08B2427}"/>
              </a:ext>
            </a:extLst>
          </p:cNvPr>
          <p:cNvSpPr>
            <a:spLocks noGrp="1"/>
          </p:cNvSpPr>
          <p:nvPr>
            <p:ph type="pic" sz="quarter" idx="13"/>
          </p:nvPr>
        </p:nvSpPr>
        <p:spPr>
          <a:xfrm>
            <a:off x="1885950" y="2897226"/>
            <a:ext cx="1887665" cy="2246274"/>
          </a:xfrm>
          <a:prstGeom prst="rect">
            <a:avLst/>
          </a:prstGeom>
        </p:spPr>
        <p:txBody>
          <a:bodyPr/>
          <a:lstStyle>
            <a:lvl1pPr marL="0" indent="0">
              <a:buNone/>
              <a:defRPr/>
            </a:lvl1pPr>
          </a:lstStyle>
          <a:p>
            <a:pPr lvl="0"/>
            <a:r>
              <a:rPr lang="en-US" noProof="0"/>
              <a:t>Click icon to add picture</a:t>
            </a:r>
            <a:endParaRPr lang="vi-VN" noProof="0"/>
          </a:p>
        </p:txBody>
      </p:sp>
      <p:sp>
        <p:nvSpPr>
          <p:cNvPr id="10" name="Text Placeholder 21">
            <a:extLst>
              <a:ext uri="{FF2B5EF4-FFF2-40B4-BE49-F238E27FC236}">
                <a16:creationId xmlns:a16="http://schemas.microsoft.com/office/drawing/2014/main" id="{9369E9C2-BA8E-466E-8D72-E9DC119F1F0F}"/>
              </a:ext>
            </a:extLst>
          </p:cNvPr>
          <p:cNvSpPr>
            <a:spLocks noGrp="1"/>
          </p:cNvSpPr>
          <p:nvPr>
            <p:ph type="body" sz="quarter" idx="14" hasCustomPrompt="1"/>
          </p:nvPr>
        </p:nvSpPr>
        <p:spPr>
          <a:xfrm>
            <a:off x="3919702" y="992222"/>
            <a:ext cx="2589487" cy="3429760"/>
          </a:xfrm>
          <a:prstGeom prst="rect">
            <a:avLst/>
          </a:prstGeom>
        </p:spPr>
        <p:txBody>
          <a:bodyPr/>
          <a:lstStyle>
            <a:lvl1pPr marL="0" indent="0">
              <a:lnSpc>
                <a:spcPct val="110000"/>
              </a:lnSpc>
              <a:buFontTx/>
              <a:buNone/>
              <a:defRPr sz="1125" baseline="0">
                <a:solidFill>
                  <a:schemeClr val="bg1"/>
                </a:solidFill>
                <a:latin typeface="Arial" panose="020B0604020202020204" pitchFamily="34" charset="0"/>
                <a:cs typeface="Arial" panose="020B0604020202020204" pitchFamily="34" charset="0"/>
              </a:defRPr>
            </a:lvl1pPr>
            <a:lvl2pPr marL="257175" indent="0">
              <a:buFontTx/>
              <a:buNone/>
              <a:defRPr>
                <a:latin typeface="+mj-lt"/>
              </a:defRPr>
            </a:lvl2pPr>
            <a:lvl3pPr marL="514350" indent="0">
              <a:buFontTx/>
              <a:buNone/>
              <a:defRPr>
                <a:latin typeface="+mj-lt"/>
              </a:defRPr>
            </a:lvl3pPr>
            <a:lvl4pPr marL="771525" indent="0">
              <a:buFontTx/>
              <a:buNone/>
              <a:defRPr>
                <a:latin typeface="+mj-lt"/>
              </a:defRPr>
            </a:lvl4pPr>
            <a:lvl5pPr marL="1028700" indent="0">
              <a:buFontTx/>
              <a:buNone/>
              <a:defRPr>
                <a:latin typeface="+mj-lt"/>
              </a:defRPr>
            </a:lvl5pPr>
          </a:lstStyle>
          <a:p>
            <a:pPr lvl="0"/>
            <a:r>
              <a:rPr lang="en-US"/>
              <a:t>Some text can go here…</a:t>
            </a:r>
          </a:p>
        </p:txBody>
      </p:sp>
      <p:sp>
        <p:nvSpPr>
          <p:cNvPr id="11" name="Title 1">
            <a:extLst>
              <a:ext uri="{FF2B5EF4-FFF2-40B4-BE49-F238E27FC236}">
                <a16:creationId xmlns:a16="http://schemas.microsoft.com/office/drawing/2014/main" id="{C3A6D790-6424-4374-A0EB-86C67B5DFEB4}"/>
              </a:ext>
            </a:extLst>
          </p:cNvPr>
          <p:cNvSpPr>
            <a:spLocks noGrp="1"/>
          </p:cNvSpPr>
          <p:nvPr>
            <p:ph type="title" hasCustomPrompt="1"/>
          </p:nvPr>
        </p:nvSpPr>
        <p:spPr>
          <a:xfrm>
            <a:off x="3915702" y="336697"/>
            <a:ext cx="2593667" cy="517412"/>
          </a:xfrm>
          <a:prstGeom prst="rect">
            <a:avLst/>
          </a:prstGeom>
        </p:spPr>
        <p:txBody>
          <a:bodyPr/>
          <a:lstStyle>
            <a:lvl1pPr>
              <a:defRPr sz="1800" b="1" baseline="0">
                <a:solidFill>
                  <a:schemeClr val="bg1"/>
                </a:solidFill>
                <a:latin typeface="Century Gothic" panose="020B0502020202020204" pitchFamily="34" charset="0"/>
              </a:defRPr>
            </a:lvl1pPr>
          </a:lstStyle>
          <a:p>
            <a:r>
              <a:rPr lang="en-US"/>
              <a:t>Main Title Here</a:t>
            </a:r>
          </a:p>
        </p:txBody>
      </p:sp>
      <p:sp>
        <p:nvSpPr>
          <p:cNvPr id="13" name="Slide Number Placeholder 4">
            <a:extLst>
              <a:ext uri="{FF2B5EF4-FFF2-40B4-BE49-F238E27FC236}">
                <a16:creationId xmlns:a16="http://schemas.microsoft.com/office/drawing/2014/main" id="{B6A8E8B3-7633-4BF1-9253-7A3D4BBB1E8F}"/>
              </a:ext>
            </a:extLst>
          </p:cNvPr>
          <p:cNvSpPr>
            <a:spLocks noGrp="1"/>
          </p:cNvSpPr>
          <p:nvPr>
            <p:ph type="sldNum" sz="quarter" idx="4"/>
          </p:nvPr>
        </p:nvSpPr>
        <p:spPr>
          <a:xfrm>
            <a:off x="5041289"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63A82FDE-EB22-453B-9CDD-747AD1B69E97}" type="slidenum">
              <a:rPr lang="en-US" smtClean="0"/>
              <a:t>‹#›</a:t>
            </a:fld>
            <a:endParaRPr lang="en-US"/>
          </a:p>
        </p:txBody>
      </p:sp>
    </p:spTree>
    <p:extLst>
      <p:ext uri="{BB962C8B-B14F-4D97-AF65-F5344CB8AC3E}">
        <p14:creationId xmlns:p14="http://schemas.microsoft.com/office/powerpoint/2010/main" val="213084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Divider_Slid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A8E43E-C5DA-48F6-AE9A-126BBF4F8484}"/>
              </a:ext>
            </a:extLst>
          </p:cNvPr>
          <p:cNvSpPr/>
          <p:nvPr userDrawn="1"/>
        </p:nvSpPr>
        <p:spPr>
          <a:xfrm>
            <a:off x="0" y="0"/>
            <a:ext cx="6858000" cy="1277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Title 1">
            <a:extLst>
              <a:ext uri="{FF2B5EF4-FFF2-40B4-BE49-F238E27FC236}">
                <a16:creationId xmlns:a16="http://schemas.microsoft.com/office/drawing/2014/main" id="{523951E4-475D-4729-98B2-B861D7FFB593}"/>
              </a:ext>
            </a:extLst>
          </p:cNvPr>
          <p:cNvSpPr>
            <a:spLocks noGrp="1"/>
          </p:cNvSpPr>
          <p:nvPr>
            <p:ph type="title" hasCustomPrompt="1"/>
          </p:nvPr>
        </p:nvSpPr>
        <p:spPr>
          <a:xfrm>
            <a:off x="1" y="334301"/>
            <a:ext cx="6857999" cy="517412"/>
          </a:xfrm>
          <a:prstGeom prst="rect">
            <a:avLst/>
          </a:prstGeom>
        </p:spPr>
        <p:txBody>
          <a:bodyPr anchor="ctr" anchorCtr="0"/>
          <a:lstStyle>
            <a:lvl1pPr algn="ctr">
              <a:defRPr sz="2025" b="1" baseline="0">
                <a:solidFill>
                  <a:schemeClr val="bg1"/>
                </a:solidFill>
                <a:latin typeface="Century Gothic" panose="020B0502020202020204" pitchFamily="34" charset="0"/>
              </a:defRPr>
            </a:lvl1pPr>
          </a:lstStyle>
          <a:p>
            <a:r>
              <a:rPr lang="en-US"/>
              <a:t>Divider Slide #4 or alternate header</a:t>
            </a:r>
          </a:p>
        </p:txBody>
      </p:sp>
    </p:spTree>
    <p:extLst>
      <p:ext uri="{BB962C8B-B14F-4D97-AF65-F5344CB8AC3E}">
        <p14:creationId xmlns:p14="http://schemas.microsoft.com/office/powerpoint/2010/main" val="3935199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HCDD-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618C3AC-41B2-5942-913C-570D8A615AA0}"/>
              </a:ext>
            </a:extLst>
          </p:cNvPr>
          <p:cNvSpPr>
            <a:spLocks noGrp="1"/>
          </p:cNvSpPr>
          <p:nvPr>
            <p:ph type="body" idx="18" hasCustomPrompt="1"/>
          </p:nvPr>
        </p:nvSpPr>
        <p:spPr>
          <a:xfrm>
            <a:off x="285751" y="742953"/>
            <a:ext cx="6342205" cy="1261059"/>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3375" b="1" i="0">
                <a:solidFill>
                  <a:schemeClr val="bg1"/>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DIVIDER SAMPLE</a:t>
            </a:r>
          </a:p>
        </p:txBody>
      </p:sp>
    </p:spTree>
    <p:extLst>
      <p:ext uri="{BB962C8B-B14F-4D97-AF65-F5344CB8AC3E}">
        <p14:creationId xmlns:p14="http://schemas.microsoft.com/office/powerpoint/2010/main" val="235237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HCDD-2">
    <p:spTree>
      <p:nvGrpSpPr>
        <p:cNvPr id="1" name=""/>
        <p:cNvGrpSpPr/>
        <p:nvPr/>
      </p:nvGrpSpPr>
      <p:grpSpPr>
        <a:xfrm>
          <a:off x="0" y="0"/>
          <a:ext cx="0" cy="0"/>
          <a:chOff x="0" y="0"/>
          <a:chExt cx="0" cy="0"/>
        </a:xfrm>
      </p:grpSpPr>
      <p:pic>
        <p:nvPicPr>
          <p:cNvPr id="10" name="Picture 9" descr="A picture containing outdoor, photo, water, building&#10;&#10;Description automatically generated">
            <a:extLst>
              <a:ext uri="{FF2B5EF4-FFF2-40B4-BE49-F238E27FC236}">
                <a16:creationId xmlns:a16="http://schemas.microsoft.com/office/drawing/2014/main" id="{B4C35B55-61F4-3D41-8CFA-819E311C8C54}"/>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l="25198" t="28606" r="38707" b="3041"/>
          <a:stretch/>
        </p:blipFill>
        <p:spPr>
          <a:xfrm>
            <a:off x="3829050" y="0"/>
            <a:ext cx="3028950" cy="5143500"/>
          </a:xfrm>
          <a:prstGeom prst="rect">
            <a:avLst/>
          </a:prstGeom>
        </p:spPr>
      </p:pic>
      <p:sp>
        <p:nvSpPr>
          <p:cNvPr id="14" name="Rectangle 13">
            <a:extLst>
              <a:ext uri="{FF2B5EF4-FFF2-40B4-BE49-F238E27FC236}">
                <a16:creationId xmlns:a16="http://schemas.microsoft.com/office/drawing/2014/main" id="{77A32DFB-0CA6-094D-88D0-741680DB0D10}"/>
              </a:ext>
            </a:extLst>
          </p:cNvPr>
          <p:cNvSpPr/>
          <p:nvPr userDrawn="1"/>
        </p:nvSpPr>
        <p:spPr>
          <a:xfrm>
            <a:off x="210150" y="4613113"/>
            <a:ext cx="2647351" cy="248017"/>
          </a:xfrm>
          <a:prstGeom prst="rect">
            <a:avLst/>
          </a:prstGeom>
        </p:spPr>
        <p:txBody>
          <a:bodyPr wrap="square">
            <a:spAutoFit/>
          </a:bodyPr>
          <a:lstStyle/>
          <a:p>
            <a:r>
              <a:rPr lang="en-US" sz="506" b="1">
                <a:solidFill>
                  <a:schemeClr val="bg1">
                    <a:lumMod val="75000"/>
                  </a:schemeClr>
                </a:solidFill>
                <a:latin typeface="Arial" panose="020B0604020202020204" pitchFamily="34" charset="0"/>
                <a:cs typeface="Arial" panose="020B0604020202020204" pitchFamily="34" charset="0"/>
              </a:rPr>
              <a:t>CITY OF HOUSTON </a:t>
            </a:r>
            <a:endParaRPr lang="en-US" sz="619" b="1">
              <a:solidFill>
                <a:schemeClr val="bg1">
                  <a:lumMod val="75000"/>
                </a:schemeClr>
              </a:solidFill>
              <a:latin typeface="Arial" panose="020B0604020202020204" pitchFamily="34" charset="0"/>
              <a:cs typeface="Arial" panose="020B0604020202020204" pitchFamily="34" charset="0"/>
            </a:endParaRPr>
          </a:p>
          <a:p>
            <a:r>
              <a:rPr lang="en-US" sz="506">
                <a:solidFill>
                  <a:schemeClr val="bg1">
                    <a:lumMod val="75000"/>
                  </a:schemeClr>
                </a:solidFill>
                <a:latin typeface="Arial" panose="020B0604020202020204" pitchFamily="34" charset="0"/>
                <a:cs typeface="Arial" panose="020B0604020202020204" pitchFamily="34" charset="0"/>
              </a:rPr>
              <a:t>HOUSING AND COMMUNITY DEVELOPMENT DEPARTMENT</a:t>
            </a:r>
          </a:p>
        </p:txBody>
      </p:sp>
      <p:grpSp>
        <p:nvGrpSpPr>
          <p:cNvPr id="15" name="Group 14">
            <a:extLst>
              <a:ext uri="{FF2B5EF4-FFF2-40B4-BE49-F238E27FC236}">
                <a16:creationId xmlns:a16="http://schemas.microsoft.com/office/drawing/2014/main" id="{C5E9F3D4-E546-FD4B-950F-382ED518FD69}"/>
              </a:ext>
            </a:extLst>
          </p:cNvPr>
          <p:cNvGrpSpPr/>
          <p:nvPr userDrawn="1"/>
        </p:nvGrpSpPr>
        <p:grpSpPr>
          <a:xfrm>
            <a:off x="3102059" y="0"/>
            <a:ext cx="1714501" cy="5143500"/>
            <a:chOff x="3763520" y="-51"/>
            <a:chExt cx="3037206" cy="6864527"/>
          </a:xfrm>
        </p:grpSpPr>
        <p:sp>
          <p:nvSpPr>
            <p:cNvPr id="16" name="Parallelogram 15">
              <a:extLst>
                <a:ext uri="{FF2B5EF4-FFF2-40B4-BE49-F238E27FC236}">
                  <a16:creationId xmlns:a16="http://schemas.microsoft.com/office/drawing/2014/main" id="{E4AC0532-3556-A34C-BB9F-389C6D042530}"/>
                </a:ext>
              </a:extLst>
            </p:cNvPr>
            <p:cNvSpPr/>
            <p:nvPr userDrawn="1"/>
          </p:nvSpPr>
          <p:spPr>
            <a:xfrm>
              <a:off x="3763520" y="-51"/>
              <a:ext cx="2921360" cy="3583459"/>
            </a:xfrm>
            <a:prstGeom prst="parallelogram">
              <a:avLst>
                <a:gd name="adj" fmla="val 4388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Parallelogram 16">
              <a:extLst>
                <a:ext uri="{FF2B5EF4-FFF2-40B4-BE49-F238E27FC236}">
                  <a16:creationId xmlns:a16="http://schemas.microsoft.com/office/drawing/2014/main" id="{3A2F42D8-3312-5C4A-919B-1C9836D7237F}"/>
                </a:ext>
              </a:extLst>
            </p:cNvPr>
            <p:cNvSpPr/>
            <p:nvPr userDrawn="1"/>
          </p:nvSpPr>
          <p:spPr>
            <a:xfrm>
              <a:off x="3763520" y="3281017"/>
              <a:ext cx="3037206" cy="3583459"/>
            </a:xfrm>
            <a:prstGeom prst="parallelogram">
              <a:avLst>
                <a:gd name="adj" fmla="val 45244"/>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8" name="Title Placeholder 1">
            <a:extLst>
              <a:ext uri="{FF2B5EF4-FFF2-40B4-BE49-F238E27FC236}">
                <a16:creationId xmlns:a16="http://schemas.microsoft.com/office/drawing/2014/main" id="{A44CB4AF-54BB-004A-95D3-4ED02D2F4047}"/>
              </a:ext>
            </a:extLst>
          </p:cNvPr>
          <p:cNvSpPr>
            <a:spLocks noGrp="1"/>
          </p:cNvSpPr>
          <p:nvPr>
            <p:ph type="title" hasCustomPrompt="1"/>
          </p:nvPr>
        </p:nvSpPr>
        <p:spPr>
          <a:xfrm>
            <a:off x="285750" y="438150"/>
            <a:ext cx="3143250" cy="1600200"/>
          </a:xfrm>
          <a:prstGeom prst="rect">
            <a:avLst/>
          </a:prstGeom>
        </p:spPr>
        <p:txBody>
          <a:bodyPr vert="horz" lIns="91440" tIns="45720" rIns="91440" bIns="45720" rtlCol="0" anchor="ctr">
            <a:normAutofit/>
          </a:bodyPr>
          <a:lstStyle>
            <a:lvl1pPr algn="l">
              <a:defRPr sz="2813" b="1" i="0">
                <a:solidFill>
                  <a:srgbClr val="0068AC"/>
                </a:solidFill>
                <a:effectLst/>
                <a:latin typeface="Arial Black" panose="020B0604020202020204" pitchFamily="34" charset="0"/>
                <a:cs typeface="Arial Black" panose="020B0604020202020204" pitchFamily="34" charset="0"/>
              </a:defRPr>
            </a:lvl1pPr>
          </a:lstStyle>
          <a:p>
            <a:r>
              <a:rPr lang="en-US"/>
              <a:t>Click to edit title</a:t>
            </a:r>
          </a:p>
        </p:txBody>
      </p:sp>
      <p:sp>
        <p:nvSpPr>
          <p:cNvPr id="19" name="Text Placeholder 3">
            <a:extLst>
              <a:ext uri="{FF2B5EF4-FFF2-40B4-BE49-F238E27FC236}">
                <a16:creationId xmlns:a16="http://schemas.microsoft.com/office/drawing/2014/main" id="{222E566A-8575-DF47-B7A3-95E5780F2382}"/>
              </a:ext>
            </a:extLst>
          </p:cNvPr>
          <p:cNvSpPr>
            <a:spLocks noGrp="1"/>
          </p:cNvSpPr>
          <p:nvPr>
            <p:ph type="body" sz="quarter" idx="10" hasCustomPrompt="1"/>
          </p:nvPr>
        </p:nvSpPr>
        <p:spPr>
          <a:xfrm>
            <a:off x="285750" y="2190750"/>
            <a:ext cx="2800350" cy="762000"/>
          </a:xfrm>
          <a:prstGeom prst="rect">
            <a:avLst/>
          </a:prstGeom>
        </p:spPr>
        <p:txBody>
          <a:bodyPr/>
          <a:lstStyle>
            <a:lvl1pPr algn="l">
              <a:buNone/>
              <a:defRPr sz="1238" b="1">
                <a:solidFill>
                  <a:srgbClr val="009EDC"/>
                </a:solidFill>
              </a:defRPr>
            </a:lvl1pPr>
            <a:lvl2pPr>
              <a:buNone/>
              <a:defRPr sz="1013" b="1">
                <a:solidFill>
                  <a:schemeClr val="bg1"/>
                </a:solidFill>
              </a:defRPr>
            </a:lvl2pPr>
            <a:lvl3pPr>
              <a:buNone/>
              <a:defRPr sz="1013" b="1">
                <a:solidFill>
                  <a:schemeClr val="bg1"/>
                </a:solidFill>
              </a:defRPr>
            </a:lvl3pPr>
            <a:lvl4pPr>
              <a:buNone/>
              <a:defRPr sz="1013" b="1">
                <a:solidFill>
                  <a:schemeClr val="bg1"/>
                </a:solidFill>
              </a:defRPr>
            </a:lvl4pPr>
            <a:lvl5pPr>
              <a:buNone/>
              <a:defRPr sz="1013" b="1">
                <a:solidFill>
                  <a:schemeClr val="bg1"/>
                </a:solidFill>
              </a:defRPr>
            </a:lvl5pPr>
          </a:lstStyle>
          <a:p>
            <a:pPr lvl="0"/>
            <a:r>
              <a:rPr lang="en-US"/>
              <a:t>Click to edit subtitle</a:t>
            </a:r>
          </a:p>
        </p:txBody>
      </p:sp>
      <p:grpSp>
        <p:nvGrpSpPr>
          <p:cNvPr id="20" name="Group 19">
            <a:extLst>
              <a:ext uri="{FF2B5EF4-FFF2-40B4-BE49-F238E27FC236}">
                <a16:creationId xmlns:a16="http://schemas.microsoft.com/office/drawing/2014/main" id="{88FCA6E7-6752-0E4A-B645-B7F2477D8B84}"/>
              </a:ext>
            </a:extLst>
          </p:cNvPr>
          <p:cNvGrpSpPr/>
          <p:nvPr userDrawn="1"/>
        </p:nvGrpSpPr>
        <p:grpSpPr>
          <a:xfrm>
            <a:off x="316031" y="3638552"/>
            <a:ext cx="2114550" cy="640949"/>
            <a:chOff x="6477000" y="4237136"/>
            <a:chExt cx="2258541" cy="700385"/>
          </a:xfrm>
        </p:grpSpPr>
        <p:pic>
          <p:nvPicPr>
            <p:cNvPr id="21" name="Picture 20">
              <a:extLst>
                <a:ext uri="{FF2B5EF4-FFF2-40B4-BE49-F238E27FC236}">
                  <a16:creationId xmlns:a16="http://schemas.microsoft.com/office/drawing/2014/main" id="{C01FC21D-991D-7245-815E-50A84EA6DB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4239" y="4340530"/>
              <a:ext cx="1321302" cy="564440"/>
            </a:xfrm>
            <a:prstGeom prst="rect">
              <a:avLst/>
            </a:prstGeom>
          </p:spPr>
        </p:pic>
        <p:pic>
          <p:nvPicPr>
            <p:cNvPr id="22" name="Picture 21">
              <a:extLst>
                <a:ext uri="{FF2B5EF4-FFF2-40B4-BE49-F238E27FC236}">
                  <a16:creationId xmlns:a16="http://schemas.microsoft.com/office/drawing/2014/main" id="{AB4556AD-65D1-F848-B9E8-B461A99A8D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77000" y="4237136"/>
              <a:ext cx="705671" cy="700385"/>
            </a:xfrm>
            <a:prstGeom prst="rect">
              <a:avLst/>
            </a:prstGeom>
          </p:spPr>
        </p:pic>
      </p:grpSp>
    </p:spTree>
    <p:extLst>
      <p:ext uri="{BB962C8B-B14F-4D97-AF65-F5344CB8AC3E}">
        <p14:creationId xmlns:p14="http://schemas.microsoft.com/office/powerpoint/2010/main" val="2312878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HCDD-2">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314F770-DA00-884B-BBD2-8785B138E967}"/>
              </a:ext>
            </a:extLst>
          </p:cNvPr>
          <p:cNvSpPr>
            <a:spLocks noGrp="1"/>
          </p:cNvSpPr>
          <p:nvPr>
            <p:ph type="body" idx="18" hasCustomPrompt="1"/>
          </p:nvPr>
        </p:nvSpPr>
        <p:spPr>
          <a:xfrm>
            <a:off x="285751" y="742953"/>
            <a:ext cx="6342205" cy="1261059"/>
          </a:xfrm>
          <a:prstGeom prst="rect">
            <a:avLst/>
          </a:prstGeom>
        </p:spPr>
        <p:txBody>
          <a:bodyPr numCol="1" anchor="t">
            <a:noAutofit/>
          </a:bodyPr>
          <a:lstStyle>
            <a:lvl1pPr marL="192881" indent="-192881" algn="ctr">
              <a:lnSpc>
                <a:spcPct val="100000"/>
              </a:lnSpc>
              <a:buClr>
                <a:srgbClr val="A0C65C"/>
              </a:buClr>
              <a:buFont typeface="Arial" panose="020B0604020202020204" pitchFamily="34" charset="0"/>
              <a:buNone/>
              <a:defRPr sz="3375" b="1" i="0">
                <a:solidFill>
                  <a:schemeClr val="bg1"/>
                </a:solidFill>
                <a:latin typeface="Arial Black" panose="020B0604020202020204" pitchFamily="34" charset="0"/>
                <a:cs typeface="Arial Black" panose="020B0604020202020204" pitchFamily="34" charset="0"/>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DIVIDER SAMPLE</a:t>
            </a:r>
          </a:p>
        </p:txBody>
      </p:sp>
      <p:sp>
        <p:nvSpPr>
          <p:cNvPr id="6" name="Text Placeholder 2">
            <a:extLst>
              <a:ext uri="{FF2B5EF4-FFF2-40B4-BE49-F238E27FC236}">
                <a16:creationId xmlns:a16="http://schemas.microsoft.com/office/drawing/2014/main" id="{E5FE1D3A-06E8-EC46-ACC4-E09A29BE63D4}"/>
              </a:ext>
            </a:extLst>
          </p:cNvPr>
          <p:cNvSpPr>
            <a:spLocks noGrp="1"/>
          </p:cNvSpPr>
          <p:nvPr>
            <p:ph type="body" idx="11" hasCustomPrompt="1"/>
          </p:nvPr>
        </p:nvSpPr>
        <p:spPr>
          <a:xfrm>
            <a:off x="350917" y="4552950"/>
            <a:ext cx="6342205" cy="457200"/>
          </a:xfrm>
          <a:prstGeom prst="rect">
            <a:avLst/>
          </a:prstGeom>
        </p:spPr>
        <p:txBody>
          <a:bodyPr numCol="1" anchor="t">
            <a:normAutofit/>
          </a:bodyPr>
          <a:lstStyle>
            <a:lvl1pPr marL="192881" indent="-192881" algn="ctr">
              <a:lnSpc>
                <a:spcPct val="100000"/>
              </a:lnSpc>
              <a:buClr>
                <a:srgbClr val="A0C65C"/>
              </a:buClr>
              <a:buFont typeface="Arial" panose="020B0604020202020204" pitchFamily="34" charset="0"/>
              <a:buNone/>
              <a:defRPr sz="1350" b="0">
                <a:solidFill>
                  <a:schemeClr val="bg1"/>
                </a:solidFill>
              </a:defRPr>
            </a:lvl1pPr>
            <a:lvl2pPr marL="417910" indent="-160735" algn="ctr">
              <a:buClr>
                <a:srgbClr val="A0C65C"/>
              </a:buClr>
              <a:buFont typeface="Arial" panose="020B0604020202020204" pitchFamily="34" charset="0"/>
              <a:buNone/>
              <a:defRPr sz="1125">
                <a:solidFill>
                  <a:schemeClr val="tx1">
                    <a:lumMod val="65000"/>
                    <a:lumOff val="35000"/>
                  </a:schemeClr>
                </a:solidFill>
              </a:defRPr>
            </a:lvl2pPr>
            <a:lvl3pPr marL="642938" indent="-128588" algn="ctr">
              <a:buClr>
                <a:srgbClr val="A0C65C"/>
              </a:buClr>
              <a:buFont typeface="Arial" panose="020B0604020202020204" pitchFamily="34" charset="0"/>
              <a:buNone/>
              <a:defRPr sz="1013">
                <a:solidFill>
                  <a:schemeClr val="tx1">
                    <a:lumMod val="65000"/>
                    <a:lumOff val="35000"/>
                  </a:schemeClr>
                </a:solidFill>
              </a:defRPr>
            </a:lvl3pPr>
            <a:lvl4pPr marL="900113" indent="-128588" algn="ctr">
              <a:buClr>
                <a:srgbClr val="A0C65C"/>
              </a:buClr>
              <a:buFont typeface="Arial" panose="020B0604020202020204" pitchFamily="34" charset="0"/>
              <a:buNone/>
              <a:defRPr sz="900">
                <a:solidFill>
                  <a:schemeClr val="tx1">
                    <a:lumMod val="65000"/>
                    <a:lumOff val="35000"/>
                  </a:schemeClr>
                </a:solidFill>
              </a:defRPr>
            </a:lvl4pPr>
            <a:lvl5pPr marL="1157288" indent="-128588" algn="ctr">
              <a:buClr>
                <a:srgbClr val="A0C65C"/>
              </a:buClr>
              <a:buFont typeface="Arial" panose="020B0604020202020204" pitchFamily="34" charset="0"/>
              <a:buNone/>
              <a:defRPr sz="9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1057775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Closing HCD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08AF10-4E93-1E4F-9977-7F173BB66B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1" y="1504953"/>
            <a:ext cx="3280331" cy="1516721"/>
          </a:xfrm>
          <a:prstGeom prst="rect">
            <a:avLst/>
          </a:prstGeom>
        </p:spPr>
      </p:pic>
      <p:grpSp>
        <p:nvGrpSpPr>
          <p:cNvPr id="11" name="Group 10">
            <a:extLst>
              <a:ext uri="{FF2B5EF4-FFF2-40B4-BE49-F238E27FC236}">
                <a16:creationId xmlns:a16="http://schemas.microsoft.com/office/drawing/2014/main" id="{7BC0BA5F-C4E6-8F44-A9C5-C0F1C6222C27}"/>
              </a:ext>
            </a:extLst>
          </p:cNvPr>
          <p:cNvGrpSpPr/>
          <p:nvPr userDrawn="1"/>
        </p:nvGrpSpPr>
        <p:grpSpPr>
          <a:xfrm>
            <a:off x="2332288" y="4302513"/>
            <a:ext cx="2250575" cy="685800"/>
            <a:chOff x="1485900" y="1243621"/>
            <a:chExt cx="6172200" cy="1726987"/>
          </a:xfrm>
        </p:grpSpPr>
        <p:pic>
          <p:nvPicPr>
            <p:cNvPr id="12" name="Picture 11">
              <a:extLst>
                <a:ext uri="{FF2B5EF4-FFF2-40B4-BE49-F238E27FC236}">
                  <a16:creationId xmlns:a16="http://schemas.microsoft.com/office/drawing/2014/main" id="{4331D2FF-C944-0B4F-B3AF-F49423BC890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7500"/>
            <a:stretch/>
          </p:blipFill>
          <p:spPr>
            <a:xfrm>
              <a:off x="3086099" y="2172889"/>
              <a:ext cx="2971800" cy="797719"/>
            </a:xfrm>
            <a:prstGeom prst="rect">
              <a:avLst/>
            </a:prstGeom>
          </p:spPr>
        </p:pic>
        <p:pic>
          <p:nvPicPr>
            <p:cNvPr id="13" name="Picture 12">
              <a:extLst>
                <a:ext uri="{FF2B5EF4-FFF2-40B4-BE49-F238E27FC236}">
                  <a16:creationId xmlns:a16="http://schemas.microsoft.com/office/drawing/2014/main" id="{2D434CDE-730F-4E4B-A1DD-C9211788342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2500"/>
            <a:stretch/>
          </p:blipFill>
          <p:spPr>
            <a:xfrm>
              <a:off x="1485900" y="1243621"/>
              <a:ext cx="6172200" cy="797719"/>
            </a:xfrm>
            <a:prstGeom prst="rect">
              <a:avLst/>
            </a:prstGeom>
          </p:spPr>
        </p:pic>
      </p:grpSp>
      <p:grpSp>
        <p:nvGrpSpPr>
          <p:cNvPr id="14" name="Group 13">
            <a:extLst>
              <a:ext uri="{FF2B5EF4-FFF2-40B4-BE49-F238E27FC236}">
                <a16:creationId xmlns:a16="http://schemas.microsoft.com/office/drawing/2014/main" id="{2DE24AB7-9C4C-8244-8192-51985AA25356}"/>
              </a:ext>
            </a:extLst>
          </p:cNvPr>
          <p:cNvGrpSpPr/>
          <p:nvPr userDrawn="1"/>
        </p:nvGrpSpPr>
        <p:grpSpPr>
          <a:xfrm>
            <a:off x="1714500" y="3562350"/>
            <a:ext cx="3486150" cy="685800"/>
            <a:chOff x="2286000" y="3568611"/>
            <a:chExt cx="4648200" cy="685800"/>
          </a:xfrm>
        </p:grpSpPr>
        <p:sp>
          <p:nvSpPr>
            <p:cNvPr id="15" name="Subtitle 4">
              <a:extLst>
                <a:ext uri="{FF2B5EF4-FFF2-40B4-BE49-F238E27FC236}">
                  <a16:creationId xmlns:a16="http://schemas.microsoft.com/office/drawing/2014/main" id="{F43076D5-1CF6-FA4F-9CA5-68D7BE40D4E2}"/>
                </a:ext>
              </a:extLst>
            </p:cNvPr>
            <p:cNvSpPr txBox="1">
              <a:spLocks/>
            </p:cNvSpPr>
            <p:nvPr userDrawn="1"/>
          </p:nvSpPr>
          <p:spPr>
            <a:xfrm>
              <a:off x="2286000" y="3568611"/>
              <a:ext cx="46482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788">
                  <a:solidFill>
                    <a:srgbClr val="58C9EC"/>
                  </a:solidFill>
                </a:rPr>
                <a:t>2100 Travis Street, 9th floor, Houston, TX 77002</a:t>
              </a:r>
            </a:p>
            <a:p>
              <a:pPr marL="0" indent="0" algn="ctr">
                <a:lnSpc>
                  <a:spcPct val="100000"/>
                </a:lnSpc>
                <a:buNone/>
              </a:pPr>
              <a:r>
                <a:rPr lang="en-US" sz="788" b="1">
                  <a:solidFill>
                    <a:srgbClr val="58C9EC"/>
                  </a:solidFill>
                </a:rPr>
                <a:t>832-394-6200</a:t>
              </a:r>
              <a:r>
                <a:rPr lang="en-US" sz="788">
                  <a:solidFill>
                    <a:srgbClr val="58C9EC"/>
                  </a:solidFill>
                </a:rPr>
                <a:t>    </a:t>
              </a:r>
              <a:r>
                <a:rPr lang="en-US" sz="788" b="1" err="1">
                  <a:solidFill>
                    <a:srgbClr val="58C9EC"/>
                  </a:solidFill>
                </a:rPr>
                <a:t>www.houstontx.gov</a:t>
              </a:r>
              <a:r>
                <a:rPr lang="en-US" sz="788" b="1">
                  <a:solidFill>
                    <a:srgbClr val="58C9EC"/>
                  </a:solidFill>
                </a:rPr>
                <a:t>/housing</a:t>
              </a:r>
            </a:p>
          </p:txBody>
        </p:sp>
        <p:cxnSp>
          <p:nvCxnSpPr>
            <p:cNvPr id="16" name="Straight Connector 15">
              <a:extLst>
                <a:ext uri="{FF2B5EF4-FFF2-40B4-BE49-F238E27FC236}">
                  <a16:creationId xmlns:a16="http://schemas.microsoft.com/office/drawing/2014/main" id="{1B1D6E39-A5E2-9F4B-B85D-5A2E8B8EF984}"/>
                </a:ext>
              </a:extLst>
            </p:cNvPr>
            <p:cNvCxnSpPr>
              <a:cxnSpLocks/>
            </p:cNvCxnSpPr>
            <p:nvPr userDrawn="1"/>
          </p:nvCxnSpPr>
          <p:spPr>
            <a:xfrm>
              <a:off x="4111084" y="3755638"/>
              <a:ext cx="0" cy="131247"/>
            </a:xfrm>
            <a:prstGeom prst="line">
              <a:avLst/>
            </a:prstGeom>
            <a:ln w="19050">
              <a:solidFill>
                <a:srgbClr val="58C9E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990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Closing HCD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08AF10-4E93-1E4F-9977-7F173BB66B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1" y="1504953"/>
            <a:ext cx="3280331" cy="1516721"/>
          </a:xfrm>
          <a:prstGeom prst="rect">
            <a:avLst/>
          </a:prstGeom>
        </p:spPr>
      </p:pic>
      <p:grpSp>
        <p:nvGrpSpPr>
          <p:cNvPr id="11" name="Group 10">
            <a:extLst>
              <a:ext uri="{FF2B5EF4-FFF2-40B4-BE49-F238E27FC236}">
                <a16:creationId xmlns:a16="http://schemas.microsoft.com/office/drawing/2014/main" id="{7BC0BA5F-C4E6-8F44-A9C5-C0F1C6222C27}"/>
              </a:ext>
            </a:extLst>
          </p:cNvPr>
          <p:cNvGrpSpPr/>
          <p:nvPr userDrawn="1"/>
        </p:nvGrpSpPr>
        <p:grpSpPr>
          <a:xfrm>
            <a:off x="2332288" y="4302513"/>
            <a:ext cx="2250575" cy="685800"/>
            <a:chOff x="1485900" y="1243621"/>
            <a:chExt cx="6172200" cy="1726987"/>
          </a:xfrm>
        </p:grpSpPr>
        <p:pic>
          <p:nvPicPr>
            <p:cNvPr id="12" name="Picture 11">
              <a:extLst>
                <a:ext uri="{FF2B5EF4-FFF2-40B4-BE49-F238E27FC236}">
                  <a16:creationId xmlns:a16="http://schemas.microsoft.com/office/drawing/2014/main" id="{4331D2FF-C944-0B4F-B3AF-F49423BC890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7500"/>
            <a:stretch/>
          </p:blipFill>
          <p:spPr>
            <a:xfrm>
              <a:off x="3086099" y="2172889"/>
              <a:ext cx="2971800" cy="797719"/>
            </a:xfrm>
            <a:prstGeom prst="rect">
              <a:avLst/>
            </a:prstGeom>
          </p:spPr>
        </p:pic>
        <p:pic>
          <p:nvPicPr>
            <p:cNvPr id="13" name="Picture 12">
              <a:extLst>
                <a:ext uri="{FF2B5EF4-FFF2-40B4-BE49-F238E27FC236}">
                  <a16:creationId xmlns:a16="http://schemas.microsoft.com/office/drawing/2014/main" id="{2D434CDE-730F-4E4B-A1DD-C9211788342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2500"/>
            <a:stretch/>
          </p:blipFill>
          <p:spPr>
            <a:xfrm>
              <a:off x="1485900" y="1243621"/>
              <a:ext cx="6172200" cy="797719"/>
            </a:xfrm>
            <a:prstGeom prst="rect">
              <a:avLst/>
            </a:prstGeom>
          </p:spPr>
        </p:pic>
      </p:grpSp>
      <p:grpSp>
        <p:nvGrpSpPr>
          <p:cNvPr id="14" name="Group 13">
            <a:extLst>
              <a:ext uri="{FF2B5EF4-FFF2-40B4-BE49-F238E27FC236}">
                <a16:creationId xmlns:a16="http://schemas.microsoft.com/office/drawing/2014/main" id="{2DE24AB7-9C4C-8244-8192-51985AA25356}"/>
              </a:ext>
            </a:extLst>
          </p:cNvPr>
          <p:cNvGrpSpPr/>
          <p:nvPr userDrawn="1"/>
        </p:nvGrpSpPr>
        <p:grpSpPr>
          <a:xfrm>
            <a:off x="1714500" y="3562350"/>
            <a:ext cx="3486150" cy="685800"/>
            <a:chOff x="2286000" y="3568611"/>
            <a:chExt cx="4648200" cy="685800"/>
          </a:xfrm>
        </p:grpSpPr>
        <p:sp>
          <p:nvSpPr>
            <p:cNvPr id="15" name="Subtitle 4">
              <a:extLst>
                <a:ext uri="{FF2B5EF4-FFF2-40B4-BE49-F238E27FC236}">
                  <a16:creationId xmlns:a16="http://schemas.microsoft.com/office/drawing/2014/main" id="{F43076D5-1CF6-FA4F-9CA5-68D7BE40D4E2}"/>
                </a:ext>
              </a:extLst>
            </p:cNvPr>
            <p:cNvSpPr txBox="1">
              <a:spLocks/>
            </p:cNvSpPr>
            <p:nvPr userDrawn="1"/>
          </p:nvSpPr>
          <p:spPr>
            <a:xfrm>
              <a:off x="2286000" y="3568611"/>
              <a:ext cx="46482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788">
                  <a:solidFill>
                    <a:srgbClr val="58C9EC"/>
                  </a:solidFill>
                </a:rPr>
                <a:t>2100 Travis Street, 9th floor, Houston, TX 77002</a:t>
              </a:r>
            </a:p>
            <a:p>
              <a:pPr marL="0" indent="0" algn="ctr">
                <a:lnSpc>
                  <a:spcPct val="100000"/>
                </a:lnSpc>
                <a:buNone/>
              </a:pPr>
              <a:r>
                <a:rPr lang="en-US" sz="788" b="1">
                  <a:solidFill>
                    <a:srgbClr val="58C9EC"/>
                  </a:solidFill>
                </a:rPr>
                <a:t>832-394-6200</a:t>
              </a:r>
              <a:r>
                <a:rPr lang="en-US" sz="788">
                  <a:solidFill>
                    <a:srgbClr val="58C9EC"/>
                  </a:solidFill>
                </a:rPr>
                <a:t>    </a:t>
              </a:r>
              <a:r>
                <a:rPr lang="en-US" sz="788" b="1" err="1">
                  <a:solidFill>
                    <a:srgbClr val="58C9EC"/>
                  </a:solidFill>
                </a:rPr>
                <a:t>www.houstontx.gov</a:t>
              </a:r>
              <a:r>
                <a:rPr lang="en-US" sz="788" b="1">
                  <a:solidFill>
                    <a:srgbClr val="58C9EC"/>
                  </a:solidFill>
                </a:rPr>
                <a:t>/housing</a:t>
              </a:r>
            </a:p>
          </p:txBody>
        </p:sp>
        <p:cxnSp>
          <p:nvCxnSpPr>
            <p:cNvPr id="16" name="Straight Connector 15">
              <a:extLst>
                <a:ext uri="{FF2B5EF4-FFF2-40B4-BE49-F238E27FC236}">
                  <a16:creationId xmlns:a16="http://schemas.microsoft.com/office/drawing/2014/main" id="{1B1D6E39-A5E2-9F4B-B85D-5A2E8B8EF984}"/>
                </a:ext>
              </a:extLst>
            </p:cNvPr>
            <p:cNvCxnSpPr>
              <a:cxnSpLocks/>
            </p:cNvCxnSpPr>
            <p:nvPr userDrawn="1"/>
          </p:nvCxnSpPr>
          <p:spPr>
            <a:xfrm>
              <a:off x="4111084" y="3755638"/>
              <a:ext cx="0" cy="131247"/>
            </a:xfrm>
            <a:prstGeom prst="line">
              <a:avLst/>
            </a:prstGeom>
            <a:ln w="19050">
              <a:solidFill>
                <a:srgbClr val="58C9E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437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4B153308-3386-CE49-BCBB-19A5B543E8E8}"/>
              </a:ext>
            </a:extLst>
          </p:cNvPr>
          <p:cNvSpPr txBox="1">
            <a:spLocks/>
          </p:cNvSpPr>
          <p:nvPr userDrawn="1"/>
        </p:nvSpPr>
        <p:spPr>
          <a:xfrm>
            <a:off x="6364596" y="4692015"/>
            <a:ext cx="400040"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25">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525" smtClean="0">
                <a:solidFill>
                  <a:schemeClr val="bg1">
                    <a:lumMod val="75000"/>
                  </a:schemeClr>
                </a:solidFill>
                <a:latin typeface="Arial" panose="020B0604020202020204" pitchFamily="34" charset="0"/>
                <a:cs typeface="Arial" panose="020B0604020202020204" pitchFamily="34" charset="0"/>
              </a:rPr>
              <a:pPr/>
              <a:t>‹#›</a:t>
            </a:fld>
            <a:endParaRPr lang="en-US" sz="525">
              <a:solidFill>
                <a:schemeClr val="bg1">
                  <a:lumMod val="75000"/>
                </a:schemeClr>
              </a:solidFill>
              <a:latin typeface="Arial" panose="020B0604020202020204" pitchFamily="34" charset="0"/>
              <a:cs typeface="Arial" panose="020B0604020202020204" pitchFamily="34" charset="0"/>
            </a:endParaRPr>
          </a:p>
        </p:txBody>
      </p:sp>
      <p:sp>
        <p:nvSpPr>
          <p:cNvPr id="40" name="Content Placeholder 2">
            <a:extLst>
              <a:ext uri="{FF2B5EF4-FFF2-40B4-BE49-F238E27FC236}">
                <a16:creationId xmlns:a16="http://schemas.microsoft.com/office/drawing/2014/main" id="{EB9908FD-880D-4547-AE56-991F4C1F657E}"/>
              </a:ext>
            </a:extLst>
          </p:cNvPr>
          <p:cNvSpPr>
            <a:spLocks noGrp="1"/>
          </p:cNvSpPr>
          <p:nvPr>
            <p:ph idx="25" hasCustomPrompt="1"/>
          </p:nvPr>
        </p:nvSpPr>
        <p:spPr>
          <a:xfrm>
            <a:off x="286344" y="1735033"/>
            <a:ext cx="1816531" cy="1934402"/>
          </a:xfrm>
          <a:prstGeom prst="rect">
            <a:avLst/>
          </a:prstGeom>
        </p:spPr>
        <p:txBody>
          <a:bodyPr/>
          <a:lstStyle>
            <a:lvl1pPr>
              <a:buClr>
                <a:srgbClr val="A0C65C"/>
              </a:buClr>
              <a:buNone/>
              <a:defRPr>
                <a:solidFill>
                  <a:schemeClr val="tx1">
                    <a:lumMod val="65000"/>
                    <a:lumOff val="35000"/>
                  </a:schemeClr>
                </a:solidFill>
              </a:defRPr>
            </a:lvl1pPr>
            <a:lvl2pPr marL="557213" indent="-214313">
              <a:buClr>
                <a:srgbClr val="A0C65C"/>
              </a:buClr>
              <a:buFont typeface="Arial" panose="020B0604020202020204" pitchFamily="34" charset="0"/>
              <a:buNone/>
              <a:defRPr>
                <a:solidFill>
                  <a:schemeClr val="tx1">
                    <a:lumMod val="65000"/>
                    <a:lumOff val="35000"/>
                  </a:schemeClr>
                </a:solidFill>
              </a:defRPr>
            </a:lvl2pPr>
            <a:lvl3pPr marL="857250" indent="-171450">
              <a:buClr>
                <a:srgbClr val="A0C65C"/>
              </a:buClr>
              <a:buFont typeface="Arial" panose="020B0604020202020204" pitchFamily="34" charset="0"/>
              <a:buNone/>
              <a:defRPr>
                <a:solidFill>
                  <a:schemeClr val="tx1">
                    <a:lumMod val="65000"/>
                    <a:lumOff val="35000"/>
                  </a:schemeClr>
                </a:solidFill>
              </a:defRPr>
            </a:lvl3pPr>
            <a:lvl4pPr marL="1200150" indent="-171450">
              <a:buClr>
                <a:srgbClr val="A0C65C"/>
              </a:buClr>
              <a:buFont typeface="Arial" panose="020B0604020202020204" pitchFamily="34" charset="0"/>
              <a:buNone/>
              <a:defRPr>
                <a:solidFill>
                  <a:schemeClr val="tx1">
                    <a:lumMod val="65000"/>
                    <a:lumOff val="35000"/>
                  </a:schemeClr>
                </a:solidFill>
              </a:defRPr>
            </a:lvl4pPr>
            <a:lvl5pPr marL="1543050" indent="-171450">
              <a:buClr>
                <a:srgbClr val="A0C65C"/>
              </a:buClr>
              <a:buFont typeface="Arial" panose="020B0604020202020204" pitchFamily="34" charset="0"/>
              <a:buNone/>
              <a:defRPr>
                <a:solidFill>
                  <a:schemeClr val="tx1">
                    <a:lumMod val="65000"/>
                    <a:lumOff val="35000"/>
                  </a:schemeClr>
                </a:solidFill>
              </a:defRPr>
            </a:lvl5pPr>
          </a:lstStyle>
          <a:p>
            <a:pPr lvl="0"/>
            <a:r>
              <a:rPr lang="en-US"/>
              <a:t>Insert chart or image</a:t>
            </a:r>
          </a:p>
        </p:txBody>
      </p:sp>
      <p:sp>
        <p:nvSpPr>
          <p:cNvPr id="41" name="Title 1">
            <a:extLst>
              <a:ext uri="{FF2B5EF4-FFF2-40B4-BE49-F238E27FC236}">
                <a16:creationId xmlns:a16="http://schemas.microsoft.com/office/drawing/2014/main" id="{CE901B6C-F633-3947-95C9-52CE1F5A1227}"/>
              </a:ext>
            </a:extLst>
          </p:cNvPr>
          <p:cNvSpPr>
            <a:spLocks noGrp="1"/>
          </p:cNvSpPr>
          <p:nvPr>
            <p:ph type="title" hasCustomPrompt="1"/>
          </p:nvPr>
        </p:nvSpPr>
        <p:spPr>
          <a:xfrm>
            <a:off x="1356982" y="264522"/>
            <a:ext cx="5272418" cy="709741"/>
          </a:xfrm>
          <a:prstGeom prst="rect">
            <a:avLst/>
          </a:prstGeom>
        </p:spPr>
        <p:txBody>
          <a:bodyPr/>
          <a:lstStyle/>
          <a:p>
            <a:r>
              <a:rPr lang="en-US"/>
              <a:t>Click to edit title</a:t>
            </a:r>
          </a:p>
        </p:txBody>
      </p:sp>
      <p:grpSp>
        <p:nvGrpSpPr>
          <p:cNvPr id="42" name="Group 41">
            <a:extLst>
              <a:ext uri="{FF2B5EF4-FFF2-40B4-BE49-F238E27FC236}">
                <a16:creationId xmlns:a16="http://schemas.microsoft.com/office/drawing/2014/main" id="{DE9A3FE5-4A4D-0843-90B6-B133491B4E06}"/>
              </a:ext>
            </a:extLst>
          </p:cNvPr>
          <p:cNvGrpSpPr/>
          <p:nvPr userDrawn="1"/>
        </p:nvGrpSpPr>
        <p:grpSpPr>
          <a:xfrm>
            <a:off x="6858" y="1"/>
            <a:ext cx="1235825" cy="1509523"/>
            <a:chOff x="10025268" y="-18034"/>
            <a:chExt cx="2124303" cy="1946080"/>
          </a:xfrm>
        </p:grpSpPr>
        <p:sp>
          <p:nvSpPr>
            <p:cNvPr id="43" name="Parallelogram 42">
              <a:extLst>
                <a:ext uri="{FF2B5EF4-FFF2-40B4-BE49-F238E27FC236}">
                  <a16:creationId xmlns:a16="http://schemas.microsoft.com/office/drawing/2014/main" id="{5274A6E8-3097-C74E-846A-774935178C61}"/>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Parallelogram 43">
              <a:extLst>
                <a:ext uri="{FF2B5EF4-FFF2-40B4-BE49-F238E27FC236}">
                  <a16:creationId xmlns:a16="http://schemas.microsoft.com/office/drawing/2014/main" id="{A41A4B4D-101A-834E-ACC4-91CD3FC550FF}"/>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6" name="Text Placeholder 2">
            <a:extLst>
              <a:ext uri="{FF2B5EF4-FFF2-40B4-BE49-F238E27FC236}">
                <a16:creationId xmlns:a16="http://schemas.microsoft.com/office/drawing/2014/main" id="{12E01942-D0A3-2147-AE71-C6A8AEC4E35F}"/>
              </a:ext>
            </a:extLst>
          </p:cNvPr>
          <p:cNvSpPr>
            <a:spLocks noGrp="1"/>
          </p:cNvSpPr>
          <p:nvPr>
            <p:ph type="body" idx="11" hasCustomPrompt="1"/>
          </p:nvPr>
        </p:nvSpPr>
        <p:spPr>
          <a:xfrm>
            <a:off x="1356982" y="1047751"/>
            <a:ext cx="5272418" cy="294391"/>
          </a:xfrm>
          <a:prstGeom prst="rect">
            <a:avLst/>
          </a:prstGeom>
        </p:spPr>
        <p:txBody>
          <a:bodyPr numCol="1" anchor="t">
            <a:normAutofit/>
          </a:bodyPr>
          <a:lstStyle>
            <a:lvl1pPr marL="257175" indent="-257175" algn="l">
              <a:lnSpc>
                <a:spcPct val="100000"/>
              </a:lnSpc>
              <a:buClr>
                <a:srgbClr val="A0C65C"/>
              </a:buClr>
              <a:buFont typeface="Arial" panose="020B0604020202020204" pitchFamily="34" charset="0"/>
              <a:buNone/>
              <a:defRPr sz="1200" b="0">
                <a:solidFill>
                  <a:srgbClr val="009EDC"/>
                </a:solidFill>
              </a:defRPr>
            </a:lvl1pPr>
            <a:lvl2pPr marL="557213" indent="-214313" algn="ctr">
              <a:buClr>
                <a:srgbClr val="A0C65C"/>
              </a:buClr>
              <a:buFont typeface="Arial" panose="020B0604020202020204" pitchFamily="34" charset="0"/>
              <a:buNone/>
              <a:defRPr sz="1500">
                <a:solidFill>
                  <a:schemeClr val="tx1">
                    <a:lumMod val="65000"/>
                    <a:lumOff val="35000"/>
                  </a:schemeClr>
                </a:solidFill>
              </a:defRPr>
            </a:lvl2pPr>
            <a:lvl3pPr marL="857250" indent="-171450" algn="ctr">
              <a:buClr>
                <a:srgbClr val="A0C65C"/>
              </a:buClr>
              <a:buFont typeface="Arial" panose="020B0604020202020204" pitchFamily="34" charset="0"/>
              <a:buNone/>
              <a:defRPr sz="1350">
                <a:solidFill>
                  <a:schemeClr val="tx1">
                    <a:lumMod val="65000"/>
                    <a:lumOff val="35000"/>
                  </a:schemeClr>
                </a:solidFill>
              </a:defRPr>
            </a:lvl3pPr>
            <a:lvl4pPr marL="1200150" indent="-171450" algn="ctr">
              <a:buClr>
                <a:srgbClr val="A0C65C"/>
              </a:buClr>
              <a:buFont typeface="Arial" panose="020B0604020202020204" pitchFamily="34" charset="0"/>
              <a:buNone/>
              <a:defRPr sz="1200">
                <a:solidFill>
                  <a:schemeClr val="tx1">
                    <a:lumMod val="65000"/>
                    <a:lumOff val="35000"/>
                  </a:schemeClr>
                </a:solidFill>
              </a:defRPr>
            </a:lvl4pPr>
            <a:lvl5pPr marL="1543050" indent="-171450" algn="ctr">
              <a:buClr>
                <a:srgbClr val="A0C65C"/>
              </a:buClr>
              <a:buFont typeface="Arial" panose="020B0604020202020204" pitchFamily="34" charset="0"/>
              <a:buNone/>
              <a:defRPr sz="1200">
                <a:solidFill>
                  <a:schemeClr val="tx1">
                    <a:lumMod val="65000"/>
                    <a:lumOff val="35000"/>
                  </a:schemeClr>
                </a:solidFill>
              </a:defRPr>
            </a:lvl5pPr>
          </a:lstStyle>
          <a:p>
            <a:pPr lvl="0"/>
            <a:r>
              <a:rPr lang="en-US"/>
              <a:t>Click to edit text</a:t>
            </a:r>
          </a:p>
        </p:txBody>
      </p:sp>
      <p:sp>
        <p:nvSpPr>
          <p:cNvPr id="49" name="Text Placeholder 2">
            <a:extLst>
              <a:ext uri="{FF2B5EF4-FFF2-40B4-BE49-F238E27FC236}">
                <a16:creationId xmlns:a16="http://schemas.microsoft.com/office/drawing/2014/main" id="{5E3D3457-F59F-9F49-B90C-B63090A768D8}"/>
              </a:ext>
            </a:extLst>
          </p:cNvPr>
          <p:cNvSpPr>
            <a:spLocks noGrp="1"/>
          </p:cNvSpPr>
          <p:nvPr>
            <p:ph type="body" idx="23" hasCustomPrompt="1"/>
          </p:nvPr>
        </p:nvSpPr>
        <p:spPr>
          <a:xfrm>
            <a:off x="365323" y="3875524"/>
            <a:ext cx="898664" cy="277326"/>
          </a:xfrm>
          <a:prstGeom prst="rect">
            <a:avLst/>
          </a:prstGeom>
        </p:spPr>
        <p:txBody>
          <a:bodyPr numCol="1" anchor="t">
            <a:noAutofit/>
          </a:bodyPr>
          <a:lstStyle>
            <a:lvl1pPr marL="257175" indent="-257175" algn="ctr">
              <a:lnSpc>
                <a:spcPct val="100000"/>
              </a:lnSpc>
              <a:buClr>
                <a:srgbClr val="A0C65C"/>
              </a:buClr>
              <a:buFont typeface="Arial" panose="020B0604020202020204" pitchFamily="34" charset="0"/>
              <a:buNone/>
              <a:defRPr sz="1050" b="1">
                <a:solidFill>
                  <a:schemeClr val="bg1"/>
                </a:solidFill>
              </a:defRPr>
            </a:lvl1pPr>
            <a:lvl2pPr marL="557213" indent="-214313" algn="ctr">
              <a:buClr>
                <a:srgbClr val="A0C65C"/>
              </a:buClr>
              <a:buFont typeface="Arial" panose="020B0604020202020204" pitchFamily="34" charset="0"/>
              <a:buNone/>
              <a:defRPr sz="1500">
                <a:solidFill>
                  <a:schemeClr val="tx1">
                    <a:lumMod val="65000"/>
                    <a:lumOff val="35000"/>
                  </a:schemeClr>
                </a:solidFill>
              </a:defRPr>
            </a:lvl2pPr>
            <a:lvl3pPr marL="857250" indent="-171450" algn="ctr">
              <a:buClr>
                <a:srgbClr val="A0C65C"/>
              </a:buClr>
              <a:buFont typeface="Arial" panose="020B0604020202020204" pitchFamily="34" charset="0"/>
              <a:buNone/>
              <a:defRPr sz="1350">
                <a:solidFill>
                  <a:schemeClr val="tx1">
                    <a:lumMod val="65000"/>
                    <a:lumOff val="35000"/>
                  </a:schemeClr>
                </a:solidFill>
              </a:defRPr>
            </a:lvl3pPr>
            <a:lvl4pPr marL="1200150" indent="-171450" algn="ctr">
              <a:buClr>
                <a:srgbClr val="A0C65C"/>
              </a:buClr>
              <a:buFont typeface="Arial" panose="020B0604020202020204" pitchFamily="34" charset="0"/>
              <a:buNone/>
              <a:defRPr sz="1200">
                <a:solidFill>
                  <a:schemeClr val="tx1">
                    <a:lumMod val="65000"/>
                    <a:lumOff val="35000"/>
                  </a:schemeClr>
                </a:solidFill>
              </a:defRPr>
            </a:lvl4pPr>
            <a:lvl5pPr marL="1543050" indent="-171450" algn="ctr">
              <a:buClr>
                <a:srgbClr val="A0C65C"/>
              </a:buClr>
              <a:buFont typeface="Arial" panose="020B0604020202020204" pitchFamily="34" charset="0"/>
              <a:buNone/>
              <a:defRPr sz="1200">
                <a:solidFill>
                  <a:schemeClr val="tx1">
                    <a:lumMod val="65000"/>
                    <a:lumOff val="35000"/>
                  </a:schemeClr>
                </a:solidFill>
              </a:defRPr>
            </a:lvl5pPr>
          </a:lstStyle>
          <a:p>
            <a:pPr lvl="0"/>
            <a:r>
              <a:rPr lang="en-US"/>
              <a:t>Text here</a:t>
            </a:r>
          </a:p>
        </p:txBody>
      </p:sp>
      <p:sp>
        <p:nvSpPr>
          <p:cNvPr id="50" name="Text Placeholder 2">
            <a:extLst>
              <a:ext uri="{FF2B5EF4-FFF2-40B4-BE49-F238E27FC236}">
                <a16:creationId xmlns:a16="http://schemas.microsoft.com/office/drawing/2014/main" id="{6AB317BE-ECEB-BC4E-B670-30EA8867F2F2}"/>
              </a:ext>
            </a:extLst>
          </p:cNvPr>
          <p:cNvSpPr>
            <a:spLocks noGrp="1"/>
          </p:cNvSpPr>
          <p:nvPr>
            <p:ph type="body" idx="26" hasCustomPrompt="1"/>
          </p:nvPr>
        </p:nvSpPr>
        <p:spPr>
          <a:xfrm>
            <a:off x="1420423" y="3394267"/>
            <a:ext cx="780122" cy="559482"/>
          </a:xfrm>
          <a:prstGeom prst="rect">
            <a:avLst/>
          </a:prstGeom>
        </p:spPr>
        <p:txBody>
          <a:bodyPr numCol="1" anchor="t">
            <a:noAutofit/>
          </a:bodyPr>
          <a:lstStyle>
            <a:lvl1pPr marL="257175" indent="-257175" algn="ctr">
              <a:lnSpc>
                <a:spcPct val="100000"/>
              </a:lnSpc>
              <a:buClr>
                <a:srgbClr val="A0C65C"/>
              </a:buClr>
              <a:buFont typeface="Arial" panose="020B0604020202020204" pitchFamily="34" charset="0"/>
              <a:buNone/>
              <a:defRPr sz="2100" b="0" i="0">
                <a:solidFill>
                  <a:schemeClr val="bg1"/>
                </a:solidFill>
                <a:latin typeface="Arial Black" panose="020B0604020202020204" pitchFamily="34" charset="0"/>
                <a:cs typeface="Arial Black" panose="020B0604020202020204" pitchFamily="34" charset="0"/>
              </a:defRPr>
            </a:lvl1pPr>
            <a:lvl2pPr marL="557213" indent="-214313" algn="ctr">
              <a:buClr>
                <a:srgbClr val="A0C65C"/>
              </a:buClr>
              <a:buFont typeface="Arial" panose="020B0604020202020204" pitchFamily="34" charset="0"/>
              <a:buNone/>
              <a:defRPr sz="1500">
                <a:solidFill>
                  <a:schemeClr val="tx1">
                    <a:lumMod val="65000"/>
                    <a:lumOff val="35000"/>
                  </a:schemeClr>
                </a:solidFill>
              </a:defRPr>
            </a:lvl2pPr>
            <a:lvl3pPr marL="857250" indent="-171450" algn="ctr">
              <a:buClr>
                <a:srgbClr val="A0C65C"/>
              </a:buClr>
              <a:buFont typeface="Arial" panose="020B0604020202020204" pitchFamily="34" charset="0"/>
              <a:buNone/>
              <a:defRPr sz="1350">
                <a:solidFill>
                  <a:schemeClr val="tx1">
                    <a:lumMod val="65000"/>
                    <a:lumOff val="35000"/>
                  </a:schemeClr>
                </a:solidFill>
              </a:defRPr>
            </a:lvl3pPr>
            <a:lvl4pPr marL="1200150" indent="-171450" algn="ctr">
              <a:buClr>
                <a:srgbClr val="A0C65C"/>
              </a:buClr>
              <a:buFont typeface="Arial" panose="020B0604020202020204" pitchFamily="34" charset="0"/>
              <a:buNone/>
              <a:defRPr sz="1200">
                <a:solidFill>
                  <a:schemeClr val="tx1">
                    <a:lumMod val="65000"/>
                    <a:lumOff val="35000"/>
                  </a:schemeClr>
                </a:solidFill>
              </a:defRPr>
            </a:lvl4pPr>
            <a:lvl5pPr marL="1543050" indent="-171450" algn="ctr">
              <a:buClr>
                <a:srgbClr val="A0C65C"/>
              </a:buClr>
              <a:buFont typeface="Arial" panose="020B0604020202020204" pitchFamily="34" charset="0"/>
              <a:buNone/>
              <a:defRPr sz="1200">
                <a:solidFill>
                  <a:schemeClr val="tx1">
                    <a:lumMod val="65000"/>
                    <a:lumOff val="35000"/>
                  </a:schemeClr>
                </a:solidFill>
              </a:defRPr>
            </a:lvl5pPr>
          </a:lstStyle>
          <a:p>
            <a:pPr lvl="0"/>
            <a:r>
              <a:rPr lang="en-US"/>
              <a:t>$0.0</a:t>
            </a:r>
          </a:p>
        </p:txBody>
      </p:sp>
      <p:sp>
        <p:nvSpPr>
          <p:cNvPr id="51" name="Text Placeholder 2">
            <a:extLst>
              <a:ext uri="{FF2B5EF4-FFF2-40B4-BE49-F238E27FC236}">
                <a16:creationId xmlns:a16="http://schemas.microsoft.com/office/drawing/2014/main" id="{F20BCFEA-81B6-5F44-94AE-E826C27BB9D3}"/>
              </a:ext>
            </a:extLst>
          </p:cNvPr>
          <p:cNvSpPr>
            <a:spLocks noGrp="1"/>
          </p:cNvSpPr>
          <p:nvPr>
            <p:ph type="body" idx="27" hasCustomPrompt="1"/>
          </p:nvPr>
        </p:nvSpPr>
        <p:spPr>
          <a:xfrm>
            <a:off x="1420423" y="3913646"/>
            <a:ext cx="780122" cy="516560"/>
          </a:xfrm>
          <a:prstGeom prst="rect">
            <a:avLst/>
          </a:prstGeom>
        </p:spPr>
        <p:txBody>
          <a:bodyPr numCol="1" anchor="t">
            <a:noAutofit/>
          </a:bodyPr>
          <a:lstStyle>
            <a:lvl1pPr marL="257175" indent="-257175" algn="ctr">
              <a:lnSpc>
                <a:spcPct val="100000"/>
              </a:lnSpc>
              <a:buClr>
                <a:srgbClr val="A0C65C"/>
              </a:buClr>
              <a:buFont typeface="Arial" panose="020B0604020202020204" pitchFamily="34" charset="0"/>
              <a:buNone/>
              <a:defRPr sz="1050" b="0" i="0">
                <a:solidFill>
                  <a:schemeClr val="bg1"/>
                </a:solidFill>
                <a:latin typeface="Arial Black" panose="020B0604020202020204" pitchFamily="34" charset="0"/>
                <a:cs typeface="Arial Black" panose="020B0604020202020204" pitchFamily="34" charset="0"/>
              </a:defRPr>
            </a:lvl1pPr>
            <a:lvl2pPr marL="557213" indent="-214313" algn="ctr">
              <a:buClr>
                <a:srgbClr val="A0C65C"/>
              </a:buClr>
              <a:buFont typeface="Arial" panose="020B0604020202020204" pitchFamily="34" charset="0"/>
              <a:buNone/>
              <a:defRPr sz="1500">
                <a:solidFill>
                  <a:schemeClr val="tx1">
                    <a:lumMod val="65000"/>
                    <a:lumOff val="35000"/>
                  </a:schemeClr>
                </a:solidFill>
              </a:defRPr>
            </a:lvl2pPr>
            <a:lvl3pPr marL="857250" indent="-171450" algn="ctr">
              <a:buClr>
                <a:srgbClr val="A0C65C"/>
              </a:buClr>
              <a:buFont typeface="Arial" panose="020B0604020202020204" pitchFamily="34" charset="0"/>
              <a:buNone/>
              <a:defRPr sz="1350">
                <a:solidFill>
                  <a:schemeClr val="tx1">
                    <a:lumMod val="65000"/>
                    <a:lumOff val="35000"/>
                  </a:schemeClr>
                </a:solidFill>
              </a:defRPr>
            </a:lvl3pPr>
            <a:lvl4pPr marL="1200150" indent="-171450" algn="ctr">
              <a:buClr>
                <a:srgbClr val="A0C65C"/>
              </a:buClr>
              <a:buFont typeface="Arial" panose="020B0604020202020204" pitchFamily="34" charset="0"/>
              <a:buNone/>
              <a:defRPr sz="1200">
                <a:solidFill>
                  <a:schemeClr val="tx1">
                    <a:lumMod val="65000"/>
                    <a:lumOff val="35000"/>
                  </a:schemeClr>
                </a:solidFill>
              </a:defRPr>
            </a:lvl4pPr>
            <a:lvl5pPr marL="1543050" indent="-171450" algn="ctr">
              <a:buClr>
                <a:srgbClr val="A0C65C"/>
              </a:buClr>
              <a:buFont typeface="Arial" panose="020B0604020202020204" pitchFamily="34" charset="0"/>
              <a:buNone/>
              <a:defRPr sz="1200">
                <a:solidFill>
                  <a:schemeClr val="tx1">
                    <a:lumMod val="65000"/>
                    <a:lumOff val="35000"/>
                  </a:schemeClr>
                </a:solidFill>
              </a:defRPr>
            </a:lvl5pPr>
          </a:lstStyle>
          <a:p>
            <a:pPr lvl="0"/>
            <a:r>
              <a:rPr lang="en-US"/>
              <a:t>MILLION</a:t>
            </a:r>
          </a:p>
        </p:txBody>
      </p:sp>
      <p:sp>
        <p:nvSpPr>
          <p:cNvPr id="52" name="Text Placeholder 2">
            <a:extLst>
              <a:ext uri="{FF2B5EF4-FFF2-40B4-BE49-F238E27FC236}">
                <a16:creationId xmlns:a16="http://schemas.microsoft.com/office/drawing/2014/main" id="{A039EEEA-60B0-9B40-9E8E-D4A99F644C3C}"/>
              </a:ext>
            </a:extLst>
          </p:cNvPr>
          <p:cNvSpPr>
            <a:spLocks noGrp="1"/>
          </p:cNvSpPr>
          <p:nvPr>
            <p:ph type="body" idx="16" hasCustomPrompt="1"/>
          </p:nvPr>
        </p:nvSpPr>
        <p:spPr>
          <a:xfrm>
            <a:off x="3372061" y="3633358"/>
            <a:ext cx="3257339" cy="286819"/>
          </a:xfrm>
          <a:prstGeom prst="rect">
            <a:avLst/>
          </a:prstGeom>
        </p:spPr>
        <p:txBody>
          <a:bodyPr numCol="1" anchor="t">
            <a:noAutofit/>
          </a:bodyPr>
          <a:lstStyle>
            <a:lvl1pPr marL="257175" indent="-257175" algn="l">
              <a:lnSpc>
                <a:spcPct val="100000"/>
              </a:lnSpc>
              <a:buClr>
                <a:srgbClr val="A0C65C"/>
              </a:buClr>
              <a:buFont typeface="Arial" panose="020B0604020202020204" pitchFamily="34" charset="0"/>
              <a:buNone/>
              <a:defRPr sz="900" b="1">
                <a:solidFill>
                  <a:srgbClr val="58C9EC"/>
                </a:solidFill>
              </a:defRPr>
            </a:lvl1pPr>
            <a:lvl2pPr marL="557213" indent="-214313" algn="ctr">
              <a:buClr>
                <a:srgbClr val="A0C65C"/>
              </a:buClr>
              <a:buFont typeface="Arial" panose="020B0604020202020204" pitchFamily="34" charset="0"/>
              <a:buNone/>
              <a:defRPr sz="1500">
                <a:solidFill>
                  <a:schemeClr val="tx1">
                    <a:lumMod val="65000"/>
                    <a:lumOff val="35000"/>
                  </a:schemeClr>
                </a:solidFill>
              </a:defRPr>
            </a:lvl2pPr>
            <a:lvl3pPr marL="857250" indent="-171450" algn="ctr">
              <a:buClr>
                <a:srgbClr val="A0C65C"/>
              </a:buClr>
              <a:buFont typeface="Arial" panose="020B0604020202020204" pitchFamily="34" charset="0"/>
              <a:buNone/>
              <a:defRPr sz="1350">
                <a:solidFill>
                  <a:schemeClr val="tx1">
                    <a:lumMod val="65000"/>
                    <a:lumOff val="35000"/>
                  </a:schemeClr>
                </a:solidFill>
              </a:defRPr>
            </a:lvl3pPr>
            <a:lvl4pPr marL="1200150" indent="-171450" algn="ctr">
              <a:buClr>
                <a:srgbClr val="A0C65C"/>
              </a:buClr>
              <a:buFont typeface="Arial" panose="020B0604020202020204" pitchFamily="34" charset="0"/>
              <a:buNone/>
              <a:defRPr sz="1200">
                <a:solidFill>
                  <a:schemeClr val="tx1">
                    <a:lumMod val="65000"/>
                    <a:lumOff val="35000"/>
                  </a:schemeClr>
                </a:solidFill>
              </a:defRPr>
            </a:lvl4pPr>
            <a:lvl5pPr marL="1543050" indent="-171450" algn="ctr">
              <a:buClr>
                <a:srgbClr val="A0C65C"/>
              </a:buClr>
              <a:buFont typeface="Arial" panose="020B0604020202020204" pitchFamily="34" charset="0"/>
              <a:buNone/>
              <a:defRPr sz="1200">
                <a:solidFill>
                  <a:schemeClr val="tx1">
                    <a:lumMod val="65000"/>
                    <a:lumOff val="35000"/>
                  </a:schemeClr>
                </a:solidFill>
              </a:defRPr>
            </a:lvl5pPr>
          </a:lstStyle>
          <a:p>
            <a:pPr lvl="0"/>
            <a:r>
              <a:rPr lang="en-US"/>
              <a:t>Click to edit text</a:t>
            </a:r>
          </a:p>
        </p:txBody>
      </p:sp>
      <p:sp>
        <p:nvSpPr>
          <p:cNvPr id="53" name="Text Placeholder 2">
            <a:extLst>
              <a:ext uri="{FF2B5EF4-FFF2-40B4-BE49-F238E27FC236}">
                <a16:creationId xmlns:a16="http://schemas.microsoft.com/office/drawing/2014/main" id="{CD8D24A9-B656-3546-BDED-2F812966D99A}"/>
              </a:ext>
            </a:extLst>
          </p:cNvPr>
          <p:cNvSpPr>
            <a:spLocks noGrp="1"/>
          </p:cNvSpPr>
          <p:nvPr>
            <p:ph type="body" idx="17" hasCustomPrompt="1"/>
          </p:nvPr>
        </p:nvSpPr>
        <p:spPr>
          <a:xfrm>
            <a:off x="3372061" y="3977401"/>
            <a:ext cx="3257339" cy="507874"/>
          </a:xfrm>
          <a:prstGeom prst="rect">
            <a:avLst/>
          </a:prstGeom>
        </p:spPr>
        <p:txBody>
          <a:bodyPr numCol="1" anchor="t">
            <a:normAutofit/>
          </a:bodyPr>
          <a:lstStyle>
            <a:lvl1pPr marL="257175" indent="-257175" algn="l">
              <a:lnSpc>
                <a:spcPct val="100000"/>
              </a:lnSpc>
              <a:buClr>
                <a:srgbClr val="A0C65C"/>
              </a:buClr>
              <a:buFont typeface="Arial" panose="020B0604020202020204" pitchFamily="34" charset="0"/>
              <a:buNone/>
              <a:defRPr sz="750" b="0">
                <a:solidFill>
                  <a:schemeClr val="bg1">
                    <a:lumMod val="50000"/>
                  </a:schemeClr>
                </a:solidFill>
              </a:defRPr>
            </a:lvl1pPr>
            <a:lvl2pPr marL="557213" indent="-214313" algn="ctr">
              <a:buClr>
                <a:srgbClr val="A0C65C"/>
              </a:buClr>
              <a:buFont typeface="Arial" panose="020B0604020202020204" pitchFamily="34" charset="0"/>
              <a:buNone/>
              <a:defRPr sz="1500">
                <a:solidFill>
                  <a:schemeClr val="tx1">
                    <a:lumMod val="65000"/>
                    <a:lumOff val="35000"/>
                  </a:schemeClr>
                </a:solidFill>
              </a:defRPr>
            </a:lvl2pPr>
            <a:lvl3pPr marL="857250" indent="-171450" algn="ctr">
              <a:buClr>
                <a:srgbClr val="A0C65C"/>
              </a:buClr>
              <a:buFont typeface="Arial" panose="020B0604020202020204" pitchFamily="34" charset="0"/>
              <a:buNone/>
              <a:defRPr sz="1350">
                <a:solidFill>
                  <a:schemeClr val="tx1">
                    <a:lumMod val="65000"/>
                    <a:lumOff val="35000"/>
                  </a:schemeClr>
                </a:solidFill>
              </a:defRPr>
            </a:lvl3pPr>
            <a:lvl4pPr marL="1200150" indent="-171450" algn="ctr">
              <a:buClr>
                <a:srgbClr val="A0C65C"/>
              </a:buClr>
              <a:buFont typeface="Arial" panose="020B0604020202020204" pitchFamily="34" charset="0"/>
              <a:buNone/>
              <a:defRPr sz="1200">
                <a:solidFill>
                  <a:schemeClr val="tx1">
                    <a:lumMod val="65000"/>
                    <a:lumOff val="35000"/>
                  </a:schemeClr>
                </a:solidFill>
              </a:defRPr>
            </a:lvl4pPr>
            <a:lvl5pPr marL="1543050" indent="-171450" algn="ctr">
              <a:buClr>
                <a:srgbClr val="A0C65C"/>
              </a:buClr>
              <a:buFont typeface="Arial" panose="020B0604020202020204" pitchFamily="34" charset="0"/>
              <a:buNone/>
              <a:defRPr sz="1200">
                <a:solidFill>
                  <a:schemeClr val="tx1">
                    <a:lumMod val="65000"/>
                    <a:lumOff val="35000"/>
                  </a:schemeClr>
                </a:solidFill>
              </a:defRPr>
            </a:lvl5pPr>
          </a:lstStyle>
          <a:p>
            <a:pPr lvl="0"/>
            <a:r>
              <a:rPr lang="en-US"/>
              <a:t>Click to edit text</a:t>
            </a:r>
          </a:p>
        </p:txBody>
      </p:sp>
      <p:sp>
        <p:nvSpPr>
          <p:cNvPr id="54" name="Text Placeholder 2">
            <a:extLst>
              <a:ext uri="{FF2B5EF4-FFF2-40B4-BE49-F238E27FC236}">
                <a16:creationId xmlns:a16="http://schemas.microsoft.com/office/drawing/2014/main" id="{8F9E4633-4D9A-AA42-BCBB-DE94B67DD685}"/>
              </a:ext>
            </a:extLst>
          </p:cNvPr>
          <p:cNvSpPr>
            <a:spLocks noGrp="1"/>
          </p:cNvSpPr>
          <p:nvPr>
            <p:ph type="body" idx="28" hasCustomPrompt="1"/>
          </p:nvPr>
        </p:nvSpPr>
        <p:spPr>
          <a:xfrm>
            <a:off x="3372061" y="2647951"/>
            <a:ext cx="3257339" cy="286819"/>
          </a:xfrm>
          <a:prstGeom prst="rect">
            <a:avLst/>
          </a:prstGeom>
        </p:spPr>
        <p:txBody>
          <a:bodyPr numCol="1" anchor="t">
            <a:noAutofit/>
          </a:bodyPr>
          <a:lstStyle>
            <a:lvl1pPr marL="257175" indent="-257175" algn="l">
              <a:lnSpc>
                <a:spcPct val="100000"/>
              </a:lnSpc>
              <a:buClr>
                <a:srgbClr val="A0C65C"/>
              </a:buClr>
              <a:buFont typeface="Arial" panose="020B0604020202020204" pitchFamily="34" charset="0"/>
              <a:buNone/>
              <a:defRPr sz="900" b="1">
                <a:solidFill>
                  <a:srgbClr val="58C9EC"/>
                </a:solidFill>
              </a:defRPr>
            </a:lvl1pPr>
            <a:lvl2pPr marL="557213" indent="-214313" algn="ctr">
              <a:buClr>
                <a:srgbClr val="A0C65C"/>
              </a:buClr>
              <a:buFont typeface="Arial" panose="020B0604020202020204" pitchFamily="34" charset="0"/>
              <a:buNone/>
              <a:defRPr sz="1500">
                <a:solidFill>
                  <a:schemeClr val="tx1">
                    <a:lumMod val="65000"/>
                    <a:lumOff val="35000"/>
                  </a:schemeClr>
                </a:solidFill>
              </a:defRPr>
            </a:lvl2pPr>
            <a:lvl3pPr marL="857250" indent="-171450" algn="ctr">
              <a:buClr>
                <a:srgbClr val="A0C65C"/>
              </a:buClr>
              <a:buFont typeface="Arial" panose="020B0604020202020204" pitchFamily="34" charset="0"/>
              <a:buNone/>
              <a:defRPr sz="1350">
                <a:solidFill>
                  <a:schemeClr val="tx1">
                    <a:lumMod val="65000"/>
                    <a:lumOff val="35000"/>
                  </a:schemeClr>
                </a:solidFill>
              </a:defRPr>
            </a:lvl3pPr>
            <a:lvl4pPr marL="1200150" indent="-171450" algn="ctr">
              <a:buClr>
                <a:srgbClr val="A0C65C"/>
              </a:buClr>
              <a:buFont typeface="Arial" panose="020B0604020202020204" pitchFamily="34" charset="0"/>
              <a:buNone/>
              <a:defRPr sz="1200">
                <a:solidFill>
                  <a:schemeClr val="tx1">
                    <a:lumMod val="65000"/>
                    <a:lumOff val="35000"/>
                  </a:schemeClr>
                </a:solidFill>
              </a:defRPr>
            </a:lvl4pPr>
            <a:lvl5pPr marL="1543050" indent="-171450" algn="ctr">
              <a:buClr>
                <a:srgbClr val="A0C65C"/>
              </a:buClr>
              <a:buFont typeface="Arial" panose="020B0604020202020204" pitchFamily="34" charset="0"/>
              <a:buNone/>
              <a:defRPr sz="1200">
                <a:solidFill>
                  <a:schemeClr val="tx1">
                    <a:lumMod val="65000"/>
                    <a:lumOff val="35000"/>
                  </a:schemeClr>
                </a:solidFill>
              </a:defRPr>
            </a:lvl5pPr>
          </a:lstStyle>
          <a:p>
            <a:pPr lvl="0"/>
            <a:r>
              <a:rPr lang="en-US"/>
              <a:t>Click to edit text</a:t>
            </a:r>
          </a:p>
        </p:txBody>
      </p:sp>
      <p:sp>
        <p:nvSpPr>
          <p:cNvPr id="55" name="Text Placeholder 2">
            <a:extLst>
              <a:ext uri="{FF2B5EF4-FFF2-40B4-BE49-F238E27FC236}">
                <a16:creationId xmlns:a16="http://schemas.microsoft.com/office/drawing/2014/main" id="{AA93306F-30A6-794F-9DC5-6924EA1F443C}"/>
              </a:ext>
            </a:extLst>
          </p:cNvPr>
          <p:cNvSpPr>
            <a:spLocks noGrp="1"/>
          </p:cNvSpPr>
          <p:nvPr>
            <p:ph type="body" idx="29" hasCustomPrompt="1"/>
          </p:nvPr>
        </p:nvSpPr>
        <p:spPr>
          <a:xfrm>
            <a:off x="3372061" y="2991994"/>
            <a:ext cx="3257339" cy="507874"/>
          </a:xfrm>
          <a:prstGeom prst="rect">
            <a:avLst/>
          </a:prstGeom>
        </p:spPr>
        <p:txBody>
          <a:bodyPr numCol="1" anchor="t">
            <a:normAutofit/>
          </a:bodyPr>
          <a:lstStyle>
            <a:lvl1pPr marL="257175" indent="-257175" algn="l">
              <a:lnSpc>
                <a:spcPct val="100000"/>
              </a:lnSpc>
              <a:buClr>
                <a:srgbClr val="A0C65C"/>
              </a:buClr>
              <a:buFont typeface="Arial" panose="020B0604020202020204" pitchFamily="34" charset="0"/>
              <a:buNone/>
              <a:defRPr sz="750" b="0">
                <a:solidFill>
                  <a:schemeClr val="bg1">
                    <a:lumMod val="50000"/>
                  </a:schemeClr>
                </a:solidFill>
              </a:defRPr>
            </a:lvl1pPr>
            <a:lvl2pPr marL="557213" indent="-214313" algn="ctr">
              <a:buClr>
                <a:srgbClr val="A0C65C"/>
              </a:buClr>
              <a:buFont typeface="Arial" panose="020B0604020202020204" pitchFamily="34" charset="0"/>
              <a:buNone/>
              <a:defRPr sz="1500">
                <a:solidFill>
                  <a:schemeClr val="tx1">
                    <a:lumMod val="65000"/>
                    <a:lumOff val="35000"/>
                  </a:schemeClr>
                </a:solidFill>
              </a:defRPr>
            </a:lvl2pPr>
            <a:lvl3pPr marL="857250" indent="-171450" algn="ctr">
              <a:buClr>
                <a:srgbClr val="A0C65C"/>
              </a:buClr>
              <a:buFont typeface="Arial" panose="020B0604020202020204" pitchFamily="34" charset="0"/>
              <a:buNone/>
              <a:defRPr sz="1350">
                <a:solidFill>
                  <a:schemeClr val="tx1">
                    <a:lumMod val="65000"/>
                    <a:lumOff val="35000"/>
                  </a:schemeClr>
                </a:solidFill>
              </a:defRPr>
            </a:lvl3pPr>
            <a:lvl4pPr marL="1200150" indent="-171450" algn="ctr">
              <a:buClr>
                <a:srgbClr val="A0C65C"/>
              </a:buClr>
              <a:buFont typeface="Arial" panose="020B0604020202020204" pitchFamily="34" charset="0"/>
              <a:buNone/>
              <a:defRPr sz="1200">
                <a:solidFill>
                  <a:schemeClr val="tx1">
                    <a:lumMod val="65000"/>
                    <a:lumOff val="35000"/>
                  </a:schemeClr>
                </a:solidFill>
              </a:defRPr>
            </a:lvl4pPr>
            <a:lvl5pPr marL="1543050" indent="-171450" algn="ctr">
              <a:buClr>
                <a:srgbClr val="A0C65C"/>
              </a:buClr>
              <a:buFont typeface="Arial" panose="020B0604020202020204" pitchFamily="34" charset="0"/>
              <a:buNone/>
              <a:defRPr sz="1200">
                <a:solidFill>
                  <a:schemeClr val="tx1">
                    <a:lumMod val="65000"/>
                    <a:lumOff val="35000"/>
                  </a:schemeClr>
                </a:solidFill>
              </a:defRPr>
            </a:lvl5pPr>
          </a:lstStyle>
          <a:p>
            <a:pPr lvl="0"/>
            <a:r>
              <a:rPr lang="en-US"/>
              <a:t>Click to edit text</a:t>
            </a:r>
          </a:p>
        </p:txBody>
      </p:sp>
      <p:sp>
        <p:nvSpPr>
          <p:cNvPr id="56" name="Text Placeholder 2">
            <a:extLst>
              <a:ext uri="{FF2B5EF4-FFF2-40B4-BE49-F238E27FC236}">
                <a16:creationId xmlns:a16="http://schemas.microsoft.com/office/drawing/2014/main" id="{FD0B40E6-748C-F441-9625-14D7A6701965}"/>
              </a:ext>
            </a:extLst>
          </p:cNvPr>
          <p:cNvSpPr>
            <a:spLocks noGrp="1"/>
          </p:cNvSpPr>
          <p:nvPr>
            <p:ph type="body" idx="30" hasCustomPrompt="1"/>
          </p:nvPr>
        </p:nvSpPr>
        <p:spPr>
          <a:xfrm>
            <a:off x="3372061" y="1657351"/>
            <a:ext cx="3257339" cy="286819"/>
          </a:xfrm>
          <a:prstGeom prst="rect">
            <a:avLst/>
          </a:prstGeom>
        </p:spPr>
        <p:txBody>
          <a:bodyPr numCol="1" anchor="t">
            <a:noAutofit/>
          </a:bodyPr>
          <a:lstStyle>
            <a:lvl1pPr marL="257175" indent="-257175" algn="l">
              <a:lnSpc>
                <a:spcPct val="100000"/>
              </a:lnSpc>
              <a:buClr>
                <a:srgbClr val="A0C65C"/>
              </a:buClr>
              <a:buFont typeface="Arial" panose="020B0604020202020204" pitchFamily="34" charset="0"/>
              <a:buNone/>
              <a:defRPr sz="900" b="1">
                <a:solidFill>
                  <a:srgbClr val="58C9EC"/>
                </a:solidFill>
              </a:defRPr>
            </a:lvl1pPr>
            <a:lvl2pPr marL="557213" indent="-214313" algn="ctr">
              <a:buClr>
                <a:srgbClr val="A0C65C"/>
              </a:buClr>
              <a:buFont typeface="Arial" panose="020B0604020202020204" pitchFamily="34" charset="0"/>
              <a:buNone/>
              <a:defRPr sz="1500">
                <a:solidFill>
                  <a:schemeClr val="tx1">
                    <a:lumMod val="65000"/>
                    <a:lumOff val="35000"/>
                  </a:schemeClr>
                </a:solidFill>
              </a:defRPr>
            </a:lvl2pPr>
            <a:lvl3pPr marL="857250" indent="-171450" algn="ctr">
              <a:buClr>
                <a:srgbClr val="A0C65C"/>
              </a:buClr>
              <a:buFont typeface="Arial" panose="020B0604020202020204" pitchFamily="34" charset="0"/>
              <a:buNone/>
              <a:defRPr sz="1350">
                <a:solidFill>
                  <a:schemeClr val="tx1">
                    <a:lumMod val="65000"/>
                    <a:lumOff val="35000"/>
                  </a:schemeClr>
                </a:solidFill>
              </a:defRPr>
            </a:lvl3pPr>
            <a:lvl4pPr marL="1200150" indent="-171450" algn="ctr">
              <a:buClr>
                <a:srgbClr val="A0C65C"/>
              </a:buClr>
              <a:buFont typeface="Arial" panose="020B0604020202020204" pitchFamily="34" charset="0"/>
              <a:buNone/>
              <a:defRPr sz="1200">
                <a:solidFill>
                  <a:schemeClr val="tx1">
                    <a:lumMod val="65000"/>
                    <a:lumOff val="35000"/>
                  </a:schemeClr>
                </a:solidFill>
              </a:defRPr>
            </a:lvl4pPr>
            <a:lvl5pPr marL="1543050" indent="-171450" algn="ctr">
              <a:buClr>
                <a:srgbClr val="A0C65C"/>
              </a:buClr>
              <a:buFont typeface="Arial" panose="020B0604020202020204" pitchFamily="34" charset="0"/>
              <a:buNone/>
              <a:defRPr sz="1200">
                <a:solidFill>
                  <a:schemeClr val="tx1">
                    <a:lumMod val="65000"/>
                    <a:lumOff val="35000"/>
                  </a:schemeClr>
                </a:solidFill>
              </a:defRPr>
            </a:lvl5pPr>
          </a:lstStyle>
          <a:p>
            <a:pPr lvl="0"/>
            <a:r>
              <a:rPr lang="en-US"/>
              <a:t>Click to edit text</a:t>
            </a:r>
          </a:p>
        </p:txBody>
      </p:sp>
      <p:sp>
        <p:nvSpPr>
          <p:cNvPr id="57" name="Text Placeholder 2">
            <a:extLst>
              <a:ext uri="{FF2B5EF4-FFF2-40B4-BE49-F238E27FC236}">
                <a16:creationId xmlns:a16="http://schemas.microsoft.com/office/drawing/2014/main" id="{0751A8A8-1777-3442-A1C0-927CCA2DBECA}"/>
              </a:ext>
            </a:extLst>
          </p:cNvPr>
          <p:cNvSpPr>
            <a:spLocks noGrp="1"/>
          </p:cNvSpPr>
          <p:nvPr>
            <p:ph type="body" idx="31" hasCustomPrompt="1"/>
          </p:nvPr>
        </p:nvSpPr>
        <p:spPr>
          <a:xfrm>
            <a:off x="3372061" y="2001394"/>
            <a:ext cx="3257339" cy="507874"/>
          </a:xfrm>
          <a:prstGeom prst="rect">
            <a:avLst/>
          </a:prstGeom>
        </p:spPr>
        <p:txBody>
          <a:bodyPr numCol="1" anchor="t">
            <a:normAutofit/>
          </a:bodyPr>
          <a:lstStyle>
            <a:lvl1pPr marL="257175" indent="-257175" algn="l">
              <a:lnSpc>
                <a:spcPct val="100000"/>
              </a:lnSpc>
              <a:buClr>
                <a:srgbClr val="A0C65C"/>
              </a:buClr>
              <a:buFont typeface="Arial" panose="020B0604020202020204" pitchFamily="34" charset="0"/>
              <a:buNone/>
              <a:defRPr sz="750" b="0">
                <a:solidFill>
                  <a:schemeClr val="bg1">
                    <a:lumMod val="50000"/>
                  </a:schemeClr>
                </a:solidFill>
              </a:defRPr>
            </a:lvl1pPr>
            <a:lvl2pPr marL="557213" indent="-214313" algn="ctr">
              <a:buClr>
                <a:srgbClr val="A0C65C"/>
              </a:buClr>
              <a:buFont typeface="Arial" panose="020B0604020202020204" pitchFamily="34" charset="0"/>
              <a:buNone/>
              <a:defRPr sz="1500">
                <a:solidFill>
                  <a:schemeClr val="tx1">
                    <a:lumMod val="65000"/>
                    <a:lumOff val="35000"/>
                  </a:schemeClr>
                </a:solidFill>
              </a:defRPr>
            </a:lvl2pPr>
            <a:lvl3pPr marL="857250" indent="-171450" algn="ctr">
              <a:buClr>
                <a:srgbClr val="A0C65C"/>
              </a:buClr>
              <a:buFont typeface="Arial" panose="020B0604020202020204" pitchFamily="34" charset="0"/>
              <a:buNone/>
              <a:defRPr sz="1350">
                <a:solidFill>
                  <a:schemeClr val="tx1">
                    <a:lumMod val="65000"/>
                    <a:lumOff val="35000"/>
                  </a:schemeClr>
                </a:solidFill>
              </a:defRPr>
            </a:lvl3pPr>
            <a:lvl4pPr marL="1200150" indent="-171450" algn="ctr">
              <a:buClr>
                <a:srgbClr val="A0C65C"/>
              </a:buClr>
              <a:buFont typeface="Arial" panose="020B0604020202020204" pitchFamily="34" charset="0"/>
              <a:buNone/>
              <a:defRPr sz="1200">
                <a:solidFill>
                  <a:schemeClr val="tx1">
                    <a:lumMod val="65000"/>
                    <a:lumOff val="35000"/>
                  </a:schemeClr>
                </a:solidFill>
              </a:defRPr>
            </a:lvl4pPr>
            <a:lvl5pPr marL="1543050" indent="-171450" algn="ctr">
              <a:buClr>
                <a:srgbClr val="A0C65C"/>
              </a:buClr>
              <a:buFont typeface="Arial" panose="020B0604020202020204" pitchFamily="34" charset="0"/>
              <a:buNone/>
              <a:defRPr sz="12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814435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CAAC329A-FA99-2449-A10A-C8E7CB2557A2}"/>
              </a:ext>
            </a:extLst>
          </p:cNvPr>
          <p:cNvSpPr>
            <a:spLocks noGrp="1"/>
          </p:cNvSpPr>
          <p:nvPr>
            <p:ph type="title"/>
          </p:nvPr>
        </p:nvSpPr>
        <p:spPr>
          <a:xfrm>
            <a:off x="171450" y="376114"/>
            <a:ext cx="2400300" cy="4528857"/>
          </a:xfrm>
          <a:prstGeom prst="rect">
            <a:avLst/>
          </a:prstGeom>
        </p:spPr>
        <p:txBody>
          <a:bodyPr vert="horz" lIns="91440" tIns="45720" rIns="91440" bIns="45720" rtlCol="0" anchor="ctr">
            <a:normAutofit/>
          </a:bodyPr>
          <a:lstStyle>
            <a:lvl1pPr algn="l">
              <a:defRPr sz="4500" b="1" i="0">
                <a:solidFill>
                  <a:schemeClr val="bg1"/>
                </a:solidFill>
                <a:effectLst>
                  <a:outerShdw blurRad="38100" dist="38100" dir="2700000" algn="tl">
                    <a:srgbClr val="000000">
                      <a:alpha val="43137"/>
                    </a:srgbClr>
                  </a:outerShdw>
                </a:effectLst>
                <a:latin typeface="Arial Black" panose="020B0604020202020204" pitchFamily="34" charset="0"/>
                <a:cs typeface="Arial Black" panose="020B0604020202020204" pitchFamily="34" charset="0"/>
              </a:defRPr>
            </a:lvl1pPr>
          </a:lstStyle>
          <a:p>
            <a:r>
              <a:rPr lang="en-US"/>
              <a:t>Click to edit title</a:t>
            </a:r>
          </a:p>
        </p:txBody>
      </p:sp>
    </p:spTree>
    <p:extLst>
      <p:ext uri="{BB962C8B-B14F-4D97-AF65-F5344CB8AC3E}">
        <p14:creationId xmlns:p14="http://schemas.microsoft.com/office/powerpoint/2010/main" val="3497502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CAAC329A-FA99-2449-A10A-C8E7CB2557A2}"/>
              </a:ext>
            </a:extLst>
          </p:cNvPr>
          <p:cNvSpPr>
            <a:spLocks noGrp="1"/>
          </p:cNvSpPr>
          <p:nvPr>
            <p:ph type="title"/>
          </p:nvPr>
        </p:nvSpPr>
        <p:spPr>
          <a:xfrm>
            <a:off x="171450" y="376114"/>
            <a:ext cx="2400300" cy="4528857"/>
          </a:xfrm>
          <a:prstGeom prst="rect">
            <a:avLst/>
          </a:prstGeom>
        </p:spPr>
        <p:txBody>
          <a:bodyPr vert="horz" lIns="91440" tIns="45720" rIns="91440" bIns="45720" rtlCol="0" anchor="ctr">
            <a:normAutofit/>
          </a:bodyPr>
          <a:lstStyle>
            <a:lvl1pPr algn="l">
              <a:defRPr sz="4500" b="1" i="0">
                <a:solidFill>
                  <a:schemeClr val="bg1"/>
                </a:solidFill>
                <a:effectLst>
                  <a:outerShdw blurRad="38100" dist="38100" dir="2700000" algn="tl">
                    <a:srgbClr val="000000">
                      <a:alpha val="43137"/>
                    </a:srgbClr>
                  </a:outerShdw>
                </a:effectLst>
                <a:latin typeface="Arial Black" panose="020B0604020202020204" pitchFamily="34" charset="0"/>
                <a:cs typeface="Arial Black" panose="020B0604020202020204" pitchFamily="34" charset="0"/>
              </a:defRPr>
            </a:lvl1pPr>
          </a:lstStyle>
          <a:p>
            <a:r>
              <a:rPr lang="en-US"/>
              <a:t>Click to edit title</a:t>
            </a:r>
          </a:p>
        </p:txBody>
      </p:sp>
    </p:spTree>
    <p:extLst>
      <p:ext uri="{BB962C8B-B14F-4D97-AF65-F5344CB8AC3E}">
        <p14:creationId xmlns:p14="http://schemas.microsoft.com/office/powerpoint/2010/main" val="318161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HCDD-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33F0D7-8EA5-6D47-99E5-90859780D1A0}"/>
              </a:ext>
            </a:extLst>
          </p:cNvPr>
          <p:cNvSpPr/>
          <p:nvPr userDrawn="1"/>
        </p:nvSpPr>
        <p:spPr>
          <a:xfrm>
            <a:off x="3600452" y="4785240"/>
            <a:ext cx="3143249" cy="161583"/>
          </a:xfrm>
          <a:prstGeom prst="rect">
            <a:avLst/>
          </a:prstGeom>
        </p:spPr>
        <p:txBody>
          <a:bodyPr wrap="square">
            <a:spAutoFit/>
          </a:bodyPr>
          <a:lstStyle/>
          <a:p>
            <a:pPr algn="ctr"/>
            <a:r>
              <a:rPr lang="en-US" sz="450">
                <a:solidFill>
                  <a:schemeClr val="bg1">
                    <a:lumMod val="75000"/>
                  </a:schemeClr>
                </a:solidFill>
                <a:latin typeface="Arial" panose="020B0604020202020204" pitchFamily="34" charset="0"/>
                <a:cs typeface="Arial" panose="020B0604020202020204" pitchFamily="34" charset="0"/>
              </a:rPr>
              <a:t>CITY OF HOUSTON ⋆ HOUSING AND COMMUNITY DEVELOPMENT DEPARTMENT</a:t>
            </a:r>
          </a:p>
        </p:txBody>
      </p:sp>
      <p:grpSp>
        <p:nvGrpSpPr>
          <p:cNvPr id="6" name="Group 5">
            <a:extLst>
              <a:ext uri="{FF2B5EF4-FFF2-40B4-BE49-F238E27FC236}">
                <a16:creationId xmlns:a16="http://schemas.microsoft.com/office/drawing/2014/main" id="{EDD94743-2F1A-8447-A962-571A61F2E004}"/>
              </a:ext>
            </a:extLst>
          </p:cNvPr>
          <p:cNvGrpSpPr/>
          <p:nvPr userDrawn="1"/>
        </p:nvGrpSpPr>
        <p:grpSpPr>
          <a:xfrm>
            <a:off x="-12165" y="1"/>
            <a:ext cx="6870167" cy="5143499"/>
            <a:chOff x="-21674" y="0"/>
            <a:chExt cx="12239869" cy="6872732"/>
          </a:xfrm>
        </p:grpSpPr>
        <p:sp>
          <p:nvSpPr>
            <p:cNvPr id="7" name="Parallelogram 6">
              <a:extLst>
                <a:ext uri="{FF2B5EF4-FFF2-40B4-BE49-F238E27FC236}">
                  <a16:creationId xmlns:a16="http://schemas.microsoft.com/office/drawing/2014/main" id="{8062DAAE-5DA3-9E43-BF1D-D66B0AD88B2E}"/>
                </a:ext>
              </a:extLst>
            </p:cNvPr>
            <p:cNvSpPr/>
            <p:nvPr userDrawn="1"/>
          </p:nvSpPr>
          <p:spPr>
            <a:xfrm>
              <a:off x="-21674" y="4688581"/>
              <a:ext cx="1780596" cy="2184151"/>
            </a:xfrm>
            <a:prstGeom prst="parallelogram">
              <a:avLst>
                <a:gd name="adj" fmla="val 4388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Parallelogram 7">
              <a:extLst>
                <a:ext uri="{FF2B5EF4-FFF2-40B4-BE49-F238E27FC236}">
                  <a16:creationId xmlns:a16="http://schemas.microsoft.com/office/drawing/2014/main" id="{2FD75CF9-4CA2-014B-83D1-6C96AEC57CBA}"/>
                </a:ext>
              </a:extLst>
            </p:cNvPr>
            <p:cNvSpPr/>
            <p:nvPr userDrawn="1"/>
          </p:nvSpPr>
          <p:spPr>
            <a:xfrm>
              <a:off x="1325344" y="3129801"/>
              <a:ext cx="1851205" cy="2184152"/>
            </a:xfrm>
            <a:prstGeom prst="parallelogram">
              <a:avLst>
                <a:gd name="adj" fmla="val 45244"/>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Parallelogram 8">
              <a:extLst>
                <a:ext uri="{FF2B5EF4-FFF2-40B4-BE49-F238E27FC236}">
                  <a16:creationId xmlns:a16="http://schemas.microsoft.com/office/drawing/2014/main" id="{FE3E3AAB-C598-BB4B-9E3D-105F223287A2}"/>
                </a:ext>
              </a:extLst>
            </p:cNvPr>
            <p:cNvSpPr/>
            <p:nvPr userDrawn="1"/>
          </p:nvSpPr>
          <p:spPr>
            <a:xfrm>
              <a:off x="9104768" y="1345406"/>
              <a:ext cx="1780596" cy="2184152"/>
            </a:xfrm>
            <a:prstGeom prst="parallelogram">
              <a:avLst>
                <a:gd name="adj" fmla="val 4388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Parallelogram 9">
              <a:extLst>
                <a:ext uri="{FF2B5EF4-FFF2-40B4-BE49-F238E27FC236}">
                  <a16:creationId xmlns:a16="http://schemas.microsoft.com/office/drawing/2014/main" id="{0ED3C7FA-751E-D147-8F5D-F8C2C1620665}"/>
                </a:ext>
              </a:extLst>
            </p:cNvPr>
            <p:cNvSpPr/>
            <p:nvPr userDrawn="1"/>
          </p:nvSpPr>
          <p:spPr>
            <a:xfrm>
              <a:off x="10366990" y="0"/>
              <a:ext cx="1851205" cy="2184151"/>
            </a:xfrm>
            <a:prstGeom prst="parallelogram">
              <a:avLst>
                <a:gd name="adj" fmla="val 42198"/>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1" name="Title Placeholder 1">
            <a:extLst>
              <a:ext uri="{FF2B5EF4-FFF2-40B4-BE49-F238E27FC236}">
                <a16:creationId xmlns:a16="http://schemas.microsoft.com/office/drawing/2014/main" id="{EC7C72CE-9052-0847-855F-FD5C50EB9511}"/>
              </a:ext>
            </a:extLst>
          </p:cNvPr>
          <p:cNvSpPr>
            <a:spLocks noGrp="1"/>
          </p:cNvSpPr>
          <p:nvPr>
            <p:ph type="title" hasCustomPrompt="1"/>
          </p:nvPr>
        </p:nvSpPr>
        <p:spPr>
          <a:xfrm>
            <a:off x="285751" y="285750"/>
            <a:ext cx="5715001" cy="1143000"/>
          </a:xfrm>
          <a:prstGeom prst="rect">
            <a:avLst/>
          </a:prstGeom>
        </p:spPr>
        <p:txBody>
          <a:bodyPr vert="horz" lIns="91440" tIns="45720" rIns="91440" bIns="45720" rtlCol="0" anchor="ctr">
            <a:normAutofit/>
          </a:bodyPr>
          <a:lstStyle>
            <a:lvl1pPr algn="l">
              <a:defRPr sz="2813" b="1" i="0">
                <a:solidFill>
                  <a:srgbClr val="0068AC"/>
                </a:solidFill>
                <a:effectLst/>
                <a:latin typeface="Arial Black" panose="020B0604020202020204" pitchFamily="34" charset="0"/>
                <a:cs typeface="Arial Black" panose="020B0604020202020204" pitchFamily="34" charset="0"/>
              </a:defRPr>
            </a:lvl1pPr>
          </a:lstStyle>
          <a:p>
            <a:r>
              <a:rPr lang="en-US"/>
              <a:t>Click to edit title</a:t>
            </a:r>
          </a:p>
        </p:txBody>
      </p:sp>
      <p:sp>
        <p:nvSpPr>
          <p:cNvPr id="12" name="Text Placeholder 3">
            <a:extLst>
              <a:ext uri="{FF2B5EF4-FFF2-40B4-BE49-F238E27FC236}">
                <a16:creationId xmlns:a16="http://schemas.microsoft.com/office/drawing/2014/main" id="{101EA673-58A4-5D40-BF47-E635B6E35E5A}"/>
              </a:ext>
            </a:extLst>
          </p:cNvPr>
          <p:cNvSpPr>
            <a:spLocks noGrp="1"/>
          </p:cNvSpPr>
          <p:nvPr>
            <p:ph type="body" sz="quarter" idx="10" hasCustomPrompt="1"/>
          </p:nvPr>
        </p:nvSpPr>
        <p:spPr>
          <a:xfrm>
            <a:off x="285750" y="1581150"/>
            <a:ext cx="4914900" cy="609600"/>
          </a:xfrm>
          <a:prstGeom prst="rect">
            <a:avLst/>
          </a:prstGeom>
        </p:spPr>
        <p:txBody>
          <a:bodyPr/>
          <a:lstStyle>
            <a:lvl1pPr algn="l">
              <a:buNone/>
              <a:defRPr sz="1238" b="1">
                <a:solidFill>
                  <a:srgbClr val="009EDC"/>
                </a:solidFill>
              </a:defRPr>
            </a:lvl1pPr>
            <a:lvl2pPr>
              <a:buNone/>
              <a:defRPr sz="1013" b="1">
                <a:solidFill>
                  <a:schemeClr val="bg1"/>
                </a:solidFill>
              </a:defRPr>
            </a:lvl2pPr>
            <a:lvl3pPr>
              <a:buNone/>
              <a:defRPr sz="1013" b="1">
                <a:solidFill>
                  <a:schemeClr val="bg1"/>
                </a:solidFill>
              </a:defRPr>
            </a:lvl3pPr>
            <a:lvl4pPr>
              <a:buNone/>
              <a:defRPr sz="1013" b="1">
                <a:solidFill>
                  <a:schemeClr val="bg1"/>
                </a:solidFill>
              </a:defRPr>
            </a:lvl4pPr>
            <a:lvl5pPr>
              <a:buNone/>
              <a:defRPr sz="1013" b="1">
                <a:solidFill>
                  <a:schemeClr val="bg1"/>
                </a:solidFill>
              </a:defRPr>
            </a:lvl5pPr>
          </a:lstStyle>
          <a:p>
            <a:pPr lvl="0"/>
            <a:r>
              <a:rPr lang="en-US"/>
              <a:t>Click to edit subtitle</a:t>
            </a:r>
          </a:p>
        </p:txBody>
      </p:sp>
      <p:grpSp>
        <p:nvGrpSpPr>
          <p:cNvPr id="13" name="Group 12">
            <a:extLst>
              <a:ext uri="{FF2B5EF4-FFF2-40B4-BE49-F238E27FC236}">
                <a16:creationId xmlns:a16="http://schemas.microsoft.com/office/drawing/2014/main" id="{093A8D95-3D8E-5D49-8660-D7CA1B41EC94}"/>
              </a:ext>
            </a:extLst>
          </p:cNvPr>
          <p:cNvGrpSpPr/>
          <p:nvPr userDrawn="1"/>
        </p:nvGrpSpPr>
        <p:grpSpPr>
          <a:xfrm>
            <a:off x="3698574" y="3778349"/>
            <a:ext cx="2835577" cy="859502"/>
            <a:chOff x="6477000" y="4237136"/>
            <a:chExt cx="2258541" cy="700385"/>
          </a:xfrm>
        </p:grpSpPr>
        <p:pic>
          <p:nvPicPr>
            <p:cNvPr id="14" name="Picture 13">
              <a:extLst>
                <a:ext uri="{FF2B5EF4-FFF2-40B4-BE49-F238E27FC236}">
                  <a16:creationId xmlns:a16="http://schemas.microsoft.com/office/drawing/2014/main" id="{C30FE0FA-9996-8D43-81ED-838BC74649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4239" y="4340530"/>
              <a:ext cx="1321302" cy="564440"/>
            </a:xfrm>
            <a:prstGeom prst="rect">
              <a:avLst/>
            </a:prstGeom>
          </p:spPr>
        </p:pic>
        <p:pic>
          <p:nvPicPr>
            <p:cNvPr id="15" name="Picture 14">
              <a:extLst>
                <a:ext uri="{FF2B5EF4-FFF2-40B4-BE49-F238E27FC236}">
                  <a16:creationId xmlns:a16="http://schemas.microsoft.com/office/drawing/2014/main" id="{4D4AA959-AC5F-7743-BB74-3036D642CD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77000" y="4237136"/>
              <a:ext cx="705671" cy="700385"/>
            </a:xfrm>
            <a:prstGeom prst="rect">
              <a:avLst/>
            </a:prstGeom>
          </p:spPr>
        </p:pic>
      </p:grpSp>
    </p:spTree>
    <p:extLst>
      <p:ext uri="{BB962C8B-B14F-4D97-AF65-F5344CB8AC3E}">
        <p14:creationId xmlns:p14="http://schemas.microsoft.com/office/powerpoint/2010/main" val="232832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Slid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42900" y="1200151"/>
            <a:ext cx="6172200" cy="3394472"/>
          </a:xfrm>
          <a:prstGeom prst="rect">
            <a:avLst/>
          </a:prstGeom>
        </p:spPr>
        <p:txBody>
          <a:bodyPr/>
          <a:lstStyle>
            <a:lvl1pPr>
              <a:buClr>
                <a:srgbClr val="A0C65C"/>
              </a:buClr>
              <a:defRPr>
                <a:solidFill>
                  <a:schemeClr val="tx1">
                    <a:lumMod val="65000"/>
                    <a:lumOff val="35000"/>
                  </a:schemeClr>
                </a:solidFill>
              </a:defRPr>
            </a:lvl1pPr>
            <a:lvl2pPr marL="417910" indent="-160735">
              <a:buClr>
                <a:srgbClr val="A0C65C"/>
              </a:buClr>
              <a:buFont typeface="Arial" panose="020B0604020202020204" pitchFamily="34" charset="0"/>
              <a:buChar char="•"/>
              <a:defRPr>
                <a:solidFill>
                  <a:schemeClr val="tx1">
                    <a:lumMod val="65000"/>
                    <a:lumOff val="35000"/>
                  </a:schemeClr>
                </a:solidFill>
              </a:defRPr>
            </a:lvl2pPr>
            <a:lvl3pPr marL="642938" indent="-128588">
              <a:buClr>
                <a:srgbClr val="A0C65C"/>
              </a:buClr>
              <a:buFont typeface="Arial" panose="020B0604020202020204" pitchFamily="34" charset="0"/>
              <a:buChar char="•"/>
              <a:defRPr>
                <a:solidFill>
                  <a:schemeClr val="tx1">
                    <a:lumMod val="65000"/>
                    <a:lumOff val="35000"/>
                  </a:schemeClr>
                </a:solidFill>
              </a:defRPr>
            </a:lvl3pPr>
            <a:lvl4pPr marL="900113" indent="-128588">
              <a:buClr>
                <a:srgbClr val="A0C65C"/>
              </a:buClr>
              <a:buFont typeface="Arial" panose="020B0604020202020204" pitchFamily="34" charset="0"/>
              <a:buChar char="•"/>
              <a:defRPr>
                <a:solidFill>
                  <a:schemeClr val="tx1">
                    <a:lumMod val="65000"/>
                    <a:lumOff val="35000"/>
                  </a:schemeClr>
                </a:solidFill>
              </a:defRPr>
            </a:lvl4pPr>
            <a:lvl5pPr marL="1157288" indent="-128588">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5E449B-298A-0F4A-8C05-26C08F551BCC}"/>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45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Standard-Slide-Title &amp; Content-2">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342900" y="1200151"/>
            <a:ext cx="6172200" cy="3295943"/>
          </a:xfrm>
          <a:prstGeom prst="rect">
            <a:avLst/>
          </a:prstGeom>
        </p:spPr>
        <p:txBody>
          <a:bodyPr/>
          <a:lstStyle>
            <a:lvl1pPr marL="192881" indent="-192881">
              <a:buClr>
                <a:srgbClr val="A0C65C"/>
              </a:buClr>
              <a:buFont typeface="Arial" panose="020B0604020202020204" pitchFamily="34" charset="0"/>
              <a:buChar char="•"/>
              <a:defRPr>
                <a:solidFill>
                  <a:schemeClr val="tx1">
                    <a:lumMod val="65000"/>
                    <a:lumOff val="35000"/>
                  </a:schemeClr>
                </a:solidFill>
              </a:defRPr>
            </a:lvl1pPr>
            <a:lvl2pPr marL="417910" indent="-160735">
              <a:buClr>
                <a:srgbClr val="A0C65C"/>
              </a:buClr>
              <a:buFont typeface="Arial" panose="020B0604020202020204" pitchFamily="34" charset="0"/>
              <a:buChar char="•"/>
              <a:defRPr>
                <a:solidFill>
                  <a:schemeClr val="tx1">
                    <a:lumMod val="65000"/>
                    <a:lumOff val="35000"/>
                  </a:schemeClr>
                </a:solidFill>
              </a:defRPr>
            </a:lvl2pPr>
            <a:lvl3pPr marL="642938" indent="-128588">
              <a:buClr>
                <a:srgbClr val="A0C65C"/>
              </a:buClr>
              <a:buFont typeface="Arial" panose="020B0604020202020204" pitchFamily="34" charset="0"/>
              <a:buChar char="•"/>
              <a:defRPr>
                <a:solidFill>
                  <a:schemeClr val="tx1">
                    <a:lumMod val="65000"/>
                    <a:lumOff val="35000"/>
                  </a:schemeClr>
                </a:solidFill>
              </a:defRPr>
            </a:lvl3pPr>
            <a:lvl4pPr marL="900113" indent="-128588">
              <a:buClr>
                <a:srgbClr val="A0C65C"/>
              </a:buClr>
              <a:buFont typeface="Arial" panose="020B0604020202020204" pitchFamily="34" charset="0"/>
              <a:buChar char="•"/>
              <a:defRPr>
                <a:solidFill>
                  <a:schemeClr val="tx1">
                    <a:lumMod val="65000"/>
                    <a:lumOff val="35000"/>
                  </a:schemeClr>
                </a:solidFill>
              </a:defRPr>
            </a:lvl4pPr>
            <a:lvl5pPr marL="1157288" indent="-128588">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65A1107-B5E3-AB44-BE46-FDAFB600BE88}"/>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57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Slide-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99E200-A9A1-714F-A880-E5E2BFAB3D90}"/>
              </a:ext>
            </a:extLst>
          </p:cNvPr>
          <p:cNvSpPr/>
          <p:nvPr userDrawn="1"/>
        </p:nvSpPr>
        <p:spPr>
          <a:xfrm>
            <a:off x="0" y="1133868"/>
            <a:ext cx="6858000" cy="312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Times New Roman" panose="02020603050405020304"/>
              <a:ea typeface="+mn-ea"/>
              <a:cs typeface="+mn-cs"/>
            </a:endParaRPr>
          </a:p>
        </p:txBody>
      </p:sp>
      <p:sp>
        <p:nvSpPr>
          <p:cNvPr id="2" name="Title 1"/>
          <p:cNvSpPr>
            <a:spLocks noGrp="1"/>
          </p:cNvSpPr>
          <p:nvPr>
            <p:ph type="title"/>
          </p:nvPr>
        </p:nvSpPr>
        <p:spPr>
          <a:xfrm>
            <a:off x="342900" y="205979"/>
            <a:ext cx="61722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42900" y="1200154"/>
            <a:ext cx="6172200" cy="2971799"/>
          </a:xfrm>
          <a:prstGeom prst="rect">
            <a:avLst/>
          </a:prstGeom>
        </p:spPr>
        <p:txBody>
          <a:bodyPr/>
          <a:lstStyle>
            <a:lvl1pPr>
              <a:buClr>
                <a:srgbClr val="A0C65C"/>
              </a:buClr>
              <a:defRPr>
                <a:solidFill>
                  <a:schemeClr val="tx1">
                    <a:lumMod val="65000"/>
                    <a:lumOff val="35000"/>
                  </a:schemeClr>
                </a:solidFill>
              </a:defRPr>
            </a:lvl1pPr>
            <a:lvl2pPr marL="417910" indent="-160735">
              <a:buClr>
                <a:srgbClr val="A0C65C"/>
              </a:buClr>
              <a:buFont typeface="Arial" panose="020B0604020202020204" pitchFamily="34" charset="0"/>
              <a:buChar char="•"/>
              <a:defRPr>
                <a:solidFill>
                  <a:schemeClr val="tx1">
                    <a:lumMod val="65000"/>
                    <a:lumOff val="35000"/>
                  </a:schemeClr>
                </a:solidFill>
              </a:defRPr>
            </a:lvl2pPr>
            <a:lvl3pPr marL="642938" indent="-128588">
              <a:buClr>
                <a:srgbClr val="A0C65C"/>
              </a:buClr>
              <a:buFont typeface="Arial" panose="020B0604020202020204" pitchFamily="34" charset="0"/>
              <a:buChar char="•"/>
              <a:defRPr>
                <a:solidFill>
                  <a:schemeClr val="tx1">
                    <a:lumMod val="65000"/>
                    <a:lumOff val="35000"/>
                  </a:schemeClr>
                </a:solidFill>
              </a:defRPr>
            </a:lvl3pPr>
            <a:lvl4pPr marL="900113" indent="-128588">
              <a:buClr>
                <a:srgbClr val="A0C65C"/>
              </a:buClr>
              <a:buFont typeface="Arial" panose="020B0604020202020204" pitchFamily="34" charset="0"/>
              <a:buChar char="•"/>
              <a:defRPr>
                <a:solidFill>
                  <a:schemeClr val="tx1">
                    <a:lumMod val="65000"/>
                    <a:lumOff val="35000"/>
                  </a:schemeClr>
                </a:solidFill>
              </a:defRPr>
            </a:lvl4pPr>
            <a:lvl5pPr marL="1157288" indent="-128588">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A187C91B-90DC-DE49-8882-1A3AEC48E741}"/>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63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reserve="1">
  <p:cSld name="Standard-Slide-2-Colum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342900" y="1200154"/>
            <a:ext cx="3028950" cy="3276599"/>
          </a:xfrm>
          <a:prstGeom prst="rect">
            <a:avLst/>
          </a:prstGeom>
        </p:spPr>
        <p:txBody>
          <a:bodyPr/>
          <a:lstStyle>
            <a:lvl1pPr marL="192881" indent="-192881">
              <a:buClr>
                <a:srgbClr val="A0C65C"/>
              </a:buClr>
              <a:buFont typeface="Arial" panose="020B0604020202020204" pitchFamily="34" charset="0"/>
              <a:buChar char="•"/>
              <a:defRPr sz="1575">
                <a:solidFill>
                  <a:schemeClr val="tx1">
                    <a:lumMod val="65000"/>
                    <a:lumOff val="35000"/>
                  </a:schemeClr>
                </a:solidFill>
              </a:defRPr>
            </a:lvl1pPr>
            <a:lvl2pPr marL="417910" indent="-160735">
              <a:buClr>
                <a:srgbClr val="A0C65C"/>
              </a:buClr>
              <a:buFont typeface="Arial" panose="020B0604020202020204" pitchFamily="34" charset="0"/>
              <a:buChar char="•"/>
              <a:defRPr sz="1350">
                <a:solidFill>
                  <a:schemeClr val="tx1">
                    <a:lumMod val="65000"/>
                    <a:lumOff val="35000"/>
                  </a:schemeClr>
                </a:solidFill>
              </a:defRPr>
            </a:lvl2pPr>
            <a:lvl3pPr marL="642938" indent="-128588">
              <a:buClr>
                <a:srgbClr val="A0C65C"/>
              </a:buClr>
              <a:buFont typeface="Arial" panose="020B0604020202020204" pitchFamily="34" charset="0"/>
              <a:buChar char="•"/>
              <a:defRPr sz="1125">
                <a:solidFill>
                  <a:schemeClr val="tx1">
                    <a:lumMod val="65000"/>
                    <a:lumOff val="35000"/>
                  </a:schemeClr>
                </a:solidFill>
              </a:defRPr>
            </a:lvl3pPr>
            <a:lvl4pPr marL="900113" indent="-128588">
              <a:buClr>
                <a:srgbClr val="A0C65C"/>
              </a:buClr>
              <a:buFont typeface="Arial" panose="020B0604020202020204" pitchFamily="34" charset="0"/>
              <a:buChar char="•"/>
              <a:defRPr sz="1013">
                <a:solidFill>
                  <a:schemeClr val="tx1">
                    <a:lumMod val="65000"/>
                    <a:lumOff val="35000"/>
                  </a:schemeClr>
                </a:solidFill>
              </a:defRPr>
            </a:lvl4pPr>
            <a:lvl5pPr marL="1157288" indent="-128588">
              <a:buClr>
                <a:srgbClr val="A0C65C"/>
              </a:buClr>
              <a:buFont typeface="Arial" panose="020B0604020202020204" pitchFamily="34" charset="0"/>
              <a:buChar char="•"/>
              <a:defRPr sz="1013">
                <a:solidFill>
                  <a:schemeClr val="tx1">
                    <a:lumMod val="65000"/>
                    <a:lumOff val="35000"/>
                  </a:schemeClr>
                </a:solidFill>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86150" y="1200154"/>
            <a:ext cx="3028950" cy="3276599"/>
          </a:xfrm>
          <a:prstGeom prst="rect">
            <a:avLst/>
          </a:prstGeom>
        </p:spPr>
        <p:txBody>
          <a:bodyPr/>
          <a:lstStyle>
            <a:lvl1pPr marL="192881" indent="-192881">
              <a:buClr>
                <a:srgbClr val="A0C65C"/>
              </a:buClr>
              <a:buFont typeface="Arial" panose="020B0604020202020204" pitchFamily="34" charset="0"/>
              <a:buChar char="•"/>
              <a:defRPr sz="1575">
                <a:solidFill>
                  <a:schemeClr val="tx1">
                    <a:lumMod val="65000"/>
                    <a:lumOff val="35000"/>
                  </a:schemeClr>
                </a:solidFill>
              </a:defRPr>
            </a:lvl1pPr>
            <a:lvl2pPr marL="417910" indent="-160735">
              <a:buClr>
                <a:srgbClr val="A0C65C"/>
              </a:buClr>
              <a:buFont typeface="Arial" panose="020B0604020202020204" pitchFamily="34" charset="0"/>
              <a:buChar char="•"/>
              <a:defRPr sz="1350">
                <a:solidFill>
                  <a:schemeClr val="tx1">
                    <a:lumMod val="65000"/>
                    <a:lumOff val="35000"/>
                  </a:schemeClr>
                </a:solidFill>
              </a:defRPr>
            </a:lvl2pPr>
            <a:lvl3pPr marL="642938" indent="-128588">
              <a:buClr>
                <a:srgbClr val="A0C65C"/>
              </a:buClr>
              <a:buFont typeface="Arial" panose="020B0604020202020204" pitchFamily="34" charset="0"/>
              <a:buChar char="•"/>
              <a:defRPr sz="1125">
                <a:solidFill>
                  <a:schemeClr val="tx1">
                    <a:lumMod val="65000"/>
                    <a:lumOff val="35000"/>
                  </a:schemeClr>
                </a:solidFill>
              </a:defRPr>
            </a:lvl3pPr>
            <a:lvl4pPr marL="900113" indent="-128588">
              <a:buClr>
                <a:srgbClr val="A0C65C"/>
              </a:buClr>
              <a:buFont typeface="Arial" panose="020B0604020202020204" pitchFamily="34" charset="0"/>
              <a:buChar char="•"/>
              <a:defRPr sz="1013">
                <a:solidFill>
                  <a:schemeClr val="tx1">
                    <a:lumMod val="65000"/>
                    <a:lumOff val="35000"/>
                  </a:schemeClr>
                </a:solidFill>
              </a:defRPr>
            </a:lvl4pPr>
            <a:lvl5pPr marL="1157288" indent="-128588">
              <a:buClr>
                <a:srgbClr val="A0C65C"/>
              </a:buClr>
              <a:buFont typeface="Arial" panose="020B0604020202020204" pitchFamily="34" charset="0"/>
              <a:buChar char="•"/>
              <a:defRPr sz="1013">
                <a:solidFill>
                  <a:schemeClr val="tx1">
                    <a:lumMod val="65000"/>
                    <a:lumOff val="35000"/>
                  </a:schemeClr>
                </a:solidFill>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F567615A-2CA7-724B-8E5E-9F4771E0A5D8}"/>
              </a:ext>
            </a:extLst>
          </p:cNvPr>
          <p:cNvSpPr txBox="1">
            <a:spLocks/>
          </p:cNvSpPr>
          <p:nvPr userDrawn="1"/>
        </p:nvSpPr>
        <p:spPr>
          <a:xfrm>
            <a:off x="6364596" y="4692015"/>
            <a:ext cx="493404"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5666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21" Type="http://schemas.openxmlformats.org/officeDocument/2006/relationships/slideLayout" Target="../slideLayouts/slideLayout26.xml"/><Relationship Id="rId34"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image" Target="../media/image1.jpe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image" Target="../media/image9.png"/><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image" Target="../media/image8.png"/><Relationship Id="rId8" Type="http://schemas.openxmlformats.org/officeDocument/2006/relationships/slideLayout" Target="../slideLayouts/slideLayout13.xml"/><Relationship Id="rId3"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eg"/><Relationship Id="rId5" Type="http://schemas.openxmlformats.org/officeDocument/2006/relationships/image" Target="../media/image15.png"/><Relationship Id="rId4" Type="http://schemas.openxmlformats.org/officeDocument/2006/relationships/image" Target="../media/image14.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theme" Target="../theme/theme6.xml"/><Relationship Id="rId1" Type="http://schemas.openxmlformats.org/officeDocument/2006/relationships/slideLayout" Target="../slideLayouts/slideLayout44.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2.jpeg"/><Relationship Id="rId7" Type="http://schemas.openxmlformats.org/officeDocument/2006/relationships/image" Target="../media/image21.png"/><Relationship Id="rId2" Type="http://schemas.openxmlformats.org/officeDocument/2006/relationships/theme" Target="../theme/theme7.xml"/><Relationship Id="rId1" Type="http://schemas.openxmlformats.org/officeDocument/2006/relationships/slideLayout" Target="../slideLayouts/slideLayout45.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3BD9AA-3411-A045-9E25-A47E277E379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53850" y="0"/>
            <a:ext cx="242897" cy="5143500"/>
          </a:xfrm>
          <a:prstGeom prst="rect">
            <a:avLst/>
          </a:prstGeom>
        </p:spPr>
      </p:pic>
    </p:spTree>
    <p:extLst>
      <p:ext uri="{BB962C8B-B14F-4D97-AF65-F5344CB8AC3E}">
        <p14:creationId xmlns:p14="http://schemas.microsoft.com/office/powerpoint/2010/main" val="316136860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677" r:id="rId3"/>
    <p:sldLayoutId id="2147483678" r:id="rId4"/>
    <p:sldLayoutId id="2147483715" r:id="rId5"/>
  </p:sldLayoutIdLst>
  <p:hf hdr="0" ftr="0" dt="0"/>
  <p:txStyles>
    <p:titleStyle>
      <a:lvl1pPr algn="l" defTabSz="514350" rtl="0" eaLnBrk="1" latinLnBrk="0" hangingPunct="1">
        <a:spcBef>
          <a:spcPct val="0"/>
        </a:spcBef>
        <a:buNone/>
        <a:defRPr sz="2250" b="1" i="0" kern="1200">
          <a:solidFill>
            <a:srgbClr val="0067AC"/>
          </a:solidFill>
          <a:latin typeface="Arial" panose="020B0604020202020204" pitchFamily="34" charset="0"/>
          <a:ea typeface="+mj-ea"/>
          <a:cs typeface="Arial" panose="020B0604020202020204" pitchFamily="34" charset="0"/>
        </a:defRPr>
      </a:lvl1pPr>
    </p:titleStyle>
    <p:bodyStyle>
      <a:lvl1pPr marL="192881" indent="-192881" algn="l" defTabSz="514350" rtl="0" eaLnBrk="1" latinLnBrk="0" hangingPunct="1">
        <a:spcBef>
          <a:spcPct val="20000"/>
        </a:spcBef>
        <a:buClr>
          <a:srgbClr val="A0C65C"/>
        </a:buClr>
        <a:buFont typeface="Arial" panose="020B0604020202020204" pitchFamily="34" charset="0"/>
        <a:buChar char="•"/>
        <a:defRPr sz="1800" kern="1200">
          <a:solidFill>
            <a:schemeClr val="tx1">
              <a:lumMod val="65000"/>
              <a:lumOff val="35000"/>
            </a:schemeClr>
          </a:solidFill>
          <a:latin typeface="Arial"/>
          <a:ea typeface="+mn-ea"/>
          <a:cs typeface="+mn-cs"/>
        </a:defRPr>
      </a:lvl1pPr>
      <a:lvl2pPr marL="417910" indent="-160735" algn="l" defTabSz="514350" rtl="0" eaLnBrk="1" latinLnBrk="0" hangingPunct="1">
        <a:spcBef>
          <a:spcPct val="20000"/>
        </a:spcBef>
        <a:buClr>
          <a:srgbClr val="A0C65C"/>
        </a:buClr>
        <a:buFont typeface="Arial" panose="020B0604020202020204" pitchFamily="34" charset="0"/>
        <a:buChar char="•"/>
        <a:defRPr sz="1575" kern="1200">
          <a:solidFill>
            <a:schemeClr val="tx1">
              <a:lumMod val="65000"/>
              <a:lumOff val="35000"/>
            </a:schemeClr>
          </a:solidFill>
          <a:latin typeface="Arial"/>
          <a:ea typeface="+mn-ea"/>
          <a:cs typeface="+mn-cs"/>
        </a:defRPr>
      </a:lvl2pPr>
      <a:lvl3pPr marL="642938" indent="-128588" algn="l" defTabSz="514350" rtl="0" eaLnBrk="1" latinLnBrk="0" hangingPunct="1">
        <a:spcBef>
          <a:spcPct val="20000"/>
        </a:spcBef>
        <a:buClr>
          <a:srgbClr val="A0C65C"/>
        </a:buClr>
        <a:buFont typeface="Arial" panose="020B0604020202020204" pitchFamily="34" charset="0"/>
        <a:buChar char="•"/>
        <a:defRPr sz="1350" kern="1200">
          <a:solidFill>
            <a:schemeClr val="tx1">
              <a:lumMod val="65000"/>
              <a:lumOff val="35000"/>
            </a:schemeClr>
          </a:solidFill>
          <a:latin typeface="Arial"/>
          <a:ea typeface="+mn-ea"/>
          <a:cs typeface="+mn-cs"/>
        </a:defRPr>
      </a:lvl3pPr>
      <a:lvl4pPr marL="900113" indent="-128588" algn="l" defTabSz="514350" rtl="0" eaLnBrk="1" latinLnBrk="0" hangingPunct="1">
        <a:spcBef>
          <a:spcPct val="20000"/>
        </a:spcBef>
        <a:buClr>
          <a:srgbClr val="A0C65C"/>
        </a:buClr>
        <a:buFont typeface="Arial" panose="020B0604020202020204" pitchFamily="34" charset="0"/>
        <a:buChar char="•"/>
        <a:defRPr sz="1125" kern="1200">
          <a:solidFill>
            <a:schemeClr val="tx1">
              <a:lumMod val="65000"/>
              <a:lumOff val="35000"/>
            </a:schemeClr>
          </a:solidFill>
          <a:latin typeface="Arial"/>
          <a:ea typeface="+mn-ea"/>
          <a:cs typeface="+mn-cs"/>
        </a:defRPr>
      </a:lvl4pPr>
      <a:lvl5pPr marL="1157288" indent="-128588" algn="l" defTabSz="514350" rtl="0" eaLnBrk="1" latinLnBrk="0" hangingPunct="1">
        <a:spcBef>
          <a:spcPct val="20000"/>
        </a:spcBef>
        <a:buClr>
          <a:srgbClr val="A0C65C"/>
        </a:buClr>
        <a:buFont typeface="Arial" panose="020B0604020202020204" pitchFamily="34" charset="0"/>
        <a:buChar char="•"/>
        <a:defRPr sz="1125" kern="1200">
          <a:solidFill>
            <a:schemeClr val="tx1">
              <a:lumMod val="65000"/>
              <a:lumOff val="35000"/>
            </a:schemeClr>
          </a:solidFill>
          <a:latin typeface="Arial"/>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CF3AB85-8612-B147-8ADE-4404DF237C13}"/>
              </a:ext>
            </a:extLst>
          </p:cNvPr>
          <p:cNvCxnSpPr>
            <a:cxnSpLocks/>
          </p:cNvCxnSpPr>
          <p:nvPr userDrawn="1"/>
        </p:nvCxnSpPr>
        <p:spPr>
          <a:xfrm>
            <a:off x="342900" y="361950"/>
            <a:ext cx="0" cy="609600"/>
          </a:xfrm>
          <a:prstGeom prst="line">
            <a:avLst/>
          </a:prstGeom>
          <a:ln w="28575">
            <a:solidFill>
              <a:srgbClr val="A0C65C"/>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DBD2FF0-2EA2-B842-95EB-4C3857E1F5B1}"/>
              </a:ext>
            </a:extLst>
          </p:cNvPr>
          <p:cNvGrpSpPr/>
          <p:nvPr userDrawn="1"/>
        </p:nvGrpSpPr>
        <p:grpSpPr>
          <a:xfrm>
            <a:off x="152414" y="4575193"/>
            <a:ext cx="6212183" cy="449371"/>
            <a:chOff x="203216" y="4575190"/>
            <a:chExt cx="8282911" cy="449371"/>
          </a:xfrm>
        </p:grpSpPr>
        <p:pic>
          <p:nvPicPr>
            <p:cNvPr id="7" name="Picture 6">
              <a:extLst>
                <a:ext uri="{FF2B5EF4-FFF2-40B4-BE49-F238E27FC236}">
                  <a16:creationId xmlns:a16="http://schemas.microsoft.com/office/drawing/2014/main" id="{FEB894AF-E6CE-6140-BBFC-63EA1A4ADD3D}"/>
                </a:ext>
              </a:extLst>
            </p:cNvPr>
            <p:cNvPicPr>
              <a:picLocks noChangeAspect="1"/>
            </p:cNvPicPr>
            <p:nvPr userDrawn="1"/>
          </p:nvPicPr>
          <p:blipFill rotWithShape="1">
            <a:blip r:embed="rId35" cstate="print">
              <a:extLst>
                <a:ext uri="{28A0092B-C50C-407E-A947-70E740481C1C}">
                  <a14:useLocalDpi xmlns:a14="http://schemas.microsoft.com/office/drawing/2010/main" val="0"/>
                </a:ext>
              </a:extLst>
            </a:blip>
            <a:srcRect t="1" r="31818" b="-3230"/>
            <a:stretch/>
          </p:blipFill>
          <p:spPr>
            <a:xfrm>
              <a:off x="5791214" y="4665758"/>
              <a:ext cx="2368037" cy="222198"/>
            </a:xfrm>
            <a:prstGeom prst="rect">
              <a:avLst/>
            </a:prstGeom>
          </p:spPr>
        </p:pic>
        <p:pic>
          <p:nvPicPr>
            <p:cNvPr id="12" name="Picture 11">
              <a:extLst>
                <a:ext uri="{FF2B5EF4-FFF2-40B4-BE49-F238E27FC236}">
                  <a16:creationId xmlns:a16="http://schemas.microsoft.com/office/drawing/2014/main" id="{6FB25A15-CAC6-CF44-8EDA-FB7D5180C362}"/>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203216" y="4575190"/>
              <a:ext cx="1291504" cy="449371"/>
            </a:xfrm>
            <a:prstGeom prst="rect">
              <a:avLst/>
            </a:prstGeom>
          </p:spPr>
        </p:pic>
        <p:sp>
          <p:nvSpPr>
            <p:cNvPr id="5" name="Rectangle 4">
              <a:extLst>
                <a:ext uri="{FF2B5EF4-FFF2-40B4-BE49-F238E27FC236}">
                  <a16:creationId xmlns:a16="http://schemas.microsoft.com/office/drawing/2014/main" id="{45817212-6708-DC4C-AA55-CFDD63F04526}"/>
                </a:ext>
              </a:extLst>
            </p:cNvPr>
            <p:cNvSpPr/>
            <p:nvPr userDrawn="1"/>
          </p:nvSpPr>
          <p:spPr>
            <a:xfrm>
              <a:off x="1585347" y="4671022"/>
              <a:ext cx="3733799" cy="178960"/>
            </a:xfrm>
            <a:prstGeom prst="rect">
              <a:avLst/>
            </a:prstGeom>
          </p:spPr>
          <p:txBody>
            <a:bodyPr wrap="square">
              <a:spAutoFit/>
            </a:bodyPr>
            <a:lstStyle/>
            <a:p>
              <a:r>
                <a:rPr lang="en-US" sz="394">
                  <a:solidFill>
                    <a:schemeClr val="bg1">
                      <a:lumMod val="75000"/>
                    </a:schemeClr>
                  </a:solidFill>
                  <a:latin typeface="Arial" panose="020B0604020202020204" pitchFamily="34" charset="0"/>
                  <a:cs typeface="Arial" panose="020B0604020202020204" pitchFamily="34" charset="0"/>
                </a:rPr>
                <a:t>CITY OF HOUSTON </a:t>
              </a:r>
              <a:r>
                <a:rPr lang="en-US" sz="563">
                  <a:solidFill>
                    <a:schemeClr val="bg1">
                      <a:lumMod val="75000"/>
                    </a:schemeClr>
                  </a:solidFill>
                  <a:latin typeface="Arial" panose="020B0604020202020204" pitchFamily="34" charset="0"/>
                  <a:cs typeface="Arial" panose="020B0604020202020204" pitchFamily="34" charset="0"/>
                </a:rPr>
                <a:t>⋆</a:t>
              </a:r>
              <a:r>
                <a:rPr lang="en-US" sz="394">
                  <a:solidFill>
                    <a:schemeClr val="bg1">
                      <a:lumMod val="75000"/>
                    </a:schemeClr>
                  </a:solidFill>
                  <a:latin typeface="Arial" panose="020B0604020202020204" pitchFamily="34" charset="0"/>
                  <a:cs typeface="Arial" panose="020B0604020202020204" pitchFamily="34" charset="0"/>
                </a:rPr>
                <a:t> HOUSING AND COMMUNITY DEVELOPMENT DEPARTMENT</a:t>
              </a:r>
            </a:p>
          </p:txBody>
        </p:sp>
        <p:cxnSp>
          <p:nvCxnSpPr>
            <p:cNvPr id="13" name="Straight Connector 12">
              <a:extLst>
                <a:ext uri="{FF2B5EF4-FFF2-40B4-BE49-F238E27FC236}">
                  <a16:creationId xmlns:a16="http://schemas.microsoft.com/office/drawing/2014/main" id="{E05FA226-783A-5E4C-AF31-21668D125AF5}"/>
                </a:ext>
              </a:extLst>
            </p:cNvPr>
            <p:cNvCxnSpPr>
              <a:cxnSpLocks/>
            </p:cNvCxnSpPr>
            <p:nvPr userDrawn="1"/>
          </p:nvCxnSpPr>
          <p:spPr>
            <a:xfrm>
              <a:off x="8486127" y="4686182"/>
              <a:ext cx="0" cy="215900"/>
            </a:xfrm>
            <a:prstGeom prst="line">
              <a:avLst/>
            </a:prstGeom>
            <a:ln w="28575">
              <a:solidFill>
                <a:srgbClr val="6ABAEC"/>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C93BD9AA-3411-A045-9E25-A47E277E3798}"/>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6953850" y="0"/>
            <a:ext cx="242897" cy="5143500"/>
          </a:xfrm>
          <a:prstGeom prst="rect">
            <a:avLst/>
          </a:prstGeom>
        </p:spPr>
      </p:pic>
    </p:spTree>
    <p:extLst>
      <p:ext uri="{BB962C8B-B14F-4D97-AF65-F5344CB8AC3E}">
        <p14:creationId xmlns:p14="http://schemas.microsoft.com/office/powerpoint/2010/main" val="115822899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8" r:id="rId3"/>
    <p:sldLayoutId id="2147483652" r:id="rId4"/>
    <p:sldLayoutId id="2147483666"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45" r:id="rId17"/>
    <p:sldLayoutId id="2147483746" r:id="rId18"/>
    <p:sldLayoutId id="2147483741" r:id="rId19"/>
    <p:sldLayoutId id="2147483742" r:id="rId20"/>
    <p:sldLayoutId id="2147483729" r:id="rId21"/>
    <p:sldLayoutId id="2147483730" r:id="rId22"/>
    <p:sldLayoutId id="2147483732" r:id="rId23"/>
    <p:sldLayoutId id="2147483733" r:id="rId24"/>
    <p:sldLayoutId id="2147483734" r:id="rId25"/>
    <p:sldLayoutId id="2147483735" r:id="rId26"/>
    <p:sldLayoutId id="2147483747" r:id="rId27"/>
    <p:sldLayoutId id="2147483743" r:id="rId28"/>
    <p:sldLayoutId id="2147483736" r:id="rId29"/>
    <p:sldLayoutId id="2147483756" r:id="rId30"/>
    <p:sldLayoutId id="2147483757" r:id="rId31"/>
    <p:sldLayoutId id="2147483758" r:id="rId32"/>
    <p:sldLayoutId id="2147483759" r:id="rId33"/>
  </p:sldLayoutIdLst>
  <p:hf hdr="0" ftr="0" dt="0"/>
  <p:txStyles>
    <p:titleStyle>
      <a:lvl1pPr algn="l" defTabSz="514350" rtl="0" eaLnBrk="1" latinLnBrk="0" hangingPunct="1">
        <a:spcBef>
          <a:spcPct val="0"/>
        </a:spcBef>
        <a:buNone/>
        <a:defRPr sz="2250" b="1" i="0" kern="1200">
          <a:solidFill>
            <a:srgbClr val="0067AC"/>
          </a:solidFill>
          <a:latin typeface="Arial" panose="020B0604020202020204" pitchFamily="34" charset="0"/>
          <a:ea typeface="+mj-ea"/>
          <a:cs typeface="Arial" panose="020B0604020202020204" pitchFamily="34" charset="0"/>
        </a:defRPr>
      </a:lvl1pPr>
    </p:titleStyle>
    <p:bodyStyle>
      <a:lvl1pPr marL="192881" indent="-192881" algn="l" defTabSz="514350" rtl="0" eaLnBrk="1" latinLnBrk="0" hangingPunct="1">
        <a:spcBef>
          <a:spcPct val="20000"/>
        </a:spcBef>
        <a:buClr>
          <a:srgbClr val="A0C65C"/>
        </a:buClr>
        <a:buFont typeface="Arial" panose="020B0604020202020204" pitchFamily="34" charset="0"/>
        <a:buChar char="•"/>
        <a:defRPr sz="1800" kern="1200">
          <a:solidFill>
            <a:schemeClr val="tx1">
              <a:lumMod val="65000"/>
              <a:lumOff val="35000"/>
            </a:schemeClr>
          </a:solidFill>
          <a:latin typeface="Arial"/>
          <a:ea typeface="+mn-ea"/>
          <a:cs typeface="+mn-cs"/>
        </a:defRPr>
      </a:lvl1pPr>
      <a:lvl2pPr marL="417910" indent="-160735" algn="l" defTabSz="514350" rtl="0" eaLnBrk="1" latinLnBrk="0" hangingPunct="1">
        <a:spcBef>
          <a:spcPct val="20000"/>
        </a:spcBef>
        <a:buClr>
          <a:srgbClr val="A0C65C"/>
        </a:buClr>
        <a:buFont typeface="Arial" panose="020B0604020202020204" pitchFamily="34" charset="0"/>
        <a:buChar char="•"/>
        <a:defRPr sz="1575" kern="1200">
          <a:solidFill>
            <a:schemeClr val="tx1">
              <a:lumMod val="65000"/>
              <a:lumOff val="35000"/>
            </a:schemeClr>
          </a:solidFill>
          <a:latin typeface="Arial"/>
          <a:ea typeface="+mn-ea"/>
          <a:cs typeface="+mn-cs"/>
        </a:defRPr>
      </a:lvl2pPr>
      <a:lvl3pPr marL="642938" indent="-128588" algn="l" defTabSz="514350" rtl="0" eaLnBrk="1" latinLnBrk="0" hangingPunct="1">
        <a:spcBef>
          <a:spcPct val="20000"/>
        </a:spcBef>
        <a:buClr>
          <a:srgbClr val="A0C65C"/>
        </a:buClr>
        <a:buFont typeface="Arial" panose="020B0604020202020204" pitchFamily="34" charset="0"/>
        <a:buChar char="•"/>
        <a:defRPr sz="1350" kern="1200">
          <a:solidFill>
            <a:schemeClr val="tx1">
              <a:lumMod val="65000"/>
              <a:lumOff val="35000"/>
            </a:schemeClr>
          </a:solidFill>
          <a:latin typeface="Arial"/>
          <a:ea typeface="+mn-ea"/>
          <a:cs typeface="+mn-cs"/>
        </a:defRPr>
      </a:lvl3pPr>
      <a:lvl4pPr marL="900113" indent="-128588" algn="l" defTabSz="514350" rtl="0" eaLnBrk="1" latinLnBrk="0" hangingPunct="1">
        <a:spcBef>
          <a:spcPct val="20000"/>
        </a:spcBef>
        <a:buClr>
          <a:srgbClr val="A0C65C"/>
        </a:buClr>
        <a:buFont typeface="Arial" panose="020B0604020202020204" pitchFamily="34" charset="0"/>
        <a:buChar char="•"/>
        <a:defRPr sz="1125" kern="1200">
          <a:solidFill>
            <a:schemeClr val="tx1">
              <a:lumMod val="65000"/>
              <a:lumOff val="35000"/>
            </a:schemeClr>
          </a:solidFill>
          <a:latin typeface="Arial"/>
          <a:ea typeface="+mn-ea"/>
          <a:cs typeface="+mn-cs"/>
        </a:defRPr>
      </a:lvl4pPr>
      <a:lvl5pPr marL="1157288" indent="-128588" algn="l" defTabSz="514350" rtl="0" eaLnBrk="1" latinLnBrk="0" hangingPunct="1">
        <a:spcBef>
          <a:spcPct val="20000"/>
        </a:spcBef>
        <a:buClr>
          <a:srgbClr val="A0C65C"/>
        </a:buClr>
        <a:buFont typeface="Arial" panose="020B0604020202020204" pitchFamily="34" charset="0"/>
        <a:buChar char="•"/>
        <a:defRPr sz="1125" kern="1200">
          <a:solidFill>
            <a:schemeClr val="tx1">
              <a:lumMod val="65000"/>
              <a:lumOff val="35000"/>
            </a:schemeClr>
          </a:solidFill>
          <a:latin typeface="Arial"/>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817212-6708-DC4C-AA55-CFDD63F04526}"/>
              </a:ext>
            </a:extLst>
          </p:cNvPr>
          <p:cNvSpPr/>
          <p:nvPr userDrawn="1"/>
        </p:nvSpPr>
        <p:spPr>
          <a:xfrm>
            <a:off x="1121043" y="4671024"/>
            <a:ext cx="2800349" cy="178960"/>
          </a:xfrm>
          <a:prstGeom prst="rect">
            <a:avLst/>
          </a:prstGeom>
        </p:spPr>
        <p:txBody>
          <a:bodyPr wrap="square">
            <a:spAutoFit/>
          </a:bodyPr>
          <a:lstStyle/>
          <a:p>
            <a:r>
              <a:rPr lang="en-US" sz="394">
                <a:solidFill>
                  <a:schemeClr val="bg1">
                    <a:lumMod val="75000"/>
                  </a:schemeClr>
                </a:solidFill>
                <a:latin typeface="Arial" panose="020B0604020202020204" pitchFamily="34" charset="0"/>
                <a:cs typeface="Arial" panose="020B0604020202020204" pitchFamily="34" charset="0"/>
              </a:rPr>
              <a:t>CITY OF HOUSTON </a:t>
            </a:r>
            <a:r>
              <a:rPr lang="en-US" sz="563">
                <a:solidFill>
                  <a:schemeClr val="bg1">
                    <a:lumMod val="75000"/>
                  </a:schemeClr>
                </a:solidFill>
                <a:latin typeface="Arial" panose="020B0604020202020204" pitchFamily="34" charset="0"/>
                <a:cs typeface="Arial" panose="020B0604020202020204" pitchFamily="34" charset="0"/>
              </a:rPr>
              <a:t>⋆</a:t>
            </a:r>
            <a:r>
              <a:rPr lang="en-US" sz="394">
                <a:solidFill>
                  <a:schemeClr val="bg1">
                    <a:lumMod val="75000"/>
                  </a:schemeClr>
                </a:solidFill>
                <a:latin typeface="Arial" panose="020B0604020202020204" pitchFamily="34" charset="0"/>
                <a:cs typeface="Arial" panose="020B0604020202020204" pitchFamily="34" charset="0"/>
              </a:rPr>
              <a:t> HOUSING AND COMMUNITY DEVELOPMENT DEPARTMENT</a:t>
            </a:r>
          </a:p>
        </p:txBody>
      </p:sp>
      <p:cxnSp>
        <p:nvCxnSpPr>
          <p:cNvPr id="13" name="Straight Connector 12">
            <a:extLst>
              <a:ext uri="{FF2B5EF4-FFF2-40B4-BE49-F238E27FC236}">
                <a16:creationId xmlns:a16="http://schemas.microsoft.com/office/drawing/2014/main" id="{E05FA226-783A-5E4C-AF31-21668D125AF5}"/>
              </a:ext>
            </a:extLst>
          </p:cNvPr>
          <p:cNvCxnSpPr>
            <a:cxnSpLocks/>
          </p:cNvCxnSpPr>
          <p:nvPr userDrawn="1"/>
        </p:nvCxnSpPr>
        <p:spPr>
          <a:xfrm>
            <a:off x="6057900" y="4686182"/>
            <a:ext cx="0" cy="215900"/>
          </a:xfrm>
          <a:prstGeom prst="line">
            <a:avLst/>
          </a:prstGeom>
          <a:ln w="28575">
            <a:solidFill>
              <a:srgbClr val="6ABAEC"/>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A887ABA-510B-CF4A-99A5-3975E9A9F6C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7494"/>
          <a:stretch/>
        </p:blipFill>
        <p:spPr>
          <a:xfrm>
            <a:off x="5257803" y="4665760"/>
            <a:ext cx="600072" cy="256751"/>
          </a:xfrm>
          <a:prstGeom prst="rect">
            <a:avLst/>
          </a:prstGeom>
        </p:spPr>
      </p:pic>
      <p:pic>
        <p:nvPicPr>
          <p:cNvPr id="20" name="Picture 19">
            <a:extLst>
              <a:ext uri="{FF2B5EF4-FFF2-40B4-BE49-F238E27FC236}">
                <a16:creationId xmlns:a16="http://schemas.microsoft.com/office/drawing/2014/main" id="{AD134783-FD5C-F843-AC7D-D609CFC1813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2900" y="4587773"/>
            <a:ext cx="724602" cy="412718"/>
          </a:xfrm>
          <a:prstGeom prst="rect">
            <a:avLst/>
          </a:prstGeom>
        </p:spPr>
      </p:pic>
      <p:sp>
        <p:nvSpPr>
          <p:cNvPr id="14" name="Slide Number Placeholder 3">
            <a:extLst>
              <a:ext uri="{FF2B5EF4-FFF2-40B4-BE49-F238E27FC236}">
                <a16:creationId xmlns:a16="http://schemas.microsoft.com/office/drawing/2014/main" id="{57462B6C-95F5-EB42-90A1-7680F315E799}"/>
              </a:ext>
            </a:extLst>
          </p:cNvPr>
          <p:cNvSpPr txBox="1">
            <a:spLocks/>
          </p:cNvSpPr>
          <p:nvPr userDrawn="1"/>
        </p:nvSpPr>
        <p:spPr>
          <a:xfrm>
            <a:off x="6125872" y="4692015"/>
            <a:ext cx="400040"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94">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394" smtClean="0">
                <a:solidFill>
                  <a:schemeClr val="bg1">
                    <a:lumMod val="75000"/>
                  </a:schemeClr>
                </a:solidFill>
                <a:latin typeface="Arial" panose="020B0604020202020204" pitchFamily="34" charset="0"/>
                <a:cs typeface="Arial" panose="020B0604020202020204" pitchFamily="34" charset="0"/>
              </a:rPr>
              <a:pPr/>
              <a:t>‹#›</a:t>
            </a:fld>
            <a:endParaRPr lang="en-US" sz="394">
              <a:solidFill>
                <a:schemeClr val="bg1">
                  <a:lumMod val="7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AAC371E-7AAF-D743-A47D-C29D75F8F252}"/>
              </a:ext>
            </a:extLst>
          </p:cNvPr>
          <p:cNvSpPr/>
          <p:nvPr userDrawn="1"/>
        </p:nvSpPr>
        <p:spPr>
          <a:xfrm>
            <a:off x="257181" y="1489545"/>
            <a:ext cx="6343640" cy="741613"/>
          </a:xfrm>
          <a:prstGeom prst="rect">
            <a:avLst/>
          </a:prstGeom>
          <a:effectLst>
            <a:outerShdw blurRad="50800" dist="38100" dir="2700000" algn="tl" rotWithShape="0">
              <a:prstClr val="black">
                <a:alpha val="40000"/>
              </a:prstClr>
            </a:outerShdw>
          </a:effectLst>
        </p:spPr>
        <p:txBody>
          <a:bodyPr wrap="square">
            <a:spAutoFit/>
          </a:bodyPr>
          <a:lstStyle/>
          <a:p>
            <a:pPr algn="ctr"/>
            <a:endParaRPr lang="en-US" sz="4219">
              <a:solidFill>
                <a:schemeClr val="bg1"/>
              </a:solidFill>
              <a:latin typeface="Arial Black" panose="020B0604020202020204" pitchFamily="34" charset="0"/>
              <a:cs typeface="Arial Black" panose="020B0604020202020204" pitchFamily="34" charset="0"/>
            </a:endParaRPr>
          </a:p>
        </p:txBody>
      </p:sp>
      <p:pic>
        <p:nvPicPr>
          <p:cNvPr id="9" name="Picture 8">
            <a:extLst>
              <a:ext uri="{FF2B5EF4-FFF2-40B4-BE49-F238E27FC236}">
                <a16:creationId xmlns:a16="http://schemas.microsoft.com/office/drawing/2014/main" id="{03FA1440-41ED-A245-BD10-4AE7BB33CD4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53850" y="0"/>
            <a:ext cx="242897" cy="5143500"/>
          </a:xfrm>
          <a:prstGeom prst="rect">
            <a:avLst/>
          </a:prstGeom>
        </p:spPr>
      </p:pic>
      <p:sp>
        <p:nvSpPr>
          <p:cNvPr id="12" name="Rectangle 11">
            <a:extLst>
              <a:ext uri="{FF2B5EF4-FFF2-40B4-BE49-F238E27FC236}">
                <a16:creationId xmlns:a16="http://schemas.microsoft.com/office/drawing/2014/main" id="{83D7312C-A5BB-644E-A85B-689C0714AA69}"/>
              </a:ext>
            </a:extLst>
          </p:cNvPr>
          <p:cNvSpPr/>
          <p:nvPr userDrawn="1"/>
        </p:nvSpPr>
        <p:spPr>
          <a:xfrm>
            <a:off x="1" y="3"/>
            <a:ext cx="6864842" cy="5138973"/>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D51CFCDB-70CA-8E4B-92CA-C93D714136B2}"/>
              </a:ext>
            </a:extLst>
          </p:cNvPr>
          <p:cNvSpPr/>
          <p:nvPr userDrawn="1"/>
        </p:nvSpPr>
        <p:spPr>
          <a:xfrm>
            <a:off x="1" y="4400553"/>
            <a:ext cx="6864842" cy="738423"/>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68764951"/>
      </p:ext>
    </p:extLst>
  </p:cSld>
  <p:clrMap bg1="lt1" tx1="dk1" bg2="lt2" tx2="dk2" accent1="accent1" accent2="accent2" accent3="accent3" accent4="accent4" accent5="accent5" accent6="accent6" hlink="hlink" folHlink="folHlink"/>
  <p:sldLayoutIdLst>
    <p:sldLayoutId id="2147483655" r:id="rId1"/>
    <p:sldLayoutId id="2147483731" r:id="rId2"/>
  </p:sldLayoutIdLst>
  <p:hf hdr="0" ftr="0" dt="0"/>
  <p:txStyles>
    <p:titleStyle>
      <a:lvl1pPr algn="l" defTabSz="514350" rtl="0" eaLnBrk="1" latinLnBrk="0" hangingPunct="1">
        <a:spcBef>
          <a:spcPct val="0"/>
        </a:spcBef>
        <a:buNone/>
        <a:defRPr sz="2250" b="1" i="0" kern="1200">
          <a:solidFill>
            <a:srgbClr val="0067AC"/>
          </a:solidFill>
          <a:latin typeface="Arial" panose="020B0604020202020204" pitchFamily="34" charset="0"/>
          <a:ea typeface="+mj-ea"/>
          <a:cs typeface="Arial" panose="020B0604020202020204" pitchFamily="34" charset="0"/>
        </a:defRPr>
      </a:lvl1pPr>
    </p:titleStyle>
    <p:bodyStyle>
      <a:lvl1pPr marL="192881" indent="-192881" algn="l" defTabSz="514350" rtl="0" eaLnBrk="1" latinLnBrk="0" hangingPunct="1">
        <a:spcBef>
          <a:spcPct val="20000"/>
        </a:spcBef>
        <a:buClr>
          <a:srgbClr val="A0C65C"/>
        </a:buClr>
        <a:buFont typeface="Arial" panose="020B0604020202020204" pitchFamily="34" charset="0"/>
        <a:buChar char="•"/>
        <a:defRPr sz="1800" kern="1200">
          <a:solidFill>
            <a:schemeClr val="tx1">
              <a:lumMod val="65000"/>
              <a:lumOff val="35000"/>
            </a:schemeClr>
          </a:solidFill>
          <a:latin typeface="Arial"/>
          <a:ea typeface="+mn-ea"/>
          <a:cs typeface="+mn-cs"/>
        </a:defRPr>
      </a:lvl1pPr>
      <a:lvl2pPr marL="417910" indent="-160735" algn="l" defTabSz="514350" rtl="0" eaLnBrk="1" latinLnBrk="0" hangingPunct="1">
        <a:spcBef>
          <a:spcPct val="20000"/>
        </a:spcBef>
        <a:buClr>
          <a:srgbClr val="A0C65C"/>
        </a:buClr>
        <a:buFont typeface="Arial" panose="020B0604020202020204" pitchFamily="34" charset="0"/>
        <a:buChar char="•"/>
        <a:defRPr sz="1575" kern="1200">
          <a:solidFill>
            <a:schemeClr val="tx1">
              <a:lumMod val="65000"/>
              <a:lumOff val="35000"/>
            </a:schemeClr>
          </a:solidFill>
          <a:latin typeface="Arial"/>
          <a:ea typeface="+mn-ea"/>
          <a:cs typeface="+mn-cs"/>
        </a:defRPr>
      </a:lvl2pPr>
      <a:lvl3pPr marL="642938" indent="-128588" algn="l" defTabSz="514350" rtl="0" eaLnBrk="1" latinLnBrk="0" hangingPunct="1">
        <a:spcBef>
          <a:spcPct val="20000"/>
        </a:spcBef>
        <a:buClr>
          <a:srgbClr val="A0C65C"/>
        </a:buClr>
        <a:buFont typeface="Arial" panose="020B0604020202020204" pitchFamily="34" charset="0"/>
        <a:buChar char="•"/>
        <a:defRPr sz="1350" kern="1200">
          <a:solidFill>
            <a:schemeClr val="tx1">
              <a:lumMod val="65000"/>
              <a:lumOff val="35000"/>
            </a:schemeClr>
          </a:solidFill>
          <a:latin typeface="Arial"/>
          <a:ea typeface="+mn-ea"/>
          <a:cs typeface="+mn-cs"/>
        </a:defRPr>
      </a:lvl3pPr>
      <a:lvl4pPr marL="900113" indent="-128588" algn="l" defTabSz="514350" rtl="0" eaLnBrk="1" latinLnBrk="0" hangingPunct="1">
        <a:spcBef>
          <a:spcPct val="20000"/>
        </a:spcBef>
        <a:buClr>
          <a:srgbClr val="A0C65C"/>
        </a:buClr>
        <a:buFont typeface="Arial" panose="020B0604020202020204" pitchFamily="34" charset="0"/>
        <a:buChar char="•"/>
        <a:defRPr sz="1125" kern="1200">
          <a:solidFill>
            <a:schemeClr val="tx1">
              <a:lumMod val="65000"/>
              <a:lumOff val="35000"/>
            </a:schemeClr>
          </a:solidFill>
          <a:latin typeface="Arial"/>
          <a:ea typeface="+mn-ea"/>
          <a:cs typeface="+mn-cs"/>
        </a:defRPr>
      </a:lvl4pPr>
      <a:lvl5pPr marL="1157288" indent="-128588" algn="l" defTabSz="514350" rtl="0" eaLnBrk="1" latinLnBrk="0" hangingPunct="1">
        <a:spcBef>
          <a:spcPct val="20000"/>
        </a:spcBef>
        <a:buClr>
          <a:srgbClr val="A0C65C"/>
        </a:buClr>
        <a:buFont typeface="Arial" panose="020B0604020202020204" pitchFamily="34" charset="0"/>
        <a:buChar char="•"/>
        <a:defRPr sz="1125" kern="1200">
          <a:solidFill>
            <a:schemeClr val="tx1">
              <a:lumMod val="65000"/>
              <a:lumOff val="35000"/>
            </a:schemeClr>
          </a:solidFill>
          <a:latin typeface="Arial"/>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4B1CCA-060F-3F4B-BCB8-04D8E5193A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3850" y="0"/>
            <a:ext cx="242897" cy="5143500"/>
          </a:xfrm>
          <a:prstGeom prst="rect">
            <a:avLst/>
          </a:prstGeom>
        </p:spPr>
      </p:pic>
      <p:grpSp>
        <p:nvGrpSpPr>
          <p:cNvPr id="7" name="Group 6">
            <a:extLst>
              <a:ext uri="{FF2B5EF4-FFF2-40B4-BE49-F238E27FC236}">
                <a16:creationId xmlns:a16="http://schemas.microsoft.com/office/drawing/2014/main" id="{43E19901-9CA9-A74D-A10C-E6DDD5F6161E}"/>
              </a:ext>
            </a:extLst>
          </p:cNvPr>
          <p:cNvGrpSpPr/>
          <p:nvPr userDrawn="1"/>
        </p:nvGrpSpPr>
        <p:grpSpPr>
          <a:xfrm>
            <a:off x="5622176" y="1"/>
            <a:ext cx="1235825" cy="1200150"/>
            <a:chOff x="10025268" y="-18034"/>
            <a:chExt cx="2124303" cy="1946080"/>
          </a:xfrm>
        </p:grpSpPr>
        <p:sp>
          <p:nvSpPr>
            <p:cNvPr id="8" name="Parallelogram 7">
              <a:extLst>
                <a:ext uri="{FF2B5EF4-FFF2-40B4-BE49-F238E27FC236}">
                  <a16:creationId xmlns:a16="http://schemas.microsoft.com/office/drawing/2014/main" id="{8B9FFAE0-8769-0A44-A20C-F3B67E5759BB}"/>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Parallelogram 8">
              <a:extLst>
                <a:ext uri="{FF2B5EF4-FFF2-40B4-BE49-F238E27FC236}">
                  <a16:creationId xmlns:a16="http://schemas.microsoft.com/office/drawing/2014/main" id="{70A6F7EE-B2C1-1042-BB35-3B3D6F9289B1}"/>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10" name="Group 9">
            <a:extLst>
              <a:ext uri="{FF2B5EF4-FFF2-40B4-BE49-F238E27FC236}">
                <a16:creationId xmlns:a16="http://schemas.microsoft.com/office/drawing/2014/main" id="{5D0297AA-3062-C446-8859-903ADFB6B38D}"/>
              </a:ext>
            </a:extLst>
          </p:cNvPr>
          <p:cNvGrpSpPr/>
          <p:nvPr userDrawn="1"/>
        </p:nvGrpSpPr>
        <p:grpSpPr>
          <a:xfrm>
            <a:off x="-9757" y="3944985"/>
            <a:ext cx="1235825" cy="1200150"/>
            <a:chOff x="10025268" y="-18034"/>
            <a:chExt cx="2124303" cy="1946080"/>
          </a:xfrm>
        </p:grpSpPr>
        <p:sp>
          <p:nvSpPr>
            <p:cNvPr id="15" name="Parallelogram 14">
              <a:extLst>
                <a:ext uri="{FF2B5EF4-FFF2-40B4-BE49-F238E27FC236}">
                  <a16:creationId xmlns:a16="http://schemas.microsoft.com/office/drawing/2014/main" id="{926C9E09-1833-2043-A6FC-C9C05B3977BF}"/>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Parallelogram 15">
              <a:extLst>
                <a:ext uri="{FF2B5EF4-FFF2-40B4-BE49-F238E27FC236}">
                  <a16:creationId xmlns:a16="http://schemas.microsoft.com/office/drawing/2014/main" id="{2A27BF2E-AC89-1940-B96E-BAF8E1253A47}"/>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3064499796"/>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514350" rtl="0" eaLnBrk="1" latinLnBrk="0" hangingPunct="1">
        <a:spcBef>
          <a:spcPct val="0"/>
        </a:spcBef>
        <a:buNone/>
        <a:defRPr sz="2250" b="1" i="0" kern="1200">
          <a:solidFill>
            <a:srgbClr val="0067AC"/>
          </a:solidFill>
          <a:latin typeface="Arial" panose="020B0604020202020204" pitchFamily="34" charset="0"/>
          <a:ea typeface="+mj-ea"/>
          <a:cs typeface="Arial" panose="020B0604020202020204" pitchFamily="34" charset="0"/>
        </a:defRPr>
      </a:lvl1pPr>
    </p:titleStyle>
    <p:bodyStyle>
      <a:lvl1pPr marL="192881" indent="-192881" algn="l" defTabSz="514350" rtl="0" eaLnBrk="1" latinLnBrk="0" hangingPunct="1">
        <a:spcBef>
          <a:spcPct val="20000"/>
        </a:spcBef>
        <a:buClr>
          <a:srgbClr val="A0C65C"/>
        </a:buClr>
        <a:buFont typeface="Arial" panose="020B0604020202020204" pitchFamily="34" charset="0"/>
        <a:buChar char="•"/>
        <a:defRPr sz="1800" kern="1200">
          <a:solidFill>
            <a:schemeClr val="tx1">
              <a:lumMod val="65000"/>
              <a:lumOff val="35000"/>
            </a:schemeClr>
          </a:solidFill>
          <a:latin typeface="Arial"/>
          <a:ea typeface="+mn-ea"/>
          <a:cs typeface="+mn-cs"/>
        </a:defRPr>
      </a:lvl1pPr>
      <a:lvl2pPr marL="417910" indent="-160735" algn="l" defTabSz="514350" rtl="0" eaLnBrk="1" latinLnBrk="0" hangingPunct="1">
        <a:spcBef>
          <a:spcPct val="20000"/>
        </a:spcBef>
        <a:buClr>
          <a:srgbClr val="A0C65C"/>
        </a:buClr>
        <a:buFont typeface="Arial" panose="020B0604020202020204" pitchFamily="34" charset="0"/>
        <a:buChar char="•"/>
        <a:defRPr sz="1575" kern="1200">
          <a:solidFill>
            <a:schemeClr val="tx1">
              <a:lumMod val="65000"/>
              <a:lumOff val="35000"/>
            </a:schemeClr>
          </a:solidFill>
          <a:latin typeface="Arial"/>
          <a:ea typeface="+mn-ea"/>
          <a:cs typeface="+mn-cs"/>
        </a:defRPr>
      </a:lvl2pPr>
      <a:lvl3pPr marL="642938" indent="-128588" algn="l" defTabSz="514350" rtl="0" eaLnBrk="1" latinLnBrk="0" hangingPunct="1">
        <a:spcBef>
          <a:spcPct val="20000"/>
        </a:spcBef>
        <a:buClr>
          <a:srgbClr val="A0C65C"/>
        </a:buClr>
        <a:buFont typeface="Arial" panose="020B0604020202020204" pitchFamily="34" charset="0"/>
        <a:buChar char="•"/>
        <a:defRPr sz="1350" kern="1200">
          <a:solidFill>
            <a:schemeClr val="tx1">
              <a:lumMod val="65000"/>
              <a:lumOff val="35000"/>
            </a:schemeClr>
          </a:solidFill>
          <a:latin typeface="Arial"/>
          <a:ea typeface="+mn-ea"/>
          <a:cs typeface="+mn-cs"/>
        </a:defRPr>
      </a:lvl3pPr>
      <a:lvl4pPr marL="900113" indent="-128588" algn="l" defTabSz="514350" rtl="0" eaLnBrk="1" latinLnBrk="0" hangingPunct="1">
        <a:spcBef>
          <a:spcPct val="20000"/>
        </a:spcBef>
        <a:buClr>
          <a:srgbClr val="A0C65C"/>
        </a:buClr>
        <a:buFont typeface="Arial" panose="020B0604020202020204" pitchFamily="34" charset="0"/>
        <a:buChar char="•"/>
        <a:defRPr sz="1125" kern="1200">
          <a:solidFill>
            <a:schemeClr val="tx1">
              <a:lumMod val="65000"/>
              <a:lumOff val="35000"/>
            </a:schemeClr>
          </a:solidFill>
          <a:latin typeface="Arial"/>
          <a:ea typeface="+mn-ea"/>
          <a:cs typeface="+mn-cs"/>
        </a:defRPr>
      </a:lvl4pPr>
      <a:lvl5pPr marL="1157288" indent="-128588" algn="l" defTabSz="514350" rtl="0" eaLnBrk="1" latinLnBrk="0" hangingPunct="1">
        <a:spcBef>
          <a:spcPct val="20000"/>
        </a:spcBef>
        <a:buClr>
          <a:srgbClr val="A0C65C"/>
        </a:buClr>
        <a:buFont typeface="Arial" panose="020B0604020202020204" pitchFamily="34" charset="0"/>
        <a:buChar char="•"/>
        <a:defRPr sz="1125" kern="1200">
          <a:solidFill>
            <a:schemeClr val="tx1">
              <a:lumMod val="65000"/>
              <a:lumOff val="35000"/>
            </a:schemeClr>
          </a:solidFill>
          <a:latin typeface="Arial"/>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4B1CCA-060F-3F4B-BCB8-04D8E5193A8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53850" y="0"/>
            <a:ext cx="242897" cy="5143500"/>
          </a:xfrm>
          <a:prstGeom prst="rect">
            <a:avLst/>
          </a:prstGeom>
        </p:spPr>
      </p:pic>
      <p:grpSp>
        <p:nvGrpSpPr>
          <p:cNvPr id="7" name="Group 6">
            <a:extLst>
              <a:ext uri="{FF2B5EF4-FFF2-40B4-BE49-F238E27FC236}">
                <a16:creationId xmlns:a16="http://schemas.microsoft.com/office/drawing/2014/main" id="{43E19901-9CA9-A74D-A10C-E6DDD5F6161E}"/>
              </a:ext>
            </a:extLst>
          </p:cNvPr>
          <p:cNvGrpSpPr/>
          <p:nvPr userDrawn="1"/>
        </p:nvGrpSpPr>
        <p:grpSpPr>
          <a:xfrm>
            <a:off x="5622176" y="1"/>
            <a:ext cx="1235825" cy="1200150"/>
            <a:chOff x="10025268" y="-18034"/>
            <a:chExt cx="2124303" cy="1946080"/>
          </a:xfrm>
        </p:grpSpPr>
        <p:sp>
          <p:nvSpPr>
            <p:cNvPr id="8" name="Parallelogram 7">
              <a:extLst>
                <a:ext uri="{FF2B5EF4-FFF2-40B4-BE49-F238E27FC236}">
                  <a16:creationId xmlns:a16="http://schemas.microsoft.com/office/drawing/2014/main" id="{8B9FFAE0-8769-0A44-A20C-F3B67E5759BB}"/>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Parallelogram 8">
              <a:extLst>
                <a:ext uri="{FF2B5EF4-FFF2-40B4-BE49-F238E27FC236}">
                  <a16:creationId xmlns:a16="http://schemas.microsoft.com/office/drawing/2014/main" id="{70A6F7EE-B2C1-1042-BB35-3B3D6F9289B1}"/>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10" name="Group 9">
            <a:extLst>
              <a:ext uri="{FF2B5EF4-FFF2-40B4-BE49-F238E27FC236}">
                <a16:creationId xmlns:a16="http://schemas.microsoft.com/office/drawing/2014/main" id="{5D0297AA-3062-C446-8859-903ADFB6B38D}"/>
              </a:ext>
            </a:extLst>
          </p:cNvPr>
          <p:cNvGrpSpPr/>
          <p:nvPr userDrawn="1"/>
        </p:nvGrpSpPr>
        <p:grpSpPr>
          <a:xfrm>
            <a:off x="-9757" y="3944985"/>
            <a:ext cx="1235825" cy="1200150"/>
            <a:chOff x="10025268" y="-18034"/>
            <a:chExt cx="2124303" cy="1946080"/>
          </a:xfrm>
        </p:grpSpPr>
        <p:sp>
          <p:nvSpPr>
            <p:cNvPr id="15" name="Parallelogram 14">
              <a:extLst>
                <a:ext uri="{FF2B5EF4-FFF2-40B4-BE49-F238E27FC236}">
                  <a16:creationId xmlns:a16="http://schemas.microsoft.com/office/drawing/2014/main" id="{926C9E09-1833-2043-A6FC-C9C05B3977BF}"/>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Parallelogram 15">
              <a:extLst>
                <a:ext uri="{FF2B5EF4-FFF2-40B4-BE49-F238E27FC236}">
                  <a16:creationId xmlns:a16="http://schemas.microsoft.com/office/drawing/2014/main" id="{2A27BF2E-AC89-1940-B96E-BAF8E1253A47}"/>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2352218384"/>
      </p:ext>
    </p:extLst>
  </p:cSld>
  <p:clrMap bg1="lt1" tx1="dk1" bg2="lt2" tx2="dk2" accent1="accent1" accent2="accent2" accent3="accent3" accent4="accent4" accent5="accent5" accent6="accent6" hlink="hlink" folHlink="folHlink"/>
  <p:sldLayoutIdLst>
    <p:sldLayoutId id="2147483749" r:id="rId1"/>
    <p:sldLayoutId id="2147483817" r:id="rId2"/>
  </p:sldLayoutIdLst>
  <p:hf hdr="0" ftr="0" dt="0"/>
  <p:txStyles>
    <p:titleStyle>
      <a:lvl1pPr algn="l" defTabSz="514350" rtl="0" eaLnBrk="1" latinLnBrk="0" hangingPunct="1">
        <a:spcBef>
          <a:spcPct val="0"/>
        </a:spcBef>
        <a:buNone/>
        <a:defRPr sz="2250" b="1" i="0" kern="1200">
          <a:solidFill>
            <a:srgbClr val="0067AC"/>
          </a:solidFill>
          <a:latin typeface="Arial" panose="020B0604020202020204" pitchFamily="34" charset="0"/>
          <a:ea typeface="+mj-ea"/>
          <a:cs typeface="Arial" panose="020B0604020202020204" pitchFamily="34" charset="0"/>
        </a:defRPr>
      </a:lvl1pPr>
    </p:titleStyle>
    <p:bodyStyle>
      <a:lvl1pPr marL="192881" indent="-192881" algn="l" defTabSz="514350" rtl="0" eaLnBrk="1" latinLnBrk="0" hangingPunct="1">
        <a:spcBef>
          <a:spcPct val="20000"/>
        </a:spcBef>
        <a:buClr>
          <a:srgbClr val="A0C65C"/>
        </a:buClr>
        <a:buFont typeface="Arial" panose="020B0604020202020204" pitchFamily="34" charset="0"/>
        <a:buChar char="•"/>
        <a:defRPr sz="1800" kern="1200">
          <a:solidFill>
            <a:schemeClr val="tx1">
              <a:lumMod val="65000"/>
              <a:lumOff val="35000"/>
            </a:schemeClr>
          </a:solidFill>
          <a:latin typeface="Arial"/>
          <a:ea typeface="+mn-ea"/>
          <a:cs typeface="+mn-cs"/>
        </a:defRPr>
      </a:lvl1pPr>
      <a:lvl2pPr marL="417910" indent="-160735" algn="l" defTabSz="514350" rtl="0" eaLnBrk="1" latinLnBrk="0" hangingPunct="1">
        <a:spcBef>
          <a:spcPct val="20000"/>
        </a:spcBef>
        <a:buClr>
          <a:srgbClr val="A0C65C"/>
        </a:buClr>
        <a:buFont typeface="Arial" panose="020B0604020202020204" pitchFamily="34" charset="0"/>
        <a:buChar char="•"/>
        <a:defRPr sz="1575" kern="1200">
          <a:solidFill>
            <a:schemeClr val="tx1">
              <a:lumMod val="65000"/>
              <a:lumOff val="35000"/>
            </a:schemeClr>
          </a:solidFill>
          <a:latin typeface="Arial"/>
          <a:ea typeface="+mn-ea"/>
          <a:cs typeface="+mn-cs"/>
        </a:defRPr>
      </a:lvl2pPr>
      <a:lvl3pPr marL="642938" indent="-128588" algn="l" defTabSz="514350" rtl="0" eaLnBrk="1" latinLnBrk="0" hangingPunct="1">
        <a:spcBef>
          <a:spcPct val="20000"/>
        </a:spcBef>
        <a:buClr>
          <a:srgbClr val="A0C65C"/>
        </a:buClr>
        <a:buFont typeface="Arial" panose="020B0604020202020204" pitchFamily="34" charset="0"/>
        <a:buChar char="•"/>
        <a:defRPr sz="1350" kern="1200">
          <a:solidFill>
            <a:schemeClr val="tx1">
              <a:lumMod val="65000"/>
              <a:lumOff val="35000"/>
            </a:schemeClr>
          </a:solidFill>
          <a:latin typeface="Arial"/>
          <a:ea typeface="+mn-ea"/>
          <a:cs typeface="+mn-cs"/>
        </a:defRPr>
      </a:lvl3pPr>
      <a:lvl4pPr marL="900113" indent="-128588" algn="l" defTabSz="514350" rtl="0" eaLnBrk="1" latinLnBrk="0" hangingPunct="1">
        <a:spcBef>
          <a:spcPct val="20000"/>
        </a:spcBef>
        <a:buClr>
          <a:srgbClr val="A0C65C"/>
        </a:buClr>
        <a:buFont typeface="Arial" panose="020B0604020202020204" pitchFamily="34" charset="0"/>
        <a:buChar char="•"/>
        <a:defRPr sz="1125" kern="1200">
          <a:solidFill>
            <a:schemeClr val="tx1">
              <a:lumMod val="65000"/>
              <a:lumOff val="35000"/>
            </a:schemeClr>
          </a:solidFill>
          <a:latin typeface="Arial"/>
          <a:ea typeface="+mn-ea"/>
          <a:cs typeface="+mn-cs"/>
        </a:defRPr>
      </a:lvl4pPr>
      <a:lvl5pPr marL="1157288" indent="-128588" algn="l" defTabSz="514350" rtl="0" eaLnBrk="1" latinLnBrk="0" hangingPunct="1">
        <a:spcBef>
          <a:spcPct val="20000"/>
        </a:spcBef>
        <a:buClr>
          <a:srgbClr val="A0C65C"/>
        </a:buClr>
        <a:buFont typeface="Arial" panose="020B0604020202020204" pitchFamily="34" charset="0"/>
        <a:buChar char="•"/>
        <a:defRPr sz="1125" kern="1200">
          <a:solidFill>
            <a:schemeClr val="tx1">
              <a:lumMod val="65000"/>
              <a:lumOff val="35000"/>
            </a:schemeClr>
          </a:solidFill>
          <a:latin typeface="Arial"/>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3BD9AA-3411-A045-9E25-A47E277E37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741" y="0"/>
            <a:ext cx="345460" cy="5143500"/>
          </a:xfrm>
          <a:prstGeom prst="rect">
            <a:avLst/>
          </a:prstGeom>
        </p:spPr>
      </p:pic>
      <p:pic>
        <p:nvPicPr>
          <p:cNvPr id="17" name="Picture 16">
            <a:extLst>
              <a:ext uri="{FF2B5EF4-FFF2-40B4-BE49-F238E27FC236}">
                <a16:creationId xmlns:a16="http://schemas.microsoft.com/office/drawing/2014/main" id="{266C4BCE-49F3-0441-AD63-659AB88B66EB}"/>
              </a:ext>
            </a:extLst>
          </p:cNvPr>
          <p:cNvPicPr>
            <a:picLocks noChangeAspect="1"/>
          </p:cNvPicPr>
          <p:nvPr userDrawn="1"/>
        </p:nvPicPr>
        <p:blipFill rotWithShape="1">
          <a:blip r:embed="rId4" cstate="screen">
            <a:grayscl/>
            <a:alphaModFix/>
            <a:extLst>
              <a:ext uri="{BEBA8EAE-BF5A-486C-A8C5-ECC9F3942E4B}">
                <a14:imgProps xmlns:a14="http://schemas.microsoft.com/office/drawing/2010/main">
                  <a14:imgLayer r:embed="rId5">
                    <a14:imgEffect>
                      <a14:colorTemperature colorTemp="5300"/>
                    </a14:imgEffect>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a:off x="2743200" y="0"/>
            <a:ext cx="4114800" cy="4075926"/>
          </a:xfrm>
          <a:prstGeom prst="rect">
            <a:avLst/>
          </a:prstGeom>
        </p:spPr>
      </p:pic>
      <p:sp>
        <p:nvSpPr>
          <p:cNvPr id="18" name="Rectangle 17">
            <a:extLst>
              <a:ext uri="{FF2B5EF4-FFF2-40B4-BE49-F238E27FC236}">
                <a16:creationId xmlns:a16="http://schemas.microsoft.com/office/drawing/2014/main" id="{9F03A5B2-43D1-ED44-9C4E-F518753255BC}"/>
              </a:ext>
            </a:extLst>
          </p:cNvPr>
          <p:cNvSpPr/>
          <p:nvPr userDrawn="1"/>
        </p:nvSpPr>
        <p:spPr>
          <a:xfrm>
            <a:off x="2743200" y="2495551"/>
            <a:ext cx="4114800" cy="1295823"/>
          </a:xfrm>
          <a:prstGeom prst="rect">
            <a:avLst/>
          </a:prstGeom>
          <a:solidFill>
            <a:srgbClr val="009FDA">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B2E2CB14-6A31-5748-989E-2E6B2C4CBDBE}"/>
              </a:ext>
            </a:extLst>
          </p:cNvPr>
          <p:cNvSpPr/>
          <p:nvPr userDrawn="1"/>
        </p:nvSpPr>
        <p:spPr>
          <a:xfrm>
            <a:off x="2009" y="0"/>
            <a:ext cx="2743200" cy="5143500"/>
          </a:xfrm>
          <a:prstGeom prst="rect">
            <a:avLst/>
          </a:prstGeom>
          <a:gradFill flip="none" rotWithShape="1">
            <a:gsLst>
              <a:gs pos="0">
                <a:schemeClr val="accent1">
                  <a:lumMod val="40000"/>
                  <a:lumOff val="60000"/>
                </a:schemeClr>
              </a:gs>
              <a:gs pos="84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a:extLst>
              <a:ext uri="{FF2B5EF4-FFF2-40B4-BE49-F238E27FC236}">
                <a16:creationId xmlns:a16="http://schemas.microsoft.com/office/drawing/2014/main" id="{9220BE2C-5FA0-1046-A297-022C1787F5F1}"/>
              </a:ext>
            </a:extLst>
          </p:cNvPr>
          <p:cNvGrpSpPr/>
          <p:nvPr userDrawn="1"/>
        </p:nvGrpSpPr>
        <p:grpSpPr>
          <a:xfrm>
            <a:off x="2978398" y="4383050"/>
            <a:ext cx="1859066" cy="554472"/>
            <a:chOff x="6477000" y="4237136"/>
            <a:chExt cx="2319583" cy="700385"/>
          </a:xfrm>
        </p:grpSpPr>
        <p:pic>
          <p:nvPicPr>
            <p:cNvPr id="11" name="Picture 10">
              <a:extLst>
                <a:ext uri="{FF2B5EF4-FFF2-40B4-BE49-F238E27FC236}">
                  <a16:creationId xmlns:a16="http://schemas.microsoft.com/office/drawing/2014/main" id="{5336D25C-35EE-D743-A546-AF002C48966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4239" y="4314455"/>
              <a:ext cx="1382344" cy="590516"/>
            </a:xfrm>
            <a:prstGeom prst="rect">
              <a:avLst/>
            </a:prstGeom>
          </p:spPr>
        </p:pic>
        <p:pic>
          <p:nvPicPr>
            <p:cNvPr id="13" name="Picture 12">
              <a:extLst>
                <a:ext uri="{FF2B5EF4-FFF2-40B4-BE49-F238E27FC236}">
                  <a16:creationId xmlns:a16="http://schemas.microsoft.com/office/drawing/2014/main" id="{6E343E10-B99D-5242-AE31-FF6A914B5B1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77000" y="4237136"/>
              <a:ext cx="705671" cy="700385"/>
            </a:xfrm>
            <a:prstGeom prst="rect">
              <a:avLst/>
            </a:prstGeom>
          </p:spPr>
        </p:pic>
      </p:grpSp>
      <p:pic>
        <p:nvPicPr>
          <p:cNvPr id="14" name="Picture 13">
            <a:extLst>
              <a:ext uri="{FF2B5EF4-FFF2-40B4-BE49-F238E27FC236}">
                <a16:creationId xmlns:a16="http://schemas.microsoft.com/office/drawing/2014/main" id="{29BDE8CA-16BC-F847-9F7E-00A0677D2E38}"/>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l="27494"/>
          <a:stretch/>
        </p:blipFill>
        <p:spPr>
          <a:xfrm>
            <a:off x="5555290" y="4488564"/>
            <a:ext cx="1085850" cy="358381"/>
          </a:xfrm>
          <a:prstGeom prst="rect">
            <a:avLst/>
          </a:prstGeom>
        </p:spPr>
      </p:pic>
    </p:spTree>
    <p:extLst>
      <p:ext uri="{BB962C8B-B14F-4D97-AF65-F5344CB8AC3E}">
        <p14:creationId xmlns:p14="http://schemas.microsoft.com/office/powerpoint/2010/main" val="420920738"/>
      </p:ext>
    </p:extLst>
  </p:cSld>
  <p:clrMap bg1="lt1" tx1="dk1" bg2="lt2" tx2="dk2" accent1="accent1" accent2="accent2" accent3="accent3" accent4="accent4" accent5="accent5" accent6="accent6" hlink="hlink" folHlink="folHlink"/>
  <p:sldLayoutIdLst>
    <p:sldLayoutId id="2147483820" r:id="rId1"/>
  </p:sldLayoutIdLst>
  <p:hf hdr="0" ftr="0" dt="0"/>
  <p:txStyles>
    <p:titleStyle>
      <a:lvl1pPr algn="l" defTabSz="685800" rtl="0" eaLnBrk="1" latinLnBrk="0" hangingPunct="1">
        <a:spcBef>
          <a:spcPct val="0"/>
        </a:spcBef>
        <a:buNone/>
        <a:defRPr sz="3000" b="1" i="0" kern="1200">
          <a:solidFill>
            <a:srgbClr val="0067AC"/>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1pPr>
      <a:lvl2pPr marL="557213" indent="-214313" algn="l" defTabSz="685800" rtl="0" eaLnBrk="1" latinLnBrk="0" hangingPunct="1">
        <a:spcBef>
          <a:spcPct val="20000"/>
        </a:spcBef>
        <a:buClr>
          <a:srgbClr val="A0C65C"/>
        </a:buClr>
        <a:buFont typeface="Arial" panose="020B0604020202020204" pitchFamily="34" charset="0"/>
        <a:buChar char="•"/>
        <a:defRPr sz="2100" kern="1200">
          <a:solidFill>
            <a:schemeClr val="tx1">
              <a:lumMod val="65000"/>
              <a:lumOff val="35000"/>
            </a:schemeClr>
          </a:solidFill>
          <a:latin typeface="Arial"/>
          <a:ea typeface="+mn-ea"/>
          <a:cs typeface="+mn-cs"/>
        </a:defRPr>
      </a:lvl2pPr>
      <a:lvl3pPr marL="857250" indent="-171450" algn="l" defTabSz="685800" rtl="0" eaLnBrk="1" latinLnBrk="0" hangingPunct="1">
        <a:spcBef>
          <a:spcPct val="20000"/>
        </a:spcBef>
        <a:buClr>
          <a:srgbClr val="A0C65C"/>
        </a:buClr>
        <a:buFont typeface="Arial" panose="020B0604020202020204" pitchFamily="34" charset="0"/>
        <a:buChar char="•"/>
        <a:defRPr sz="1800" kern="1200">
          <a:solidFill>
            <a:schemeClr val="tx1">
              <a:lumMod val="65000"/>
              <a:lumOff val="35000"/>
            </a:schemeClr>
          </a:solidFill>
          <a:latin typeface="Arial"/>
          <a:ea typeface="+mn-ea"/>
          <a:cs typeface="+mn-cs"/>
        </a:defRPr>
      </a:lvl3pPr>
      <a:lvl4pPr marL="1200150" indent="-171450" algn="l" defTabSz="685800" rtl="0" eaLnBrk="1" latinLnBrk="0" hangingPunct="1">
        <a:spcBef>
          <a:spcPct val="20000"/>
        </a:spcBef>
        <a:buClr>
          <a:srgbClr val="A0C65C"/>
        </a:buClr>
        <a:buFont typeface="Arial" panose="020B0604020202020204" pitchFamily="34" charset="0"/>
        <a:buChar char="•"/>
        <a:defRPr sz="1500" kern="1200">
          <a:solidFill>
            <a:schemeClr val="tx1">
              <a:lumMod val="65000"/>
              <a:lumOff val="35000"/>
            </a:schemeClr>
          </a:solidFill>
          <a:latin typeface="Arial"/>
          <a:ea typeface="+mn-ea"/>
          <a:cs typeface="+mn-cs"/>
        </a:defRPr>
      </a:lvl4pPr>
      <a:lvl5pPr marL="1543050" indent="-171450" algn="l" defTabSz="685800" rtl="0" eaLnBrk="1" latinLnBrk="0" hangingPunct="1">
        <a:spcBef>
          <a:spcPct val="20000"/>
        </a:spcBef>
        <a:buClr>
          <a:srgbClr val="A0C65C"/>
        </a:buClr>
        <a:buFont typeface="Arial" panose="020B0604020202020204" pitchFamily="34" charset="0"/>
        <a:buChar char="•"/>
        <a:defRPr sz="1500" kern="1200">
          <a:solidFill>
            <a:schemeClr val="tx1">
              <a:lumMod val="65000"/>
              <a:lumOff val="35000"/>
            </a:schemeClr>
          </a:solidFill>
          <a:latin typeface="Arial"/>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3BD9AA-3411-A045-9E25-A47E277E37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741" y="0"/>
            <a:ext cx="345460" cy="5143500"/>
          </a:xfrm>
          <a:prstGeom prst="rect">
            <a:avLst/>
          </a:prstGeom>
        </p:spPr>
      </p:pic>
      <p:pic>
        <p:nvPicPr>
          <p:cNvPr id="17" name="Picture 16">
            <a:extLst>
              <a:ext uri="{FF2B5EF4-FFF2-40B4-BE49-F238E27FC236}">
                <a16:creationId xmlns:a16="http://schemas.microsoft.com/office/drawing/2014/main" id="{266C4BCE-49F3-0441-AD63-659AB88B66EB}"/>
              </a:ext>
            </a:extLst>
          </p:cNvPr>
          <p:cNvPicPr>
            <a:picLocks noChangeAspect="1"/>
          </p:cNvPicPr>
          <p:nvPr userDrawn="1"/>
        </p:nvPicPr>
        <p:blipFill rotWithShape="1">
          <a:blip r:embed="rId4" cstate="screen">
            <a:grayscl/>
            <a:alphaModFix/>
            <a:extLst>
              <a:ext uri="{BEBA8EAE-BF5A-486C-A8C5-ECC9F3942E4B}">
                <a14:imgProps xmlns:a14="http://schemas.microsoft.com/office/drawing/2010/main">
                  <a14:imgLayer r:embed="rId5">
                    <a14:imgEffect>
                      <a14:colorTemperature colorTemp="5300"/>
                    </a14:imgEffect>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a:off x="2743200" y="0"/>
            <a:ext cx="4114800" cy="4075926"/>
          </a:xfrm>
          <a:prstGeom prst="rect">
            <a:avLst/>
          </a:prstGeom>
        </p:spPr>
      </p:pic>
      <p:sp>
        <p:nvSpPr>
          <p:cNvPr id="18" name="Rectangle 17">
            <a:extLst>
              <a:ext uri="{FF2B5EF4-FFF2-40B4-BE49-F238E27FC236}">
                <a16:creationId xmlns:a16="http://schemas.microsoft.com/office/drawing/2014/main" id="{9F03A5B2-43D1-ED44-9C4E-F518753255BC}"/>
              </a:ext>
            </a:extLst>
          </p:cNvPr>
          <p:cNvSpPr/>
          <p:nvPr userDrawn="1"/>
        </p:nvSpPr>
        <p:spPr>
          <a:xfrm>
            <a:off x="2743200" y="2495551"/>
            <a:ext cx="4114800" cy="1295823"/>
          </a:xfrm>
          <a:prstGeom prst="rect">
            <a:avLst/>
          </a:prstGeom>
          <a:solidFill>
            <a:srgbClr val="009FDA">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B2E2CB14-6A31-5748-989E-2E6B2C4CBDBE}"/>
              </a:ext>
            </a:extLst>
          </p:cNvPr>
          <p:cNvSpPr/>
          <p:nvPr userDrawn="1"/>
        </p:nvSpPr>
        <p:spPr>
          <a:xfrm>
            <a:off x="2009" y="0"/>
            <a:ext cx="2743200" cy="5143500"/>
          </a:xfrm>
          <a:prstGeom prst="rect">
            <a:avLst/>
          </a:prstGeom>
          <a:gradFill flip="none" rotWithShape="1">
            <a:gsLst>
              <a:gs pos="0">
                <a:schemeClr val="accent1">
                  <a:lumMod val="40000"/>
                  <a:lumOff val="60000"/>
                </a:schemeClr>
              </a:gs>
              <a:gs pos="84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a:extLst>
              <a:ext uri="{FF2B5EF4-FFF2-40B4-BE49-F238E27FC236}">
                <a16:creationId xmlns:a16="http://schemas.microsoft.com/office/drawing/2014/main" id="{9220BE2C-5FA0-1046-A297-022C1787F5F1}"/>
              </a:ext>
            </a:extLst>
          </p:cNvPr>
          <p:cNvGrpSpPr/>
          <p:nvPr userDrawn="1"/>
        </p:nvGrpSpPr>
        <p:grpSpPr>
          <a:xfrm>
            <a:off x="2978398" y="4383050"/>
            <a:ext cx="1859066" cy="554472"/>
            <a:chOff x="6477000" y="4237136"/>
            <a:chExt cx="2319583" cy="700385"/>
          </a:xfrm>
        </p:grpSpPr>
        <p:pic>
          <p:nvPicPr>
            <p:cNvPr id="11" name="Picture 10">
              <a:extLst>
                <a:ext uri="{FF2B5EF4-FFF2-40B4-BE49-F238E27FC236}">
                  <a16:creationId xmlns:a16="http://schemas.microsoft.com/office/drawing/2014/main" id="{5336D25C-35EE-D743-A546-AF002C48966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4239" y="4314455"/>
              <a:ext cx="1382344" cy="590516"/>
            </a:xfrm>
            <a:prstGeom prst="rect">
              <a:avLst/>
            </a:prstGeom>
          </p:spPr>
        </p:pic>
        <p:pic>
          <p:nvPicPr>
            <p:cNvPr id="13" name="Picture 12">
              <a:extLst>
                <a:ext uri="{FF2B5EF4-FFF2-40B4-BE49-F238E27FC236}">
                  <a16:creationId xmlns:a16="http://schemas.microsoft.com/office/drawing/2014/main" id="{6E343E10-B99D-5242-AE31-FF6A914B5B1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77000" y="4237136"/>
              <a:ext cx="705671" cy="700385"/>
            </a:xfrm>
            <a:prstGeom prst="rect">
              <a:avLst/>
            </a:prstGeom>
          </p:spPr>
        </p:pic>
      </p:grpSp>
      <p:pic>
        <p:nvPicPr>
          <p:cNvPr id="14" name="Picture 13">
            <a:extLst>
              <a:ext uri="{FF2B5EF4-FFF2-40B4-BE49-F238E27FC236}">
                <a16:creationId xmlns:a16="http://schemas.microsoft.com/office/drawing/2014/main" id="{29BDE8CA-16BC-F847-9F7E-00A0677D2E38}"/>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l="27494"/>
          <a:stretch/>
        </p:blipFill>
        <p:spPr>
          <a:xfrm>
            <a:off x="5555290" y="4488564"/>
            <a:ext cx="1085850" cy="358381"/>
          </a:xfrm>
          <a:prstGeom prst="rect">
            <a:avLst/>
          </a:prstGeom>
        </p:spPr>
      </p:pic>
    </p:spTree>
    <p:extLst>
      <p:ext uri="{BB962C8B-B14F-4D97-AF65-F5344CB8AC3E}">
        <p14:creationId xmlns:p14="http://schemas.microsoft.com/office/powerpoint/2010/main" val="2072124354"/>
      </p:ext>
    </p:extLst>
  </p:cSld>
  <p:clrMap bg1="lt1" tx1="dk1" bg2="lt2" tx2="dk2" accent1="accent1" accent2="accent2" accent3="accent3" accent4="accent4" accent5="accent5" accent6="accent6" hlink="hlink" folHlink="folHlink"/>
  <p:sldLayoutIdLst>
    <p:sldLayoutId id="2147483823" r:id="rId1"/>
  </p:sldLayoutIdLst>
  <p:hf hdr="0" ftr="0" dt="0"/>
  <p:txStyles>
    <p:titleStyle>
      <a:lvl1pPr algn="l" defTabSz="685800" rtl="0" eaLnBrk="1" latinLnBrk="0" hangingPunct="1">
        <a:spcBef>
          <a:spcPct val="0"/>
        </a:spcBef>
        <a:buNone/>
        <a:defRPr sz="3000" b="1" i="0" kern="1200">
          <a:solidFill>
            <a:srgbClr val="0067AC"/>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1pPr>
      <a:lvl2pPr marL="557213" indent="-214313" algn="l" defTabSz="685800" rtl="0" eaLnBrk="1" latinLnBrk="0" hangingPunct="1">
        <a:spcBef>
          <a:spcPct val="20000"/>
        </a:spcBef>
        <a:buClr>
          <a:srgbClr val="A0C65C"/>
        </a:buClr>
        <a:buFont typeface="Arial" panose="020B0604020202020204" pitchFamily="34" charset="0"/>
        <a:buChar char="•"/>
        <a:defRPr sz="2100" kern="1200">
          <a:solidFill>
            <a:schemeClr val="tx1">
              <a:lumMod val="65000"/>
              <a:lumOff val="35000"/>
            </a:schemeClr>
          </a:solidFill>
          <a:latin typeface="Arial"/>
          <a:ea typeface="+mn-ea"/>
          <a:cs typeface="+mn-cs"/>
        </a:defRPr>
      </a:lvl2pPr>
      <a:lvl3pPr marL="857250" indent="-171450" algn="l" defTabSz="685800" rtl="0" eaLnBrk="1" latinLnBrk="0" hangingPunct="1">
        <a:spcBef>
          <a:spcPct val="20000"/>
        </a:spcBef>
        <a:buClr>
          <a:srgbClr val="A0C65C"/>
        </a:buClr>
        <a:buFont typeface="Arial" panose="020B0604020202020204" pitchFamily="34" charset="0"/>
        <a:buChar char="•"/>
        <a:defRPr sz="1800" kern="1200">
          <a:solidFill>
            <a:schemeClr val="tx1">
              <a:lumMod val="65000"/>
              <a:lumOff val="35000"/>
            </a:schemeClr>
          </a:solidFill>
          <a:latin typeface="Arial"/>
          <a:ea typeface="+mn-ea"/>
          <a:cs typeface="+mn-cs"/>
        </a:defRPr>
      </a:lvl3pPr>
      <a:lvl4pPr marL="1200150" indent="-171450" algn="l" defTabSz="685800" rtl="0" eaLnBrk="1" latinLnBrk="0" hangingPunct="1">
        <a:spcBef>
          <a:spcPct val="20000"/>
        </a:spcBef>
        <a:buClr>
          <a:srgbClr val="A0C65C"/>
        </a:buClr>
        <a:buFont typeface="Arial" panose="020B0604020202020204" pitchFamily="34" charset="0"/>
        <a:buChar char="•"/>
        <a:defRPr sz="1500" kern="1200">
          <a:solidFill>
            <a:schemeClr val="tx1">
              <a:lumMod val="65000"/>
              <a:lumOff val="35000"/>
            </a:schemeClr>
          </a:solidFill>
          <a:latin typeface="Arial"/>
          <a:ea typeface="+mn-ea"/>
          <a:cs typeface="+mn-cs"/>
        </a:defRPr>
      </a:lvl4pPr>
      <a:lvl5pPr marL="1543050" indent="-171450" algn="l" defTabSz="685800" rtl="0" eaLnBrk="1" latinLnBrk="0" hangingPunct="1">
        <a:spcBef>
          <a:spcPct val="20000"/>
        </a:spcBef>
        <a:buClr>
          <a:srgbClr val="A0C65C"/>
        </a:buClr>
        <a:buFont typeface="Arial" panose="020B0604020202020204" pitchFamily="34" charset="0"/>
        <a:buChar char="•"/>
        <a:defRPr sz="1500" kern="1200">
          <a:solidFill>
            <a:schemeClr val="tx1">
              <a:lumMod val="65000"/>
              <a:lumOff val="35000"/>
            </a:schemeClr>
          </a:solidFill>
          <a:latin typeface="Arial"/>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45CF3CC-EEDC-4C47-B1A6-531AC5E3E9A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9E011DC-D15B-1046-A7A2-397F2FB8BE2F}"/>
              </a:ext>
            </a:extLst>
          </p:cNvPr>
          <p:cNvSpPr>
            <a:spLocks noGrp="1"/>
          </p:cNvSpPr>
          <p:nvPr>
            <p:ph type="title"/>
          </p:nvPr>
        </p:nvSpPr>
        <p:spPr>
          <a:xfrm>
            <a:off x="748145" y="1724897"/>
            <a:ext cx="6024374" cy="1198412"/>
          </a:xfrm>
          <a:prstGeom prst="rect">
            <a:avLst/>
          </a:prstGeom>
        </p:spPr>
        <p:txBody>
          <a:bodyPr>
            <a:noAutofit/>
          </a:bodyPr>
          <a:lstStyle/>
          <a:p>
            <a:br>
              <a:rPr lang="en-US" sz="2400">
                <a:solidFill>
                  <a:schemeClr val="bg1"/>
                </a:solidFill>
                <a:latin typeface="Arial"/>
                <a:cs typeface="Times New Roman"/>
              </a:rPr>
            </a:br>
            <a:r>
              <a:rPr lang="en-US" sz="2200">
                <a:latin typeface="Arial Black" panose="020B0A04020102020204" pitchFamily="34" charset="0"/>
              </a:rPr>
              <a:t>Quality of Life Committee</a:t>
            </a:r>
            <a:br>
              <a:rPr lang="en-US" sz="2200">
                <a:latin typeface="Arial Black" panose="020B0A04020102020204" pitchFamily="34" charset="0"/>
              </a:rPr>
            </a:br>
            <a:r>
              <a:rPr lang="en-US" sz="2200">
                <a:latin typeface="Arial Black" panose="020B0A04020102020204" pitchFamily="34" charset="0"/>
              </a:rPr>
              <a:t>  </a:t>
            </a:r>
            <a:r>
              <a:rPr lang="en-US" sz="2200">
                <a:latin typeface="Arial Black" panose="020B0A04020102020204" pitchFamily="34" charset="0"/>
                <a:cs typeface="Arial"/>
              </a:rPr>
              <a:t>January 5, 2026</a:t>
            </a:r>
            <a:endParaRPr lang="en-US" sz="2200">
              <a:latin typeface="Arial Black" panose="020B0A04020102020204" pitchFamily="34" charset="0"/>
            </a:endParaRPr>
          </a:p>
        </p:txBody>
      </p:sp>
      <p:sp>
        <p:nvSpPr>
          <p:cNvPr id="3" name="TextBox 2">
            <a:extLst>
              <a:ext uri="{FF2B5EF4-FFF2-40B4-BE49-F238E27FC236}">
                <a16:creationId xmlns:a16="http://schemas.microsoft.com/office/drawing/2014/main" id="{119A19AC-8C76-C343-8784-2BC52B9F68BE}"/>
              </a:ext>
            </a:extLst>
          </p:cNvPr>
          <p:cNvSpPr txBox="1"/>
          <p:nvPr/>
        </p:nvSpPr>
        <p:spPr>
          <a:xfrm>
            <a:off x="2431473" y="3085227"/>
            <a:ext cx="4341046" cy="377026"/>
          </a:xfrm>
          <a:prstGeom prst="rect">
            <a:avLst/>
          </a:prstGeom>
          <a:noFill/>
        </p:spPr>
        <p:txBody>
          <a:bodyPr wrap="square" lIns="68580" tIns="34290" rIns="68580" bIns="34290" rtlCol="0" anchor="t">
            <a:spAutoFit/>
          </a:bodyPr>
          <a:lstStyle/>
          <a:p>
            <a:pPr algn="r" defTabSz="514350">
              <a:defRPr/>
            </a:pPr>
            <a:r>
              <a:rPr lang="en-US" sz="2000" b="1">
                <a:solidFill>
                  <a:schemeClr val="bg1"/>
                </a:solidFill>
                <a:effectLst>
                  <a:outerShdw blurRad="38100" dist="38100" dir="2700000" algn="tl">
                    <a:srgbClr val="000000">
                      <a:alpha val="43137"/>
                    </a:srgbClr>
                  </a:outerShdw>
                </a:effectLst>
                <a:latin typeface="Arial"/>
                <a:cs typeface="Arial"/>
              </a:rPr>
              <a:t>Michael Nichols, Director</a:t>
            </a:r>
            <a:endParaRPr lang="en-US" sz="2000">
              <a:solidFill>
                <a:schemeClr val="bg1"/>
              </a:solidFill>
              <a:latin typeface="Arial"/>
              <a:cs typeface="Times New Roman"/>
            </a:endParaRPr>
          </a:p>
        </p:txBody>
      </p:sp>
    </p:spTree>
    <p:custDataLst>
      <p:tags r:id="rId1"/>
    </p:custDataLst>
    <p:extLst>
      <p:ext uri="{BB962C8B-B14F-4D97-AF65-F5344CB8AC3E}">
        <p14:creationId xmlns:p14="http://schemas.microsoft.com/office/powerpoint/2010/main" val="364881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428E-C844-DF73-70DD-DE0A61374367}"/>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36E6AA-6115-0C17-12AE-574D99615FC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E20016-472C-6B18-37DF-6148F1F976F1}"/>
              </a:ext>
            </a:extLst>
          </p:cNvPr>
          <p:cNvSpPr txBox="1"/>
          <p:nvPr/>
        </p:nvSpPr>
        <p:spPr>
          <a:xfrm>
            <a:off x="505694" y="1188698"/>
            <a:ext cx="5721926" cy="3662541"/>
          </a:xfrm>
          <a:prstGeom prst="rect">
            <a:avLst/>
          </a:prstGeom>
          <a:noFill/>
        </p:spPr>
        <p:txBody>
          <a:bodyPr wrap="square" lIns="91440" tIns="45720" rIns="91440" bIns="45720" anchor="t">
            <a:spAutoFit/>
          </a:bodyPr>
          <a:lstStyle/>
          <a:p>
            <a:pPr algn="just"/>
            <a:r>
              <a:rPr lang="en-US">
                <a:solidFill>
                  <a:schemeClr val="tx2">
                    <a:lumMod val="75000"/>
                  </a:schemeClr>
                </a:solidFill>
                <a:latin typeface="Arial"/>
                <a:ea typeface="Calibri"/>
                <a:cs typeface="Arial"/>
              </a:rPr>
              <a:t>SEARCH provides interventions, assessments, and referrals for homeless individuals living on the streets. </a:t>
            </a:r>
            <a:endParaRPr lang="en-US" sz="800">
              <a:cs typeface="Times New Roman"/>
            </a:endParaRPr>
          </a:p>
          <a:p>
            <a:pPr algn="just"/>
            <a:endParaRPr lang="en-US" sz="800">
              <a:solidFill>
                <a:schemeClr val="tx2">
                  <a:lumMod val="75000"/>
                </a:schemeClr>
              </a:solidFill>
              <a:latin typeface="Arial"/>
              <a:ea typeface="Calibri"/>
              <a:cs typeface="Times New Roman"/>
            </a:endParaRPr>
          </a:p>
          <a:p>
            <a:pPr algn="just"/>
            <a:r>
              <a:rPr lang="en-US">
                <a:solidFill>
                  <a:schemeClr val="tx2">
                    <a:lumMod val="75000"/>
                  </a:schemeClr>
                </a:solidFill>
                <a:latin typeface="Arial"/>
                <a:ea typeface="Calibri"/>
                <a:cs typeface="Arial"/>
              </a:rPr>
              <a:t>The Engagement Center is a day shelter and serves as a point of entry for a continuum of services that facilitates introduction to stabilized employment, housing, and self-sufficiency.</a:t>
            </a:r>
            <a:endParaRPr lang="en-US" sz="800">
              <a:solidFill>
                <a:schemeClr val="tx2">
                  <a:lumMod val="75000"/>
                </a:schemeClr>
              </a:solidFill>
              <a:cs typeface="Times New Roman"/>
            </a:endParaRPr>
          </a:p>
          <a:p>
            <a:pPr algn="just"/>
            <a:endParaRPr lang="en-US" sz="800">
              <a:solidFill>
                <a:schemeClr val="tx2">
                  <a:lumMod val="75000"/>
                </a:schemeClr>
              </a:solidFill>
              <a:latin typeface="Arial"/>
              <a:ea typeface="Calibri"/>
              <a:cs typeface="Times New Roman"/>
            </a:endParaRPr>
          </a:p>
          <a:p>
            <a:pPr algn="just"/>
            <a:r>
              <a:rPr lang="en-US">
                <a:solidFill>
                  <a:schemeClr val="tx2">
                    <a:lumMod val="75000"/>
                  </a:schemeClr>
                </a:solidFill>
                <a:latin typeface="Arial"/>
                <a:ea typeface="Calibri"/>
                <a:cs typeface="Arial"/>
              </a:rPr>
              <a:t>The Housing Case Management Program provides long-term housing and supportive services to formerly homeless individuals and families to help them achieve housing stability.</a:t>
            </a:r>
            <a:endParaRPr lang="en-US">
              <a:solidFill>
                <a:schemeClr val="tx2">
                  <a:lumMod val="75000"/>
                </a:schemeClr>
              </a:solidFill>
              <a:latin typeface="Arial"/>
              <a:ea typeface="Calibri" panose="020F0502020204030204" pitchFamily="34" charset="0"/>
              <a:cs typeface="Arial"/>
            </a:endParaRPr>
          </a:p>
          <a:p>
            <a:pPr algn="just"/>
            <a:endParaRPr lang="en-US">
              <a:solidFill>
                <a:schemeClr val="tx2">
                  <a:lumMod val="75000"/>
                </a:schemeClr>
              </a:solidFill>
              <a:latin typeface="Arial"/>
              <a:ea typeface="Calibri" panose="020F0502020204030204" pitchFamily="34" charset="0"/>
              <a:cs typeface="Arial"/>
            </a:endParaRPr>
          </a:p>
          <a:p>
            <a:pPr algn="just"/>
            <a:endParaRPr lang="en-US">
              <a:solidFill>
                <a:schemeClr val="tx2">
                  <a:lumMod val="75000"/>
                </a:schemeClr>
              </a:solidFill>
              <a:latin typeface="Arial"/>
              <a:ea typeface="Calibri" panose="020F0502020204030204" pitchFamily="34" charset="0"/>
              <a:cs typeface="Arial"/>
            </a:endParaRPr>
          </a:p>
        </p:txBody>
      </p:sp>
      <p:sp>
        <p:nvSpPr>
          <p:cNvPr id="8" name="TextBox 7">
            <a:extLst>
              <a:ext uri="{FF2B5EF4-FFF2-40B4-BE49-F238E27FC236}">
                <a16:creationId xmlns:a16="http://schemas.microsoft.com/office/drawing/2014/main" id="{43F386FB-5DD5-28D4-84DE-E4B67A1F3FE1}"/>
              </a:ext>
            </a:extLst>
          </p:cNvPr>
          <p:cNvSpPr txBox="1"/>
          <p:nvPr/>
        </p:nvSpPr>
        <p:spPr>
          <a:xfrm>
            <a:off x="332509" y="269167"/>
            <a:ext cx="6525490"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a:t>
            </a:r>
            <a:r>
              <a:rPr lang="en-US" sz="2000" b="1" err="1">
                <a:solidFill>
                  <a:srgbClr val="004368"/>
                </a:solidFill>
                <a:latin typeface="Arial"/>
                <a:cs typeface="Arial"/>
              </a:rPr>
              <a:t>b</a:t>
            </a:r>
            <a:r>
              <a:rPr lang="en-US" sz="2000" b="1" i="0" u="none" strike="noStrike">
                <a:solidFill>
                  <a:srgbClr val="004368"/>
                </a:solidFill>
                <a:effectLst/>
                <a:latin typeface="Arial"/>
                <a:cs typeface="Arial"/>
              </a:rPr>
              <a:t>. </a:t>
            </a:r>
            <a:r>
              <a:rPr lang="en-US" sz="2000" b="1">
                <a:solidFill>
                  <a:srgbClr val="004368"/>
                </a:solidFill>
                <a:latin typeface="Arial"/>
                <a:cs typeface="Arial"/>
              </a:rPr>
              <a:t>SEARCH Homeless Services </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t>
            </a:r>
            <a:r>
              <a:rPr lang="en-US" sz="2000" b="1">
                <a:solidFill>
                  <a:srgbClr val="004368"/>
                </a:solidFill>
                <a:latin typeface="Arial"/>
                <a:cs typeface="Arial"/>
              </a:rPr>
              <a:t>District I</a:t>
            </a:r>
            <a:r>
              <a:rPr lang="en-US" sz="2000" b="1" i="0" u="none" strike="noStrike">
                <a:solidFill>
                  <a:srgbClr val="004368"/>
                </a:solidFill>
                <a:effectLst/>
                <a:latin typeface="Arial"/>
                <a:cs typeface="Arial"/>
              </a:rPr>
              <a:t>)</a:t>
            </a:r>
            <a:endParaRPr lang="en-US" sz="2000">
              <a:latin typeface="Arial"/>
              <a:cs typeface="Arial"/>
            </a:endParaRPr>
          </a:p>
        </p:txBody>
      </p:sp>
    </p:spTree>
    <p:extLst>
      <p:ext uri="{BB962C8B-B14F-4D97-AF65-F5344CB8AC3E}">
        <p14:creationId xmlns:p14="http://schemas.microsoft.com/office/powerpoint/2010/main" val="199964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439AD-EF62-731F-2B28-02801A18EDE6}"/>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CB41E29-2EF8-303D-F74E-FB02316A6C6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B12848-5764-B7A0-A14E-98C7A89A719E}"/>
              </a:ext>
            </a:extLst>
          </p:cNvPr>
          <p:cNvSpPr txBox="1"/>
          <p:nvPr/>
        </p:nvSpPr>
        <p:spPr>
          <a:xfrm>
            <a:off x="332509" y="269167"/>
            <a:ext cx="6525490"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a:t>
            </a:r>
            <a:r>
              <a:rPr lang="en-US" sz="2000" b="1" err="1">
                <a:solidFill>
                  <a:srgbClr val="004368"/>
                </a:solidFill>
                <a:latin typeface="Arial"/>
                <a:cs typeface="Arial"/>
              </a:rPr>
              <a:t>b</a:t>
            </a:r>
            <a:r>
              <a:rPr lang="en-US" sz="2000" b="1" i="0" u="none" strike="noStrike">
                <a:solidFill>
                  <a:srgbClr val="004368"/>
                </a:solidFill>
                <a:effectLst/>
                <a:latin typeface="Arial"/>
                <a:cs typeface="Arial"/>
              </a:rPr>
              <a:t>. </a:t>
            </a:r>
            <a:r>
              <a:rPr lang="en-US" sz="2000" b="1">
                <a:solidFill>
                  <a:srgbClr val="004368"/>
                </a:solidFill>
                <a:latin typeface="Arial"/>
                <a:cs typeface="Arial"/>
              </a:rPr>
              <a:t>SEARCH Homeless Services </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t>
            </a:r>
            <a:r>
              <a:rPr lang="en-US" sz="2000" b="1">
                <a:solidFill>
                  <a:srgbClr val="004368"/>
                </a:solidFill>
                <a:latin typeface="Arial"/>
                <a:cs typeface="Arial"/>
              </a:rPr>
              <a:t>District I</a:t>
            </a:r>
            <a:r>
              <a:rPr lang="en-US" sz="2000" b="1" i="0" u="none" strike="noStrike">
                <a:solidFill>
                  <a:srgbClr val="004368"/>
                </a:solidFill>
                <a:effectLst/>
                <a:latin typeface="Arial"/>
                <a:cs typeface="Arial"/>
              </a:rPr>
              <a:t>)</a:t>
            </a:r>
            <a:endParaRPr lang="en-US" sz="2000">
              <a:latin typeface="Arial"/>
              <a:cs typeface="Arial"/>
            </a:endParaRPr>
          </a:p>
        </p:txBody>
      </p:sp>
      <p:graphicFrame>
        <p:nvGraphicFramePr>
          <p:cNvPr id="8" name="Table 7">
            <a:extLst>
              <a:ext uri="{FF2B5EF4-FFF2-40B4-BE49-F238E27FC236}">
                <a16:creationId xmlns:a16="http://schemas.microsoft.com/office/drawing/2014/main" id="{998E8693-9654-6F46-B88B-E9EDBC63E7AC}"/>
              </a:ext>
            </a:extLst>
          </p:cNvPr>
          <p:cNvGraphicFramePr>
            <a:graphicFrameLocks noGrp="1"/>
          </p:cNvGraphicFramePr>
          <p:nvPr>
            <p:extLst>
              <p:ext uri="{D42A27DB-BD31-4B8C-83A1-F6EECF244321}">
                <p14:modId xmlns:p14="http://schemas.microsoft.com/office/powerpoint/2010/main" val="2402255392"/>
              </p:ext>
            </p:extLst>
          </p:nvPr>
        </p:nvGraphicFramePr>
        <p:xfrm>
          <a:off x="444321" y="1281439"/>
          <a:ext cx="6071866" cy="1805186"/>
        </p:xfrm>
        <a:graphic>
          <a:graphicData uri="http://schemas.openxmlformats.org/drawingml/2006/table">
            <a:tbl>
              <a:tblPr firstRow="1" firstCol="1" bandRow="1">
                <a:tableStyleId>{5C22544A-7EE6-4342-B048-85BDC9FD1C3A}</a:tableStyleId>
              </a:tblPr>
              <a:tblGrid>
                <a:gridCol w="1156670">
                  <a:extLst>
                    <a:ext uri="{9D8B030D-6E8A-4147-A177-3AD203B41FA5}">
                      <a16:colId xmlns:a16="http://schemas.microsoft.com/office/drawing/2014/main" val="3712564534"/>
                    </a:ext>
                  </a:extLst>
                </a:gridCol>
                <a:gridCol w="1002014">
                  <a:extLst>
                    <a:ext uri="{9D8B030D-6E8A-4147-A177-3AD203B41FA5}">
                      <a16:colId xmlns:a16="http://schemas.microsoft.com/office/drawing/2014/main" val="2961324118"/>
                    </a:ext>
                  </a:extLst>
                </a:gridCol>
                <a:gridCol w="994216">
                  <a:extLst>
                    <a:ext uri="{9D8B030D-6E8A-4147-A177-3AD203B41FA5}">
                      <a16:colId xmlns:a16="http://schemas.microsoft.com/office/drawing/2014/main" val="433270266"/>
                    </a:ext>
                  </a:extLst>
                </a:gridCol>
                <a:gridCol w="1002014">
                  <a:extLst>
                    <a:ext uri="{9D8B030D-6E8A-4147-A177-3AD203B41FA5}">
                      <a16:colId xmlns:a16="http://schemas.microsoft.com/office/drawing/2014/main" val="3161659405"/>
                    </a:ext>
                  </a:extLst>
                </a:gridCol>
                <a:gridCol w="1099902">
                  <a:extLst>
                    <a:ext uri="{9D8B030D-6E8A-4147-A177-3AD203B41FA5}">
                      <a16:colId xmlns:a16="http://schemas.microsoft.com/office/drawing/2014/main" val="1846116797"/>
                    </a:ext>
                  </a:extLst>
                </a:gridCol>
                <a:gridCol w="817050">
                  <a:extLst>
                    <a:ext uri="{9D8B030D-6E8A-4147-A177-3AD203B41FA5}">
                      <a16:colId xmlns:a16="http://schemas.microsoft.com/office/drawing/2014/main" val="3127687126"/>
                    </a:ext>
                  </a:extLst>
                </a:gridCol>
              </a:tblGrid>
              <a:tr h="411015">
                <a:tc>
                  <a:txBody>
                    <a:bodyPr/>
                    <a:lstStyle/>
                    <a:p>
                      <a:pPr algn="ctr" fontAlgn="base">
                        <a:buNone/>
                      </a:pPr>
                      <a:r>
                        <a:rPr lang="en-US" sz="1200" b="1" kern="0" dirty="0">
                          <a:solidFill>
                            <a:schemeClr val="tx2"/>
                          </a:solidFill>
                          <a:effectLst/>
                          <a:latin typeface="Arial"/>
                          <a:ea typeface="Times New Roman" panose="02020603050405020304" pitchFamily="18" charset="0"/>
                        </a:rPr>
                        <a:t>CATEGORY</a:t>
                      </a:r>
                      <a:endParaRPr lang="en-US" sz="1050">
                        <a:solidFill>
                          <a:schemeClr val="tx2"/>
                        </a:solidFill>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buNone/>
                      </a:pPr>
                      <a:r>
                        <a:rPr lang="en-US" sz="1200" b="1" kern="0" dirty="0">
                          <a:solidFill>
                            <a:srgbClr val="004368"/>
                          </a:solidFill>
                          <a:effectLst/>
                          <a:latin typeface="Arial"/>
                          <a:ea typeface="Times New Roman" panose="02020603050405020304" pitchFamily="18" charset="0"/>
                        </a:rPr>
                        <a:t>CDBG</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buNone/>
                      </a:pPr>
                      <a:r>
                        <a:rPr lang="en-US" sz="1200" b="1" kern="0" dirty="0">
                          <a:solidFill>
                            <a:srgbClr val="004368"/>
                          </a:solidFill>
                          <a:effectLst/>
                          <a:latin typeface="Arial"/>
                          <a:ea typeface="Times New Roman" panose="02020603050405020304" pitchFamily="18" charset="0"/>
                        </a:rPr>
                        <a:t>HHSP</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buNone/>
                      </a:pPr>
                      <a:r>
                        <a:rPr lang="en-US" sz="1200" b="1" kern="0" dirty="0">
                          <a:solidFill>
                            <a:srgbClr val="004368"/>
                          </a:solidFill>
                          <a:effectLst/>
                          <a:latin typeface="Arial"/>
                          <a:ea typeface="Times New Roman" panose="02020603050405020304" pitchFamily="18" charset="0"/>
                        </a:rPr>
                        <a:t>TIRZ</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buNone/>
                      </a:pPr>
                      <a:r>
                        <a:rPr lang="en-US" sz="1200" b="1" kern="0" dirty="0">
                          <a:solidFill>
                            <a:srgbClr val="004368"/>
                          </a:solidFill>
                          <a:effectLst/>
                          <a:latin typeface="Arial"/>
                          <a:ea typeface="Times New Roman" panose="02020603050405020304" pitchFamily="18" charset="0"/>
                        </a:rPr>
                        <a:t>TOTAL</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buNone/>
                      </a:pPr>
                      <a:r>
                        <a:rPr lang="en-US" sz="1200" b="1" kern="0" dirty="0">
                          <a:solidFill>
                            <a:srgbClr val="004368"/>
                          </a:solidFill>
                          <a:effectLst/>
                          <a:latin typeface="Arial"/>
                          <a:ea typeface="Times New Roman" panose="02020603050405020304" pitchFamily="18" charset="0"/>
                        </a:rPr>
                        <a:t> PERCENT </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13432658"/>
                  </a:ext>
                </a:extLst>
              </a:tr>
              <a:tr h="428976">
                <a:tc>
                  <a:txBody>
                    <a:bodyPr/>
                    <a:lstStyle/>
                    <a:p>
                      <a:pPr fontAlgn="base">
                        <a:buNone/>
                      </a:pPr>
                      <a:r>
                        <a:rPr lang="en-US" sz="1200" kern="0" dirty="0">
                          <a:solidFill>
                            <a:srgbClr val="104862"/>
                          </a:solidFill>
                          <a:effectLst/>
                          <a:latin typeface="Arial"/>
                          <a:ea typeface="Times New Roman" panose="02020603050405020304" pitchFamily="18" charset="0"/>
                        </a:rPr>
                        <a:t>Program </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200" kern="0" dirty="0">
                          <a:solidFill>
                            <a:srgbClr val="104862"/>
                          </a:solidFill>
                          <a:effectLst/>
                          <a:latin typeface="Arial"/>
                          <a:ea typeface="Times New Roman" panose="02020603050405020304" pitchFamily="18" charset="0"/>
                        </a:rPr>
                        <a:t>$554,327.00</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200" kern="0" dirty="0">
                          <a:solidFill>
                            <a:srgbClr val="104862"/>
                          </a:solidFill>
                          <a:effectLst/>
                          <a:latin typeface="Arial"/>
                          <a:ea typeface="Times New Roman" panose="02020603050405020304" pitchFamily="18" charset="0"/>
                        </a:rPr>
                        <a:t>$400,000.00</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200" kern="0" dirty="0">
                          <a:solidFill>
                            <a:srgbClr val="104862"/>
                          </a:solidFill>
                          <a:effectLst/>
                          <a:latin typeface="Arial"/>
                          <a:ea typeface="Times New Roman" panose="02020603050405020304" pitchFamily="18" charset="0"/>
                        </a:rPr>
                        <a:t>$100,000.00</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85725" algn="r" fontAlgn="base">
                        <a:buNone/>
                      </a:pPr>
                      <a:r>
                        <a:rPr lang="en-US" sz="1200" kern="0" dirty="0">
                          <a:solidFill>
                            <a:srgbClr val="104862"/>
                          </a:solidFill>
                          <a:effectLst/>
                          <a:latin typeface="Arial"/>
                          <a:ea typeface="Times New Roman" panose="02020603050405020304" pitchFamily="18" charset="0"/>
                        </a:rPr>
                        <a:t>$1,054,327.00</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200" kern="0" dirty="0">
                          <a:solidFill>
                            <a:srgbClr val="104862"/>
                          </a:solidFill>
                          <a:effectLst/>
                          <a:latin typeface="Arial"/>
                          <a:ea typeface="Times New Roman" panose="02020603050405020304" pitchFamily="18" charset="0"/>
                        </a:rPr>
                        <a:t>94.84%</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6626150"/>
                  </a:ext>
                </a:extLst>
              </a:tr>
              <a:tr h="464724">
                <a:tc>
                  <a:txBody>
                    <a:bodyPr/>
                    <a:lstStyle/>
                    <a:p>
                      <a:pPr fontAlgn="base">
                        <a:buNone/>
                      </a:pPr>
                      <a:r>
                        <a:rPr lang="en-US" sz="1200" kern="0" dirty="0">
                          <a:solidFill>
                            <a:srgbClr val="104862"/>
                          </a:solidFill>
                          <a:effectLst/>
                          <a:latin typeface="Arial"/>
                          <a:ea typeface="Times New Roman" panose="02020603050405020304" pitchFamily="18" charset="0"/>
                        </a:rPr>
                        <a:t>Administration</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200" kern="0" dirty="0">
                          <a:solidFill>
                            <a:srgbClr val="104862"/>
                          </a:solidFill>
                          <a:effectLst/>
                          <a:latin typeface="Arial"/>
                          <a:ea typeface="Times New Roman" panose="02020603050405020304" pitchFamily="18" charset="0"/>
                        </a:rPr>
                        <a:t>$57,360.00</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200" kern="0" dirty="0">
                          <a:solidFill>
                            <a:srgbClr val="104862"/>
                          </a:solidFill>
                          <a:effectLst/>
                          <a:latin typeface="Arial"/>
                          <a:ea typeface="Times New Roman" panose="02020603050405020304" pitchFamily="18" charset="0"/>
                        </a:rPr>
                        <a:t>$0.00</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200" kern="0" dirty="0">
                          <a:solidFill>
                            <a:srgbClr val="104862"/>
                          </a:solidFill>
                          <a:effectLst/>
                          <a:latin typeface="Arial"/>
                          <a:ea typeface="Times New Roman" panose="02020603050405020304" pitchFamily="18" charset="0"/>
                        </a:rPr>
                        <a:t>$0.00</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85725" algn="r" fontAlgn="base">
                        <a:buNone/>
                      </a:pPr>
                      <a:r>
                        <a:rPr lang="en-US" sz="1200" kern="0" dirty="0">
                          <a:solidFill>
                            <a:srgbClr val="104862"/>
                          </a:solidFill>
                          <a:effectLst/>
                          <a:latin typeface="Arial"/>
                          <a:ea typeface="Times New Roman" panose="02020603050405020304" pitchFamily="18" charset="0"/>
                        </a:rPr>
                        <a:t>$57,360.00</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200" kern="0" dirty="0">
                          <a:solidFill>
                            <a:srgbClr val="104862"/>
                          </a:solidFill>
                          <a:effectLst/>
                          <a:latin typeface="Arial"/>
                          <a:ea typeface="Times New Roman" panose="02020603050405020304" pitchFamily="18" charset="0"/>
                        </a:rPr>
                        <a:t>5.16%</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8702145"/>
                  </a:ext>
                </a:extLst>
              </a:tr>
              <a:tr h="500471">
                <a:tc>
                  <a:txBody>
                    <a:bodyPr/>
                    <a:lstStyle/>
                    <a:p>
                      <a:pPr fontAlgn="base">
                        <a:buNone/>
                      </a:pPr>
                      <a:r>
                        <a:rPr lang="en-US" sz="1200" b="1" kern="0" dirty="0">
                          <a:solidFill>
                            <a:srgbClr val="104862"/>
                          </a:solidFill>
                          <a:effectLst/>
                          <a:latin typeface="Arial"/>
                          <a:ea typeface="Times New Roman" panose="02020603050405020304" pitchFamily="18" charset="0"/>
                        </a:rPr>
                        <a:t>Total </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200" b="1" kern="0" dirty="0">
                          <a:solidFill>
                            <a:srgbClr val="104862"/>
                          </a:solidFill>
                          <a:effectLst/>
                          <a:latin typeface="Arial"/>
                          <a:ea typeface="Times New Roman" panose="02020603050405020304" pitchFamily="18" charset="0"/>
                        </a:rPr>
                        <a:t>$611,687.00</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200" b="1" kern="0" dirty="0">
                          <a:solidFill>
                            <a:srgbClr val="104862"/>
                          </a:solidFill>
                          <a:effectLst/>
                          <a:latin typeface="Arial"/>
                          <a:ea typeface="Times New Roman" panose="02020603050405020304" pitchFamily="18" charset="0"/>
                        </a:rPr>
                        <a:t>$400,000.00</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200" b="1" kern="0" dirty="0">
                          <a:solidFill>
                            <a:srgbClr val="104862"/>
                          </a:solidFill>
                          <a:effectLst/>
                          <a:latin typeface="Arial"/>
                          <a:ea typeface="Times New Roman" panose="02020603050405020304" pitchFamily="18" charset="0"/>
                        </a:rPr>
                        <a:t>$100,000.00</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85725" algn="r" fontAlgn="base">
                        <a:buNone/>
                      </a:pPr>
                      <a:r>
                        <a:rPr lang="en-US" sz="1200" b="1" kern="0" dirty="0">
                          <a:solidFill>
                            <a:srgbClr val="104862"/>
                          </a:solidFill>
                          <a:effectLst/>
                          <a:latin typeface="Arial"/>
                          <a:ea typeface="Times New Roman" panose="02020603050405020304" pitchFamily="18" charset="0"/>
                        </a:rPr>
                        <a:t>$1,111,687.00</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200" b="1" kern="0" dirty="0">
                          <a:solidFill>
                            <a:srgbClr val="104862"/>
                          </a:solidFill>
                          <a:effectLst/>
                          <a:latin typeface="Arial"/>
                          <a:ea typeface="Times New Roman" panose="02020603050405020304" pitchFamily="18" charset="0"/>
                        </a:rPr>
                        <a:t>100.00%</a:t>
                      </a:r>
                      <a:endParaRPr lang="en-US" sz="1050" dirty="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6009986"/>
                  </a:ext>
                </a:extLst>
              </a:tr>
            </a:tbl>
          </a:graphicData>
        </a:graphic>
      </p:graphicFrame>
      <p:sp>
        <p:nvSpPr>
          <p:cNvPr id="4" name="TextBox 3">
            <a:extLst>
              <a:ext uri="{FF2B5EF4-FFF2-40B4-BE49-F238E27FC236}">
                <a16:creationId xmlns:a16="http://schemas.microsoft.com/office/drawing/2014/main" id="{C4D89737-0A3E-1F5D-3AB2-42F317E4B9EB}"/>
              </a:ext>
            </a:extLst>
          </p:cNvPr>
          <p:cNvSpPr txBox="1"/>
          <p:nvPr/>
        </p:nvSpPr>
        <p:spPr>
          <a:xfrm>
            <a:off x="437883" y="3408376"/>
            <a:ext cx="5974864" cy="646331"/>
          </a:xfrm>
          <a:prstGeom prst="rect">
            <a:avLst/>
          </a:prstGeom>
          <a:noFill/>
        </p:spPr>
        <p:txBody>
          <a:bodyPr wrap="square">
            <a:spAutoFit/>
          </a:bodyPr>
          <a:lstStyle/>
          <a:p>
            <a:pPr algn="just"/>
            <a:r>
              <a:rPr lang="en-US">
                <a:solidFill>
                  <a:schemeClr val="tx2">
                    <a:lumMod val="75000"/>
                  </a:schemeClr>
                </a:solidFill>
                <a:latin typeface="Arial"/>
                <a:ea typeface="Times New Roman" panose="02020603050405020304" pitchFamily="18" charset="0"/>
                <a:cs typeface="Arial"/>
              </a:rPr>
              <a:t>SEARCH </a:t>
            </a:r>
            <a:r>
              <a:rPr lang="en-US" sz="1800">
                <a:solidFill>
                  <a:schemeClr val="tx2">
                    <a:lumMod val="75000"/>
                  </a:schemeClr>
                </a:solidFill>
                <a:effectLst/>
                <a:latin typeface="Arial"/>
                <a:ea typeface="Times New Roman" panose="02020603050405020304" pitchFamily="18" charset="0"/>
                <a:cs typeface="Arial"/>
              </a:rPr>
              <a:t>was one of the agencies selected through a </a:t>
            </a:r>
            <a:r>
              <a:rPr lang="en-US">
                <a:solidFill>
                  <a:schemeClr val="tx2">
                    <a:lumMod val="75000"/>
                  </a:schemeClr>
                </a:solidFill>
                <a:latin typeface="Arial"/>
                <a:ea typeface="Times New Roman" panose="02020603050405020304" pitchFamily="18" charset="0"/>
                <a:cs typeface="Arial"/>
              </a:rPr>
              <a:t>Notice of Funding Availability (NOFA)</a:t>
            </a:r>
            <a:r>
              <a:rPr lang="en-US" sz="1800">
                <a:solidFill>
                  <a:schemeClr val="tx2">
                    <a:lumMod val="75000"/>
                  </a:schemeClr>
                </a:solidFill>
                <a:effectLst/>
                <a:latin typeface="Arial"/>
                <a:ea typeface="Times New Roman" panose="02020603050405020304" pitchFamily="18" charset="0"/>
                <a:cs typeface="Arial"/>
              </a:rPr>
              <a:t> in </a:t>
            </a:r>
            <a:r>
              <a:rPr lang="en-US">
                <a:solidFill>
                  <a:schemeClr val="tx2">
                    <a:lumMod val="75000"/>
                  </a:schemeClr>
                </a:solidFill>
                <a:latin typeface="Arial"/>
                <a:ea typeface="Times New Roman" panose="02020603050405020304" pitchFamily="18" charset="0"/>
                <a:cs typeface="Arial"/>
              </a:rPr>
              <a:t>December 2022</a:t>
            </a:r>
            <a:r>
              <a:rPr lang="en-US" sz="1800">
                <a:solidFill>
                  <a:schemeClr val="tx2">
                    <a:lumMod val="75000"/>
                  </a:schemeClr>
                </a:solidFill>
                <a:effectLst/>
                <a:latin typeface="Arial"/>
                <a:ea typeface="Times New Roman" panose="02020603050405020304" pitchFamily="18" charset="0"/>
                <a:cs typeface="Arial"/>
              </a:rPr>
              <a:t>.</a:t>
            </a:r>
            <a:endParaRPr lang="en-US" sz="1800">
              <a:solidFill>
                <a:schemeClr val="tx2">
                  <a:lumMod val="75000"/>
                </a:schemeClr>
              </a:solidFill>
              <a:effectLst/>
              <a:latin typeface="Arial"/>
              <a:ea typeface="Calibri" panose="020F0502020204030204" pitchFamily="34" charset="0"/>
              <a:cs typeface="Arial"/>
            </a:endParaRPr>
          </a:p>
        </p:txBody>
      </p:sp>
    </p:spTree>
    <p:extLst>
      <p:ext uri="{BB962C8B-B14F-4D97-AF65-F5344CB8AC3E}">
        <p14:creationId xmlns:p14="http://schemas.microsoft.com/office/powerpoint/2010/main" val="100471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B191A-E4A2-1A86-3E8A-E1F6BF3D776B}"/>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A740600-5429-1C64-3DFD-6805C92C7EC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BD4B49B-2588-E2D2-AD3A-572E1916EA5A}"/>
              </a:ext>
            </a:extLst>
          </p:cNvPr>
          <p:cNvSpPr txBox="1"/>
          <p:nvPr/>
        </p:nvSpPr>
        <p:spPr>
          <a:xfrm>
            <a:off x="457200" y="1316371"/>
            <a:ext cx="5853546" cy="2677656"/>
          </a:xfrm>
          <a:prstGeom prst="rect">
            <a:avLst/>
          </a:prstGeom>
          <a:noFill/>
        </p:spPr>
        <p:txBody>
          <a:bodyPr wrap="square" lIns="91440" tIns="45720" rIns="91440" bIns="45720" anchor="t">
            <a:spAutoFit/>
          </a:bodyPr>
          <a:lstStyle/>
          <a:p>
            <a:pPr algn="just"/>
            <a:endParaRPr lang="en-US" sz="800">
              <a:solidFill>
                <a:schemeClr val="tx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1800">
                <a:solidFill>
                  <a:schemeClr val="tx2">
                    <a:lumMod val="75000"/>
                  </a:schemeClr>
                </a:solidFill>
                <a:effectLst/>
                <a:latin typeface="Arial"/>
                <a:ea typeface="Times New Roman" panose="02020603050405020304" pitchFamily="18" charset="0"/>
                <a:cs typeface="Arial"/>
              </a:rPr>
              <a:t>The initial Agreement period (including administrative extensions) is from </a:t>
            </a:r>
            <a:r>
              <a:rPr lang="en-US">
                <a:solidFill>
                  <a:schemeClr val="tx2">
                    <a:lumMod val="75000"/>
                  </a:schemeClr>
                </a:solidFill>
                <a:latin typeface="Arial"/>
                <a:ea typeface="Times New Roman" panose="02020603050405020304" pitchFamily="18" charset="0"/>
                <a:cs typeface="Arial"/>
              </a:rPr>
              <a:t>February 1, 2024</a:t>
            </a:r>
            <a:r>
              <a:rPr lang="en-US" sz="1800">
                <a:solidFill>
                  <a:schemeClr val="tx2">
                    <a:lumMod val="75000"/>
                  </a:schemeClr>
                </a:solidFill>
                <a:effectLst/>
                <a:latin typeface="Arial"/>
                <a:ea typeface="Times New Roman" panose="02020603050405020304" pitchFamily="18" charset="0"/>
                <a:cs typeface="Arial"/>
              </a:rPr>
              <a:t>, to </a:t>
            </a:r>
            <a:r>
              <a:rPr lang="en-US">
                <a:solidFill>
                  <a:schemeClr val="tx2">
                    <a:lumMod val="75000"/>
                  </a:schemeClr>
                </a:solidFill>
                <a:latin typeface="Arial"/>
                <a:ea typeface="Times New Roman" panose="02020603050405020304" pitchFamily="18" charset="0"/>
                <a:cs typeface="Arial"/>
              </a:rPr>
              <a:t>February 28, 2026</a:t>
            </a:r>
            <a:r>
              <a:rPr lang="en-US" sz="1800">
                <a:solidFill>
                  <a:schemeClr val="tx2">
                    <a:lumMod val="75000"/>
                  </a:schemeClr>
                </a:solidFill>
                <a:effectLst/>
                <a:latin typeface="Arial"/>
                <a:ea typeface="Times New Roman" panose="02020603050405020304" pitchFamily="18" charset="0"/>
                <a:cs typeface="Arial"/>
              </a:rPr>
              <a:t>. </a:t>
            </a:r>
            <a:endParaRPr lang="en-US" sz="800">
              <a:solidFill>
                <a:schemeClr val="tx2">
                  <a:lumMod val="75000"/>
                </a:schemeClr>
              </a:solidFill>
              <a:latin typeface="Arial"/>
              <a:ea typeface="Times New Roman" panose="02020603050405020304" pitchFamily="18" charset="0"/>
              <a:cs typeface="Arial"/>
            </a:endParaRPr>
          </a:p>
          <a:p>
            <a:pPr algn="just"/>
            <a:endParaRPr lang="en-US" sz="800">
              <a:solidFill>
                <a:schemeClr val="tx2">
                  <a:lumMod val="75000"/>
                </a:schemeClr>
              </a:solidFill>
              <a:effectLst/>
              <a:latin typeface="Arial"/>
              <a:ea typeface="Times New Roman" panose="02020603050405020304" pitchFamily="18" charset="0"/>
              <a:cs typeface="Arial"/>
            </a:endParaRPr>
          </a:p>
          <a:p>
            <a:pPr algn="just"/>
            <a:r>
              <a:rPr lang="en-US" sz="1800">
                <a:solidFill>
                  <a:schemeClr val="tx2">
                    <a:lumMod val="75000"/>
                  </a:schemeClr>
                </a:solidFill>
                <a:effectLst/>
                <a:latin typeface="Arial"/>
                <a:ea typeface="Times New Roman" panose="02020603050405020304" pitchFamily="18" charset="0"/>
                <a:cs typeface="Arial"/>
              </a:rPr>
              <a:t>This </a:t>
            </a:r>
            <a:r>
              <a:rPr lang="en-US">
                <a:solidFill>
                  <a:schemeClr val="tx2">
                    <a:lumMod val="75000"/>
                  </a:schemeClr>
                </a:solidFill>
                <a:latin typeface="Arial"/>
                <a:ea typeface="Times New Roman" panose="02020603050405020304" pitchFamily="18" charset="0"/>
                <a:cs typeface="Arial"/>
              </a:rPr>
              <a:t>Second Amendment</a:t>
            </a:r>
            <a:r>
              <a:rPr lang="en-US" sz="1800">
                <a:solidFill>
                  <a:schemeClr val="tx2">
                    <a:lumMod val="75000"/>
                  </a:schemeClr>
                </a:solidFill>
                <a:effectLst/>
                <a:latin typeface="Arial"/>
                <a:ea typeface="Times New Roman" panose="02020603050405020304" pitchFamily="18" charset="0"/>
                <a:cs typeface="Arial"/>
              </a:rPr>
              <a:t> will </a:t>
            </a:r>
            <a:r>
              <a:rPr lang="en-US">
                <a:solidFill>
                  <a:schemeClr val="tx2">
                    <a:lumMod val="75000"/>
                  </a:schemeClr>
                </a:solidFill>
                <a:latin typeface="Arial"/>
                <a:ea typeface="Times New Roman" panose="02020603050405020304" pitchFamily="18" charset="0"/>
                <a:cs typeface="Arial"/>
              </a:rPr>
              <a:t>provide funding through January 31, 2027</a:t>
            </a:r>
            <a:r>
              <a:rPr lang="en-US" sz="1800">
                <a:solidFill>
                  <a:schemeClr val="tx2">
                    <a:lumMod val="75000"/>
                  </a:schemeClr>
                </a:solidFill>
                <a:effectLst/>
                <a:latin typeface="Arial"/>
                <a:ea typeface="Times New Roman" panose="02020603050405020304" pitchFamily="18" charset="0"/>
                <a:cs typeface="Arial"/>
              </a:rPr>
              <a:t>. </a:t>
            </a:r>
            <a:r>
              <a:rPr lang="en-US">
                <a:solidFill>
                  <a:schemeClr val="tx2">
                    <a:lumMod val="75000"/>
                  </a:schemeClr>
                </a:solidFill>
                <a:latin typeface="Arial"/>
                <a:ea typeface="Times New Roman" panose="02020603050405020304" pitchFamily="18" charset="0"/>
                <a:cs typeface="Arial"/>
              </a:rPr>
              <a:t>There were no findings or concerns in the most recent compliance monitoring review. </a:t>
            </a:r>
          </a:p>
          <a:p>
            <a:pPr marL="0" marR="0" algn="just">
              <a:buNone/>
            </a:pPr>
            <a:endParaRPr lang="en-US" sz="80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0" marR="0" algn="just">
              <a:buNone/>
            </a:pPr>
            <a:r>
              <a:rPr lang="en-US">
                <a:solidFill>
                  <a:schemeClr val="tx2">
                    <a:lumMod val="75000"/>
                  </a:schemeClr>
                </a:solidFill>
                <a:latin typeface="Arial"/>
                <a:ea typeface="Times New Roman" panose="02020603050405020304" pitchFamily="18" charset="0"/>
                <a:cs typeface="Arial"/>
              </a:rPr>
              <a:t>SEARCH</a:t>
            </a:r>
            <a:r>
              <a:rPr lang="en-US" sz="1800">
                <a:solidFill>
                  <a:schemeClr val="tx2">
                    <a:lumMod val="75000"/>
                  </a:schemeClr>
                </a:solidFill>
                <a:effectLst/>
                <a:latin typeface="Arial"/>
                <a:ea typeface="Times New Roman" panose="02020603050405020304" pitchFamily="18" charset="0"/>
                <a:cs typeface="Arial"/>
              </a:rPr>
              <a:t> has received funding from the City of Houston since </a:t>
            </a:r>
            <a:r>
              <a:rPr lang="en-US">
                <a:solidFill>
                  <a:schemeClr val="tx2">
                    <a:lumMod val="75000"/>
                  </a:schemeClr>
                </a:solidFill>
                <a:latin typeface="Arial"/>
                <a:ea typeface="Times New Roman" panose="02020603050405020304" pitchFamily="18" charset="0"/>
                <a:cs typeface="Arial"/>
              </a:rPr>
              <a:t>1996</a:t>
            </a:r>
            <a:r>
              <a:rPr lang="en-US" sz="1800">
                <a:solidFill>
                  <a:schemeClr val="tx2">
                    <a:lumMod val="75000"/>
                  </a:schemeClr>
                </a:solidFill>
                <a:effectLst/>
                <a:latin typeface="Arial"/>
                <a:ea typeface="Times New Roman" panose="02020603050405020304" pitchFamily="18" charset="0"/>
                <a:cs typeface="Arial"/>
              </a:rPr>
              <a:t>. </a:t>
            </a:r>
            <a:endParaRPr lang="en-US" sz="1800">
              <a:solidFill>
                <a:schemeClr val="tx2">
                  <a:lumMod val="75000"/>
                </a:schemeClr>
              </a:solidFill>
              <a:effectLst/>
              <a:latin typeface="Arial"/>
              <a:ea typeface="Calibri" panose="020F0502020204030204" pitchFamily="34" charset="0"/>
              <a:cs typeface="Arial"/>
            </a:endParaRPr>
          </a:p>
        </p:txBody>
      </p:sp>
      <p:sp>
        <p:nvSpPr>
          <p:cNvPr id="5" name="TextBox 4">
            <a:extLst>
              <a:ext uri="{FF2B5EF4-FFF2-40B4-BE49-F238E27FC236}">
                <a16:creationId xmlns:a16="http://schemas.microsoft.com/office/drawing/2014/main" id="{4C1DAA5D-6F86-EC7E-CB1B-976DF22FA4A0}"/>
              </a:ext>
            </a:extLst>
          </p:cNvPr>
          <p:cNvSpPr txBox="1"/>
          <p:nvPr/>
        </p:nvSpPr>
        <p:spPr>
          <a:xfrm>
            <a:off x="332509" y="269167"/>
            <a:ext cx="6525490"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a:t>
            </a:r>
            <a:r>
              <a:rPr lang="en-US" sz="2000" b="1" err="1">
                <a:solidFill>
                  <a:srgbClr val="004368"/>
                </a:solidFill>
                <a:latin typeface="Arial"/>
                <a:cs typeface="Arial"/>
              </a:rPr>
              <a:t>b</a:t>
            </a:r>
            <a:r>
              <a:rPr lang="en-US" sz="2000" b="1" i="0" u="none" strike="noStrike">
                <a:solidFill>
                  <a:srgbClr val="004368"/>
                </a:solidFill>
                <a:effectLst/>
                <a:latin typeface="Arial"/>
                <a:cs typeface="Arial"/>
              </a:rPr>
              <a:t>. </a:t>
            </a:r>
            <a:r>
              <a:rPr lang="en-US" sz="2000" b="1">
                <a:solidFill>
                  <a:srgbClr val="004368"/>
                </a:solidFill>
                <a:latin typeface="Arial"/>
                <a:cs typeface="Arial"/>
              </a:rPr>
              <a:t>SEARCH Homeless Services </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t>
            </a:r>
            <a:r>
              <a:rPr lang="en-US" sz="2000" b="1">
                <a:solidFill>
                  <a:srgbClr val="004368"/>
                </a:solidFill>
                <a:latin typeface="Arial"/>
                <a:cs typeface="Arial"/>
              </a:rPr>
              <a:t>District I</a:t>
            </a:r>
            <a:r>
              <a:rPr lang="en-US" sz="2000" b="1" i="0" u="none" strike="noStrike">
                <a:solidFill>
                  <a:srgbClr val="004368"/>
                </a:solidFill>
                <a:effectLst/>
                <a:latin typeface="Arial"/>
                <a:cs typeface="Arial"/>
              </a:rPr>
              <a:t>)</a:t>
            </a:r>
            <a:endParaRPr lang="en-US" sz="2000">
              <a:latin typeface="Arial"/>
              <a:cs typeface="Arial"/>
            </a:endParaRPr>
          </a:p>
        </p:txBody>
      </p:sp>
    </p:spTree>
    <p:extLst>
      <p:ext uri="{BB962C8B-B14F-4D97-AF65-F5344CB8AC3E}">
        <p14:creationId xmlns:p14="http://schemas.microsoft.com/office/powerpoint/2010/main" val="400768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7080B-7CDB-38CF-82FA-87E1587C60FD}"/>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92DD62B-34D9-DB04-1D2B-5A825835FAA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F868817-C029-A212-64CC-DE6F3B9CF851}"/>
              </a:ext>
            </a:extLst>
          </p:cNvPr>
          <p:cNvSpPr txBox="1"/>
          <p:nvPr/>
        </p:nvSpPr>
        <p:spPr>
          <a:xfrm>
            <a:off x="332509" y="269167"/>
            <a:ext cx="6439226" cy="1015663"/>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I.c</a:t>
            </a:r>
            <a:r>
              <a:rPr lang="en-US" sz="2000" b="1" i="0" u="none" strike="noStrike">
                <a:solidFill>
                  <a:srgbClr val="004368"/>
                </a:solidFill>
                <a:effectLst/>
                <a:latin typeface="Arial"/>
                <a:cs typeface="Arial"/>
              </a:rPr>
              <a:t>. </a:t>
            </a:r>
            <a:r>
              <a:rPr lang="en-US" sz="2000" b="1">
                <a:solidFill>
                  <a:srgbClr val="004368"/>
                </a:solidFill>
                <a:latin typeface="Arial"/>
                <a:cs typeface="Arial"/>
              </a:rPr>
              <a:t>Houston's Capital Investing in Development and Employment of Adults (Capital IDEA)</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(All </a:t>
            </a:r>
            <a:r>
              <a:rPr lang="en-US" sz="2000" b="1">
                <a:solidFill>
                  <a:srgbClr val="004368"/>
                </a:solidFill>
                <a:latin typeface="Arial"/>
                <a:cs typeface="Arial"/>
              </a:rPr>
              <a:t>Districts</a:t>
            </a:r>
            <a:r>
              <a:rPr lang="en-US" sz="2000" b="1" i="0" u="none" strike="noStrike">
                <a:solidFill>
                  <a:srgbClr val="004368"/>
                </a:solidFill>
                <a:effectLst/>
                <a:latin typeface="Arial"/>
                <a:cs typeface="Arial"/>
              </a:rPr>
              <a:t>)</a:t>
            </a:r>
            <a:endParaRPr lang="en-US" sz="2000">
              <a:latin typeface="Arial"/>
              <a:cs typeface="Arial"/>
            </a:endParaRPr>
          </a:p>
        </p:txBody>
      </p:sp>
      <p:sp>
        <p:nvSpPr>
          <p:cNvPr id="5" name="TextBox 4">
            <a:extLst>
              <a:ext uri="{FF2B5EF4-FFF2-40B4-BE49-F238E27FC236}">
                <a16:creationId xmlns:a16="http://schemas.microsoft.com/office/drawing/2014/main" id="{97A6D4C6-422E-79C9-8C6A-7D6DCC017C92}"/>
              </a:ext>
            </a:extLst>
          </p:cNvPr>
          <p:cNvSpPr txBox="1"/>
          <p:nvPr/>
        </p:nvSpPr>
        <p:spPr>
          <a:xfrm>
            <a:off x="462558" y="1681962"/>
            <a:ext cx="5942163" cy="2431435"/>
          </a:xfrm>
          <a:prstGeom prst="rect">
            <a:avLst/>
          </a:prstGeom>
          <a:noFill/>
        </p:spPr>
        <p:txBody>
          <a:bodyPr wrap="square" lIns="91440" tIns="45720" rIns="91440" bIns="45720" anchor="t">
            <a:spAutoFit/>
          </a:bodyPr>
          <a:lstStyle/>
          <a:p>
            <a:pPr algn="just"/>
            <a:r>
              <a:rPr lang="en-US" sz="1800">
                <a:solidFill>
                  <a:schemeClr val="tx2">
                    <a:lumMod val="75000"/>
                  </a:schemeClr>
                </a:solidFill>
                <a:effectLst/>
                <a:latin typeface="Arial"/>
                <a:ea typeface="Arial" panose="020B0604020202020204" pitchFamily="34" charset="0"/>
                <a:cs typeface="Arial"/>
              </a:rPr>
              <a:t>An Ordinance authorizing a </a:t>
            </a:r>
            <a:r>
              <a:rPr lang="en-US">
                <a:solidFill>
                  <a:schemeClr val="tx2">
                    <a:lumMod val="75000"/>
                  </a:schemeClr>
                </a:solidFill>
                <a:latin typeface="Arial"/>
                <a:ea typeface="Arial" panose="020B0604020202020204" pitchFamily="34" charset="0"/>
                <a:cs typeface="Arial"/>
              </a:rPr>
              <a:t>Second</a:t>
            </a:r>
            <a:r>
              <a:rPr lang="en-US" sz="1800">
                <a:solidFill>
                  <a:schemeClr val="tx2">
                    <a:lumMod val="75000"/>
                  </a:schemeClr>
                </a:solidFill>
                <a:effectLst/>
                <a:latin typeface="Arial"/>
                <a:ea typeface="Arial" panose="020B0604020202020204" pitchFamily="34" charset="0"/>
                <a:cs typeface="Arial"/>
              </a:rPr>
              <a:t> Amendment to the Subrecipient Agreement between the City of Houston (City) and </a:t>
            </a:r>
            <a:r>
              <a:rPr lang="en-US">
                <a:solidFill>
                  <a:schemeClr val="tx2">
                    <a:lumMod val="75000"/>
                  </a:schemeClr>
                </a:solidFill>
                <a:latin typeface="Arial"/>
                <a:ea typeface="Arial" panose="020B0604020202020204" pitchFamily="34" charset="0"/>
                <a:cs typeface="Arial"/>
              </a:rPr>
              <a:t>Houston's Capital Investing in Development and Employment of Adults (Capital IDEA),</a:t>
            </a:r>
            <a:r>
              <a:rPr lang="en-US" sz="1800">
                <a:solidFill>
                  <a:schemeClr val="tx2">
                    <a:lumMod val="75000"/>
                  </a:schemeClr>
                </a:solidFill>
                <a:effectLst/>
                <a:latin typeface="Arial"/>
                <a:ea typeface="Arial" panose="020B0604020202020204" pitchFamily="34" charset="0"/>
                <a:cs typeface="Arial"/>
              </a:rPr>
              <a:t> </a:t>
            </a:r>
          </a:p>
          <a:p>
            <a:pPr marL="0" marR="0" algn="just">
              <a:buNone/>
            </a:pPr>
            <a:endParaRPr lang="en-US" sz="800">
              <a:solidFill>
                <a:schemeClr val="tx2">
                  <a:lumMod val="75000"/>
                </a:schemeClr>
              </a:solidFill>
              <a:latin typeface="Arial" panose="020B0604020202020204" pitchFamily="34" charset="0"/>
              <a:ea typeface="Arial" panose="020B0604020202020204" pitchFamily="34" charset="0"/>
              <a:cs typeface="Arial" panose="020B0604020202020204" pitchFamily="34" charset="0"/>
            </a:endParaRPr>
          </a:p>
          <a:p>
            <a:pPr algn="just"/>
            <a:r>
              <a:rPr lang="en-US">
                <a:solidFill>
                  <a:schemeClr val="tx2">
                    <a:lumMod val="75000"/>
                  </a:schemeClr>
                </a:solidFill>
                <a:latin typeface="Arial"/>
                <a:cs typeface="Arial"/>
              </a:rPr>
              <a:t>Providing an additional $250,000.00 in Community Development Block Grant (CDBG) funds for a program that will serve a minimum of 110 low-to-moderate income adults.</a:t>
            </a:r>
            <a:endParaRPr lang="en-US">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166378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48CB15-C35A-9CBE-3979-B463344675AD}"/>
              </a:ext>
            </a:extLst>
          </p:cNvPr>
          <p:cNvSpPr txBox="1"/>
          <p:nvPr/>
        </p:nvSpPr>
        <p:spPr>
          <a:xfrm>
            <a:off x="332509" y="215252"/>
            <a:ext cx="6439226" cy="1015663"/>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I.c</a:t>
            </a:r>
            <a:r>
              <a:rPr lang="en-US" sz="2000" b="1" i="0" u="none" strike="noStrike">
                <a:solidFill>
                  <a:srgbClr val="004368"/>
                </a:solidFill>
                <a:effectLst/>
                <a:latin typeface="Arial"/>
                <a:cs typeface="Arial"/>
              </a:rPr>
              <a:t>. </a:t>
            </a:r>
            <a:r>
              <a:rPr lang="en-US" sz="2000" b="1">
                <a:solidFill>
                  <a:srgbClr val="004368"/>
                </a:solidFill>
                <a:latin typeface="Arial"/>
                <a:cs typeface="Arial"/>
              </a:rPr>
              <a:t>Houston's Capital Investing in Development and Employment of Adults (Capital IDEA)</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(All </a:t>
            </a:r>
            <a:r>
              <a:rPr lang="en-US" sz="2000" b="1">
                <a:solidFill>
                  <a:srgbClr val="004368"/>
                </a:solidFill>
                <a:latin typeface="Arial"/>
                <a:cs typeface="Arial"/>
              </a:rPr>
              <a:t>Districts</a:t>
            </a:r>
            <a:r>
              <a:rPr lang="en-US" sz="2000" b="1" i="0" u="none" strike="noStrike">
                <a:solidFill>
                  <a:srgbClr val="004368"/>
                </a:solidFill>
                <a:effectLst/>
                <a:latin typeface="Arial"/>
                <a:cs typeface="Arial"/>
              </a:rPr>
              <a:t>)</a:t>
            </a:r>
            <a:endParaRPr lang="en-US" sz="2000">
              <a:latin typeface="Arial"/>
              <a:cs typeface="Arial"/>
            </a:endParaRPr>
          </a:p>
        </p:txBody>
      </p:sp>
      <p:sp>
        <p:nvSpPr>
          <p:cNvPr id="7" name="TextBox 6">
            <a:extLst>
              <a:ext uri="{FF2B5EF4-FFF2-40B4-BE49-F238E27FC236}">
                <a16:creationId xmlns:a16="http://schemas.microsoft.com/office/drawing/2014/main" id="{297E33C8-5DD2-CEC0-F582-25BEBBAF362D}"/>
              </a:ext>
            </a:extLst>
          </p:cNvPr>
          <p:cNvSpPr txBox="1"/>
          <p:nvPr/>
        </p:nvSpPr>
        <p:spPr>
          <a:xfrm>
            <a:off x="462558" y="1567836"/>
            <a:ext cx="5942163" cy="2431435"/>
          </a:xfrm>
          <a:prstGeom prst="rect">
            <a:avLst/>
          </a:prstGeom>
          <a:noFill/>
        </p:spPr>
        <p:txBody>
          <a:bodyPr wrap="square" lIns="91440" tIns="45720" rIns="91440" bIns="45720" anchor="t">
            <a:spAutoFit/>
          </a:bodyPr>
          <a:lstStyle/>
          <a:p>
            <a:pPr algn="just"/>
            <a:r>
              <a:rPr lang="en-US">
                <a:solidFill>
                  <a:schemeClr val="tx2">
                    <a:lumMod val="75000"/>
                  </a:schemeClr>
                </a:solidFill>
                <a:latin typeface="Arial"/>
                <a:cs typeface="Arial"/>
              </a:rPr>
              <a:t>Participants will work to obtain a vocational certificate or a post-secondary education in on-demand job sectors with livable wages. </a:t>
            </a:r>
            <a:endParaRPr lang="en-US" sz="800">
              <a:solidFill>
                <a:schemeClr val="tx2">
                  <a:lumMod val="75000"/>
                </a:schemeClr>
              </a:solidFill>
            </a:endParaRPr>
          </a:p>
          <a:p>
            <a:pPr algn="just"/>
            <a:endParaRPr lang="en-US" sz="800">
              <a:solidFill>
                <a:schemeClr val="tx2">
                  <a:lumMod val="75000"/>
                </a:schemeClr>
              </a:solidFill>
              <a:latin typeface="Arial"/>
              <a:cs typeface="Arial"/>
            </a:endParaRPr>
          </a:p>
          <a:p>
            <a:pPr algn="just"/>
            <a:r>
              <a:rPr lang="en-US">
                <a:solidFill>
                  <a:schemeClr val="tx2">
                    <a:lumMod val="75000"/>
                  </a:schemeClr>
                </a:solidFill>
                <a:latin typeface="Arial"/>
                <a:cs typeface="Arial"/>
              </a:rPr>
              <a:t>As participants near the end of their Capital IDEA educational program, career placement services will be provided to assist in resume building, job search, and placement in positions paying a living wage of at least $18.38 per hour.</a:t>
            </a:r>
          </a:p>
        </p:txBody>
      </p:sp>
    </p:spTree>
    <p:extLst>
      <p:ext uri="{BB962C8B-B14F-4D97-AF65-F5344CB8AC3E}">
        <p14:creationId xmlns:p14="http://schemas.microsoft.com/office/powerpoint/2010/main" val="3419571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135225-C3B9-E49B-CDFA-13C51AC9EC77}"/>
              </a:ext>
            </a:extLst>
          </p:cNvPr>
          <p:cNvSpPr txBox="1"/>
          <p:nvPr/>
        </p:nvSpPr>
        <p:spPr>
          <a:xfrm>
            <a:off x="332509" y="243411"/>
            <a:ext cx="6406877" cy="1015663"/>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I.c</a:t>
            </a:r>
            <a:r>
              <a:rPr lang="en-US" sz="2000" b="1" i="0" u="none" strike="noStrike">
                <a:solidFill>
                  <a:srgbClr val="004368"/>
                </a:solidFill>
                <a:effectLst/>
                <a:latin typeface="Arial"/>
                <a:cs typeface="Arial"/>
              </a:rPr>
              <a:t>. </a:t>
            </a:r>
            <a:r>
              <a:rPr lang="en-US" sz="2000" b="1">
                <a:solidFill>
                  <a:srgbClr val="004368"/>
                </a:solidFill>
                <a:latin typeface="Arial"/>
                <a:cs typeface="Arial"/>
              </a:rPr>
              <a:t>Houston's Capital Investing in Development and Employment of Adults (Capital IDEA)</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(All </a:t>
            </a:r>
            <a:r>
              <a:rPr lang="en-US" sz="2000" b="1">
                <a:solidFill>
                  <a:srgbClr val="004368"/>
                </a:solidFill>
                <a:latin typeface="Arial"/>
                <a:cs typeface="Arial"/>
              </a:rPr>
              <a:t>Districts</a:t>
            </a:r>
            <a:r>
              <a:rPr lang="en-US" sz="2000" b="1" i="0" u="none" strike="noStrike">
                <a:solidFill>
                  <a:srgbClr val="004368"/>
                </a:solidFill>
                <a:effectLst/>
                <a:latin typeface="Arial"/>
                <a:cs typeface="Arial"/>
              </a:rPr>
              <a:t>)</a:t>
            </a:r>
            <a:endParaRPr lang="en-US" sz="2000">
              <a:latin typeface="Arial"/>
              <a:cs typeface="Arial"/>
            </a:endParaRPr>
          </a:p>
        </p:txBody>
      </p:sp>
      <p:graphicFrame>
        <p:nvGraphicFramePr>
          <p:cNvPr id="7" name="Table 6">
            <a:extLst>
              <a:ext uri="{FF2B5EF4-FFF2-40B4-BE49-F238E27FC236}">
                <a16:creationId xmlns:a16="http://schemas.microsoft.com/office/drawing/2014/main" id="{5A6FB963-52D5-8B18-9751-63FEE8CBCA61}"/>
              </a:ext>
            </a:extLst>
          </p:cNvPr>
          <p:cNvGraphicFramePr>
            <a:graphicFrameLocks noGrp="1"/>
          </p:cNvGraphicFramePr>
          <p:nvPr>
            <p:extLst>
              <p:ext uri="{D42A27DB-BD31-4B8C-83A1-F6EECF244321}">
                <p14:modId xmlns:p14="http://schemas.microsoft.com/office/powerpoint/2010/main" val="452301747"/>
              </p:ext>
            </p:extLst>
          </p:nvPr>
        </p:nvGraphicFramePr>
        <p:xfrm>
          <a:off x="463669" y="1498839"/>
          <a:ext cx="5666675" cy="1611409"/>
        </p:xfrm>
        <a:graphic>
          <a:graphicData uri="http://schemas.openxmlformats.org/drawingml/2006/table">
            <a:tbl>
              <a:tblPr firstRow="1" firstCol="1" bandRow="1">
                <a:tableStyleId>{5C22544A-7EE6-4342-B048-85BDC9FD1C3A}</a:tableStyleId>
              </a:tblPr>
              <a:tblGrid>
                <a:gridCol w="1921427">
                  <a:extLst>
                    <a:ext uri="{9D8B030D-6E8A-4147-A177-3AD203B41FA5}">
                      <a16:colId xmlns:a16="http://schemas.microsoft.com/office/drawing/2014/main" val="2581137525"/>
                    </a:ext>
                  </a:extLst>
                </a:gridCol>
                <a:gridCol w="1909343">
                  <a:extLst>
                    <a:ext uri="{9D8B030D-6E8A-4147-A177-3AD203B41FA5}">
                      <a16:colId xmlns:a16="http://schemas.microsoft.com/office/drawing/2014/main" val="1858559753"/>
                    </a:ext>
                  </a:extLst>
                </a:gridCol>
                <a:gridCol w="1835905">
                  <a:extLst>
                    <a:ext uri="{9D8B030D-6E8A-4147-A177-3AD203B41FA5}">
                      <a16:colId xmlns:a16="http://schemas.microsoft.com/office/drawing/2014/main" val="1520621586"/>
                    </a:ext>
                  </a:extLst>
                </a:gridCol>
              </a:tblGrid>
              <a:tr h="403013">
                <a:tc>
                  <a:txBody>
                    <a:bodyPr/>
                    <a:lstStyle/>
                    <a:p>
                      <a:pPr algn="ctr" fontAlgn="base">
                        <a:buNone/>
                      </a:pPr>
                      <a:r>
                        <a:rPr lang="en-US" sz="1400" b="1" kern="0">
                          <a:solidFill>
                            <a:srgbClr val="004368"/>
                          </a:solidFill>
                          <a:effectLst/>
                          <a:latin typeface="Arial"/>
                          <a:ea typeface="Times New Roman" panose="02020603050405020304" pitchFamily="18" charset="0"/>
                        </a:rPr>
                        <a:t>CATEGORY</a:t>
                      </a:r>
                      <a:endParaRPr lang="en-US" sz="140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buNone/>
                      </a:pPr>
                      <a:r>
                        <a:rPr lang="en-US" sz="1400" b="1" kern="0">
                          <a:solidFill>
                            <a:srgbClr val="004368"/>
                          </a:solidFill>
                          <a:effectLst/>
                          <a:latin typeface="Arial"/>
                          <a:ea typeface="Times New Roman" panose="02020603050405020304" pitchFamily="18" charset="0"/>
                        </a:rPr>
                        <a:t>AMOUNT</a:t>
                      </a:r>
                      <a:endParaRPr lang="en-US" sz="140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buNone/>
                      </a:pPr>
                      <a:r>
                        <a:rPr lang="en-US" sz="1400" b="1" kern="0">
                          <a:solidFill>
                            <a:srgbClr val="004368"/>
                          </a:solidFill>
                          <a:effectLst/>
                          <a:latin typeface="Arial"/>
                          <a:ea typeface="Times New Roman" panose="02020603050405020304" pitchFamily="18" charset="0"/>
                        </a:rPr>
                        <a:t> PERCENT </a:t>
                      </a:r>
                      <a:endParaRPr lang="en-US" sz="140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14226"/>
                  </a:ext>
                </a:extLst>
              </a:tr>
              <a:tr h="378338">
                <a:tc>
                  <a:txBody>
                    <a:bodyPr/>
                    <a:lstStyle/>
                    <a:p>
                      <a:pPr fontAlgn="base">
                        <a:buNone/>
                      </a:pPr>
                      <a:r>
                        <a:rPr lang="en-US" sz="1400" kern="0">
                          <a:solidFill>
                            <a:srgbClr val="104862"/>
                          </a:solidFill>
                          <a:effectLst/>
                          <a:latin typeface="Arial"/>
                          <a:ea typeface="Times New Roman" panose="02020603050405020304" pitchFamily="18" charset="0"/>
                        </a:rPr>
                        <a:t> Program </a:t>
                      </a:r>
                      <a:endParaRPr lang="en-US" sz="140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400" kern="0">
                          <a:solidFill>
                            <a:srgbClr val="104862"/>
                          </a:solidFill>
                          <a:effectLst/>
                          <a:latin typeface="Arial"/>
                          <a:ea typeface="Times New Roman" panose="02020603050405020304" pitchFamily="18" charset="0"/>
                        </a:rPr>
                        <a:t>$215,340.00 </a:t>
                      </a:r>
                      <a:endParaRPr lang="en-US" sz="140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400" kern="0">
                          <a:solidFill>
                            <a:srgbClr val="104862"/>
                          </a:solidFill>
                          <a:effectLst/>
                          <a:latin typeface="Arial"/>
                          <a:ea typeface="Times New Roman" panose="02020603050405020304" pitchFamily="18" charset="0"/>
                        </a:rPr>
                        <a:t>86.14%</a:t>
                      </a:r>
                      <a:endParaRPr lang="en-US" sz="140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7164229"/>
                  </a:ext>
                </a:extLst>
              </a:tr>
              <a:tr h="391537">
                <a:tc>
                  <a:txBody>
                    <a:bodyPr/>
                    <a:lstStyle/>
                    <a:p>
                      <a:pPr fontAlgn="base">
                        <a:buNone/>
                      </a:pPr>
                      <a:r>
                        <a:rPr lang="en-US" sz="1400" kern="0">
                          <a:solidFill>
                            <a:srgbClr val="104862"/>
                          </a:solidFill>
                          <a:effectLst/>
                          <a:latin typeface="Arial"/>
                          <a:ea typeface="Times New Roman" panose="02020603050405020304" pitchFamily="18" charset="0"/>
                        </a:rPr>
                        <a:t> Administration </a:t>
                      </a:r>
                      <a:endParaRPr lang="en-US" sz="140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400" kern="0">
                          <a:solidFill>
                            <a:srgbClr val="104862"/>
                          </a:solidFill>
                          <a:effectLst/>
                          <a:latin typeface="Arial"/>
                          <a:ea typeface="Times New Roman" panose="02020603050405020304" pitchFamily="18" charset="0"/>
                        </a:rPr>
                        <a:t>$34,660.00 </a:t>
                      </a:r>
                      <a:endParaRPr lang="en-US" sz="140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400" kern="0">
                          <a:solidFill>
                            <a:srgbClr val="104862"/>
                          </a:solidFill>
                          <a:effectLst/>
                          <a:latin typeface="Arial"/>
                          <a:ea typeface="Times New Roman" panose="02020603050405020304" pitchFamily="18" charset="0"/>
                        </a:rPr>
                        <a:t>13.86%</a:t>
                      </a:r>
                      <a:endParaRPr lang="en-US" sz="140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0575707"/>
                  </a:ext>
                </a:extLst>
              </a:tr>
              <a:tr h="438521">
                <a:tc>
                  <a:txBody>
                    <a:bodyPr/>
                    <a:lstStyle/>
                    <a:p>
                      <a:pPr fontAlgn="base">
                        <a:buNone/>
                      </a:pPr>
                      <a:r>
                        <a:rPr lang="en-US" sz="1400" b="1" kern="0">
                          <a:solidFill>
                            <a:srgbClr val="104862"/>
                          </a:solidFill>
                          <a:effectLst/>
                          <a:latin typeface="Arial"/>
                          <a:ea typeface="Times New Roman" panose="02020603050405020304" pitchFamily="18" charset="0"/>
                        </a:rPr>
                        <a:t> Total </a:t>
                      </a:r>
                      <a:endParaRPr lang="en-US" sz="140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400" b="1" kern="0">
                          <a:solidFill>
                            <a:srgbClr val="104862"/>
                          </a:solidFill>
                          <a:effectLst/>
                          <a:latin typeface="Arial"/>
                          <a:ea typeface="Times New Roman" panose="02020603050405020304" pitchFamily="18" charset="0"/>
                        </a:rPr>
                        <a:t>$250,000.00 </a:t>
                      </a:r>
                      <a:endParaRPr lang="en-US" sz="140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85725" algn="r" fontAlgn="base">
                        <a:buNone/>
                      </a:pPr>
                      <a:r>
                        <a:rPr lang="en-US" sz="1400" b="1" kern="0">
                          <a:solidFill>
                            <a:srgbClr val="104862"/>
                          </a:solidFill>
                          <a:effectLst/>
                          <a:latin typeface="Arial"/>
                          <a:ea typeface="Times New Roman" panose="02020603050405020304" pitchFamily="18" charset="0"/>
                        </a:rPr>
                        <a:t>100.00%</a:t>
                      </a:r>
                      <a:endParaRPr lang="en-US" sz="1400">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6303807"/>
                  </a:ext>
                </a:extLst>
              </a:tr>
            </a:tbl>
          </a:graphicData>
        </a:graphic>
      </p:graphicFrame>
      <p:sp>
        <p:nvSpPr>
          <p:cNvPr id="3" name="TextBox 2">
            <a:extLst>
              <a:ext uri="{FF2B5EF4-FFF2-40B4-BE49-F238E27FC236}">
                <a16:creationId xmlns:a16="http://schemas.microsoft.com/office/drawing/2014/main" id="{B673302D-1375-03AA-FDDF-FF5C63FBC448}"/>
              </a:ext>
            </a:extLst>
          </p:cNvPr>
          <p:cNvSpPr txBox="1"/>
          <p:nvPr/>
        </p:nvSpPr>
        <p:spPr>
          <a:xfrm>
            <a:off x="425035" y="3295643"/>
            <a:ext cx="5805151" cy="923330"/>
          </a:xfrm>
          <a:prstGeom prst="rect">
            <a:avLst/>
          </a:prstGeom>
          <a:noFill/>
        </p:spPr>
        <p:txBody>
          <a:bodyPr wrap="square">
            <a:spAutoFit/>
          </a:bodyPr>
          <a:lstStyle/>
          <a:p>
            <a:pPr algn="just"/>
            <a:r>
              <a:rPr lang="en-US">
                <a:solidFill>
                  <a:schemeClr val="tx2">
                    <a:lumMod val="75000"/>
                  </a:schemeClr>
                </a:solidFill>
                <a:latin typeface="Arial"/>
                <a:ea typeface="Times New Roman" panose="02020603050405020304" pitchFamily="18" charset="0"/>
                <a:cs typeface="Arial"/>
              </a:rPr>
              <a:t>Capital IDEA was</a:t>
            </a:r>
            <a:r>
              <a:rPr lang="en-US" sz="1800">
                <a:solidFill>
                  <a:schemeClr val="tx2">
                    <a:lumMod val="75000"/>
                  </a:schemeClr>
                </a:solidFill>
                <a:effectLst/>
                <a:latin typeface="Arial"/>
                <a:ea typeface="Times New Roman" panose="02020603050405020304" pitchFamily="18" charset="0"/>
                <a:cs typeface="Arial"/>
              </a:rPr>
              <a:t> one of the agencies selected through a </a:t>
            </a:r>
            <a:r>
              <a:rPr lang="en-US">
                <a:solidFill>
                  <a:schemeClr val="tx2">
                    <a:lumMod val="75000"/>
                  </a:schemeClr>
                </a:solidFill>
                <a:latin typeface="Arial"/>
                <a:ea typeface="Times New Roman" panose="02020603050405020304" pitchFamily="18" charset="0"/>
                <a:cs typeface="Arial"/>
              </a:rPr>
              <a:t>Notice of Funding Availability (NOFA)</a:t>
            </a:r>
            <a:r>
              <a:rPr lang="en-US" sz="1800">
                <a:solidFill>
                  <a:schemeClr val="tx2">
                    <a:lumMod val="75000"/>
                  </a:schemeClr>
                </a:solidFill>
                <a:effectLst/>
                <a:latin typeface="Arial"/>
                <a:ea typeface="Times New Roman" panose="02020603050405020304" pitchFamily="18" charset="0"/>
                <a:cs typeface="Arial"/>
              </a:rPr>
              <a:t> </a:t>
            </a:r>
            <a:r>
              <a:rPr lang="en-US">
                <a:solidFill>
                  <a:schemeClr val="tx2">
                    <a:lumMod val="75000"/>
                  </a:schemeClr>
                </a:solidFill>
                <a:latin typeface="Arial"/>
                <a:ea typeface="Times New Roman" panose="02020603050405020304" pitchFamily="18" charset="0"/>
                <a:cs typeface="Arial"/>
              </a:rPr>
              <a:t>for CDBG services in</a:t>
            </a:r>
            <a:r>
              <a:rPr lang="en-US" sz="1800">
                <a:solidFill>
                  <a:schemeClr val="tx2">
                    <a:lumMod val="75000"/>
                  </a:schemeClr>
                </a:solidFill>
                <a:effectLst/>
                <a:latin typeface="Arial"/>
                <a:ea typeface="Times New Roman" panose="02020603050405020304" pitchFamily="18" charset="0"/>
                <a:cs typeface="Arial"/>
              </a:rPr>
              <a:t> </a:t>
            </a:r>
            <a:r>
              <a:rPr lang="en-US">
                <a:solidFill>
                  <a:schemeClr val="tx2">
                    <a:lumMod val="75000"/>
                  </a:schemeClr>
                </a:solidFill>
                <a:latin typeface="Arial"/>
                <a:ea typeface="Times New Roman" panose="02020603050405020304" pitchFamily="18" charset="0"/>
                <a:cs typeface="Arial"/>
              </a:rPr>
              <a:t>December 2022</a:t>
            </a:r>
            <a:r>
              <a:rPr lang="en-US" sz="1800">
                <a:solidFill>
                  <a:schemeClr val="tx2">
                    <a:lumMod val="75000"/>
                  </a:schemeClr>
                </a:solidFill>
                <a:effectLst/>
                <a:latin typeface="Arial"/>
                <a:ea typeface="Times New Roman" panose="02020603050405020304" pitchFamily="18" charset="0"/>
                <a:cs typeface="Arial"/>
              </a:rPr>
              <a:t>.</a:t>
            </a:r>
            <a:endParaRPr lang="en-US" sz="1800">
              <a:solidFill>
                <a:schemeClr val="tx2">
                  <a:lumMod val="75000"/>
                </a:schemeClr>
              </a:solidFill>
              <a:effectLst/>
              <a:latin typeface="Arial"/>
              <a:ea typeface="Calibri" panose="020F0502020204030204" pitchFamily="34" charset="0"/>
              <a:cs typeface="Arial"/>
            </a:endParaRPr>
          </a:p>
        </p:txBody>
      </p:sp>
    </p:spTree>
    <p:extLst>
      <p:ext uri="{BB962C8B-B14F-4D97-AF65-F5344CB8AC3E}">
        <p14:creationId xmlns:p14="http://schemas.microsoft.com/office/powerpoint/2010/main" val="1991510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6EB5A3-3CE1-87F9-4A87-891AEB3CF4C8}"/>
              </a:ext>
            </a:extLst>
          </p:cNvPr>
          <p:cNvSpPr txBox="1"/>
          <p:nvPr/>
        </p:nvSpPr>
        <p:spPr>
          <a:xfrm>
            <a:off x="343292" y="269167"/>
            <a:ext cx="6396094" cy="1015663"/>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I.c</a:t>
            </a:r>
            <a:r>
              <a:rPr lang="en-US" sz="2000" b="1" i="0" u="none" strike="noStrike">
                <a:solidFill>
                  <a:srgbClr val="004368"/>
                </a:solidFill>
                <a:effectLst/>
                <a:latin typeface="Arial"/>
                <a:cs typeface="Arial"/>
              </a:rPr>
              <a:t>. </a:t>
            </a:r>
            <a:r>
              <a:rPr lang="en-US" sz="2000" b="1">
                <a:solidFill>
                  <a:srgbClr val="004368"/>
                </a:solidFill>
                <a:latin typeface="Arial"/>
                <a:cs typeface="Arial"/>
              </a:rPr>
              <a:t>Houston's Capital Investing in Development and Employment of Adults (Capital IDEA)</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(All </a:t>
            </a:r>
            <a:r>
              <a:rPr lang="en-US" sz="2000" b="1">
                <a:solidFill>
                  <a:srgbClr val="004368"/>
                </a:solidFill>
                <a:latin typeface="Arial"/>
                <a:cs typeface="Arial"/>
              </a:rPr>
              <a:t>Districts</a:t>
            </a:r>
            <a:r>
              <a:rPr lang="en-US" sz="2000" b="1" i="0" u="none" strike="noStrike">
                <a:solidFill>
                  <a:srgbClr val="004368"/>
                </a:solidFill>
                <a:effectLst/>
                <a:latin typeface="Arial"/>
                <a:cs typeface="Arial"/>
              </a:rPr>
              <a:t>)</a:t>
            </a:r>
            <a:endParaRPr lang="en-US" sz="2000">
              <a:latin typeface="Arial"/>
              <a:cs typeface="Arial"/>
            </a:endParaRPr>
          </a:p>
        </p:txBody>
      </p:sp>
      <p:sp>
        <p:nvSpPr>
          <p:cNvPr id="7" name="TextBox 6">
            <a:extLst>
              <a:ext uri="{FF2B5EF4-FFF2-40B4-BE49-F238E27FC236}">
                <a16:creationId xmlns:a16="http://schemas.microsoft.com/office/drawing/2014/main" id="{4897296F-3983-FB0E-A352-5CAAB5CC5150}"/>
              </a:ext>
            </a:extLst>
          </p:cNvPr>
          <p:cNvSpPr txBox="1"/>
          <p:nvPr/>
        </p:nvSpPr>
        <p:spPr>
          <a:xfrm>
            <a:off x="344731" y="1468861"/>
            <a:ext cx="6166253" cy="2800767"/>
          </a:xfrm>
          <a:prstGeom prst="rect">
            <a:avLst/>
          </a:prstGeom>
          <a:noFill/>
        </p:spPr>
        <p:txBody>
          <a:bodyPr wrap="square" lIns="91440" tIns="45720" rIns="91440" bIns="45720" anchor="t">
            <a:spAutoFit/>
          </a:bodyPr>
          <a:lstStyle/>
          <a:p>
            <a:pPr algn="just"/>
            <a:endParaRPr lang="en-US" sz="800">
              <a:solidFill>
                <a:schemeClr val="tx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1800">
                <a:solidFill>
                  <a:schemeClr val="tx2">
                    <a:lumMod val="75000"/>
                  </a:schemeClr>
                </a:solidFill>
                <a:effectLst/>
                <a:latin typeface="Arial"/>
                <a:ea typeface="Times New Roman" panose="02020603050405020304" pitchFamily="18" charset="0"/>
                <a:cs typeface="Arial"/>
              </a:rPr>
              <a:t>The Agreement period (including an administrative extension) is from </a:t>
            </a:r>
            <a:r>
              <a:rPr lang="en-US">
                <a:solidFill>
                  <a:schemeClr val="tx2">
                    <a:lumMod val="75000"/>
                  </a:schemeClr>
                </a:solidFill>
                <a:latin typeface="Arial"/>
                <a:ea typeface="Times New Roman" panose="02020603050405020304" pitchFamily="18" charset="0"/>
                <a:cs typeface="Arial"/>
              </a:rPr>
              <a:t>January 1, 2024</a:t>
            </a:r>
            <a:r>
              <a:rPr lang="en-US" sz="1800">
                <a:solidFill>
                  <a:schemeClr val="tx2">
                    <a:lumMod val="75000"/>
                  </a:schemeClr>
                </a:solidFill>
                <a:effectLst/>
                <a:latin typeface="Arial"/>
                <a:ea typeface="Times New Roman" panose="02020603050405020304" pitchFamily="18" charset="0"/>
                <a:cs typeface="Arial"/>
              </a:rPr>
              <a:t>, to </a:t>
            </a:r>
            <a:r>
              <a:rPr lang="en-US">
                <a:solidFill>
                  <a:schemeClr val="tx2">
                    <a:lumMod val="75000"/>
                  </a:schemeClr>
                </a:solidFill>
                <a:latin typeface="Arial"/>
                <a:ea typeface="Times New Roman" panose="02020603050405020304" pitchFamily="18" charset="0"/>
                <a:cs typeface="Arial"/>
              </a:rPr>
              <a:t>February 28, 2026</a:t>
            </a:r>
            <a:r>
              <a:rPr lang="en-US" sz="1800">
                <a:solidFill>
                  <a:schemeClr val="tx2">
                    <a:lumMod val="75000"/>
                  </a:schemeClr>
                </a:solidFill>
                <a:effectLst/>
                <a:latin typeface="Arial"/>
                <a:ea typeface="Times New Roman" panose="02020603050405020304" pitchFamily="18" charset="0"/>
                <a:cs typeface="Arial"/>
              </a:rPr>
              <a:t>. </a:t>
            </a:r>
            <a:endParaRPr lang="en-US" sz="800">
              <a:solidFill>
                <a:schemeClr val="tx2">
                  <a:lumMod val="75000"/>
                </a:schemeClr>
              </a:solidFill>
              <a:latin typeface="Arial"/>
              <a:ea typeface="Times New Roman" panose="02020603050405020304" pitchFamily="18" charset="0"/>
              <a:cs typeface="Arial"/>
            </a:endParaRPr>
          </a:p>
          <a:p>
            <a:pPr algn="just"/>
            <a:endParaRPr lang="en-US" sz="800">
              <a:solidFill>
                <a:schemeClr val="tx2">
                  <a:lumMod val="75000"/>
                </a:schemeClr>
              </a:solidFill>
              <a:latin typeface="Arial"/>
              <a:ea typeface="Times New Roman" panose="02020603050405020304" pitchFamily="18" charset="0"/>
              <a:cs typeface="Arial"/>
            </a:endParaRPr>
          </a:p>
          <a:p>
            <a:pPr algn="just"/>
            <a:r>
              <a:rPr lang="en-US">
                <a:solidFill>
                  <a:schemeClr val="tx2">
                    <a:lumMod val="75000"/>
                  </a:schemeClr>
                </a:solidFill>
                <a:latin typeface="Arial"/>
                <a:ea typeface="Times New Roman" panose="02020603050405020304" pitchFamily="18" charset="0"/>
                <a:cs typeface="Arial"/>
              </a:rPr>
              <a:t>This Second Amendment will provide funding through February 28, 2027. </a:t>
            </a:r>
            <a:endParaRPr lang="en-US" sz="800">
              <a:solidFill>
                <a:schemeClr val="tx2">
                  <a:lumMod val="75000"/>
                </a:schemeClr>
              </a:solidFill>
              <a:latin typeface="Arial"/>
              <a:ea typeface="Times New Roman" panose="02020603050405020304" pitchFamily="18" charset="0"/>
              <a:cs typeface="Arial"/>
            </a:endParaRPr>
          </a:p>
          <a:p>
            <a:pPr algn="just"/>
            <a:endParaRPr lang="en-US" sz="800">
              <a:solidFill>
                <a:schemeClr val="tx2">
                  <a:lumMod val="75000"/>
                </a:schemeClr>
              </a:solidFill>
              <a:latin typeface="Arial"/>
              <a:ea typeface="Times New Roman" panose="02020603050405020304" pitchFamily="18" charset="0"/>
              <a:cs typeface="Arial"/>
            </a:endParaRPr>
          </a:p>
          <a:p>
            <a:pPr algn="just"/>
            <a:r>
              <a:rPr lang="en-US">
                <a:solidFill>
                  <a:schemeClr val="tx2">
                    <a:lumMod val="75000"/>
                  </a:schemeClr>
                </a:solidFill>
                <a:latin typeface="Arial"/>
                <a:ea typeface="Times New Roman" panose="02020603050405020304" pitchFamily="18" charset="0"/>
                <a:cs typeface="Arial"/>
              </a:rPr>
              <a:t>As of November 2025, Capital IDEA has met 113% of its client goal and utilized approximately 85% of its total funds.</a:t>
            </a:r>
            <a:r>
              <a:rPr lang="en-US">
                <a:solidFill>
                  <a:schemeClr val="tx2">
                    <a:lumMod val="75000"/>
                  </a:schemeClr>
                </a:solidFill>
                <a:latin typeface="Arial"/>
                <a:ea typeface="Calibri" panose="020F0502020204030204" pitchFamily="34" charset="0"/>
                <a:cs typeface="Arial"/>
              </a:rPr>
              <a:t> </a:t>
            </a:r>
            <a:endParaRPr lang="en-US" sz="800">
              <a:solidFill>
                <a:schemeClr val="tx2">
                  <a:lumMod val="75000"/>
                </a:schemeClr>
              </a:solidFill>
              <a:latin typeface="Arial"/>
              <a:ea typeface="Calibri" panose="020F0502020204030204" pitchFamily="34" charset="0"/>
              <a:cs typeface="Arial"/>
            </a:endParaRPr>
          </a:p>
          <a:p>
            <a:pPr algn="just"/>
            <a:endParaRPr lang="en-US" sz="800">
              <a:solidFill>
                <a:schemeClr val="tx2">
                  <a:lumMod val="75000"/>
                </a:schemeClr>
              </a:solidFill>
              <a:latin typeface="Arial"/>
              <a:ea typeface="Calibri" panose="020F0502020204030204" pitchFamily="34" charset="0"/>
              <a:cs typeface="Arial"/>
            </a:endParaRPr>
          </a:p>
          <a:p>
            <a:pPr algn="just"/>
            <a:r>
              <a:rPr lang="en-US">
                <a:solidFill>
                  <a:schemeClr val="tx2">
                    <a:lumMod val="75000"/>
                  </a:schemeClr>
                </a:solidFill>
                <a:latin typeface="Arial"/>
                <a:ea typeface="Times New Roman" panose="02020603050405020304" pitchFamily="18" charset="0"/>
                <a:cs typeface="Arial"/>
              </a:rPr>
              <a:t>There were no findings or concerns in the most recent compliance monitoring review. </a:t>
            </a:r>
          </a:p>
        </p:txBody>
      </p:sp>
    </p:spTree>
    <p:extLst>
      <p:ext uri="{BB962C8B-B14F-4D97-AF65-F5344CB8AC3E}">
        <p14:creationId xmlns:p14="http://schemas.microsoft.com/office/powerpoint/2010/main" val="4125341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7CDCFE-D89F-ED56-E1F3-27112E38C4D7}"/>
              </a:ext>
            </a:extLst>
          </p:cNvPr>
          <p:cNvSpPr>
            <a:spLocks noGrp="1"/>
          </p:cNvSpPr>
          <p:nvPr>
            <p:ph type="body" idx="1"/>
          </p:nvPr>
        </p:nvSpPr>
        <p:spPr>
          <a:xfrm>
            <a:off x="342900" y="974781"/>
            <a:ext cx="6172200" cy="3565022"/>
          </a:xfrm>
        </p:spPr>
        <p:txBody>
          <a:bodyPr/>
          <a:lstStyle/>
          <a:p>
            <a:pPr marL="0" indent="0" algn="just">
              <a:buNone/>
            </a:pPr>
            <a:r>
              <a:rPr lang="en-US">
                <a:solidFill>
                  <a:schemeClr val="tx2">
                    <a:lumMod val="75000"/>
                  </a:schemeClr>
                </a:solidFill>
              </a:rPr>
              <a:t>An Ordinance authorizing a First Amendment to the Subrecipient Agreement between the City of Houston (City) and Northwest Assistance Ministries (NAM), </a:t>
            </a:r>
            <a:endParaRPr lang="en-US" sz="800">
              <a:solidFill>
                <a:schemeClr val="tx2">
                  <a:lumMod val="75000"/>
                </a:schemeClr>
              </a:solidFill>
            </a:endParaRPr>
          </a:p>
          <a:p>
            <a:pPr marL="0" indent="0" algn="just">
              <a:buNone/>
            </a:pPr>
            <a:endParaRPr lang="en-US" sz="800">
              <a:solidFill>
                <a:schemeClr val="tx2">
                  <a:lumMod val="75000"/>
                </a:schemeClr>
              </a:solidFill>
            </a:endParaRPr>
          </a:p>
          <a:p>
            <a:pPr marL="0" indent="0" algn="just">
              <a:buNone/>
            </a:pPr>
            <a:r>
              <a:rPr lang="en-US">
                <a:solidFill>
                  <a:schemeClr val="tx2">
                    <a:lumMod val="75000"/>
                  </a:schemeClr>
                </a:solidFill>
              </a:rPr>
              <a:t>De-obligating $83,912.15 in HOME Investment Partnerships Program – American Rescue Plan (HOME-ARP) funds allocated for Administration costs and providing up to $83,912.15 in End Street Homelessness Fund (Fund 2012) funding for Administration costs</a:t>
            </a:r>
          </a:p>
          <a:p>
            <a:pPr marL="0" indent="0" algn="just">
              <a:buNone/>
            </a:pPr>
            <a:endParaRPr lang="en-US" sz="800">
              <a:solidFill>
                <a:schemeClr val="tx2">
                  <a:lumMod val="75000"/>
                </a:schemeClr>
              </a:solidFill>
            </a:endParaRPr>
          </a:p>
          <a:p>
            <a:pPr marL="0" indent="0" algn="just">
              <a:buNone/>
            </a:pPr>
            <a:r>
              <a:rPr lang="en-US">
                <a:solidFill>
                  <a:schemeClr val="tx2">
                    <a:lumMod val="75000"/>
                  </a:schemeClr>
                </a:solidFill>
              </a:rPr>
              <a:t>To continue operating a program that will serve approximately 65 households annually who are at-risk for or experiencing homelessness.</a:t>
            </a:r>
          </a:p>
          <a:p>
            <a:pPr marL="0" indent="0" algn="just">
              <a:buNone/>
            </a:pPr>
            <a:endParaRPr lang="en-US">
              <a:solidFill>
                <a:schemeClr val="tx2">
                  <a:lumMod val="75000"/>
                </a:schemeClr>
              </a:solidFill>
            </a:endParaRPr>
          </a:p>
        </p:txBody>
      </p:sp>
      <p:sp>
        <p:nvSpPr>
          <p:cNvPr id="4" name="TextBox 3">
            <a:extLst>
              <a:ext uri="{FF2B5EF4-FFF2-40B4-BE49-F238E27FC236}">
                <a16:creationId xmlns:a16="http://schemas.microsoft.com/office/drawing/2014/main" id="{596ECD36-F350-5A1C-2317-5F1888D91861}"/>
              </a:ext>
            </a:extLst>
          </p:cNvPr>
          <p:cNvSpPr txBox="1"/>
          <p:nvPr/>
        </p:nvSpPr>
        <p:spPr>
          <a:xfrm>
            <a:off x="343292" y="269167"/>
            <a:ext cx="6396094"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I.d</a:t>
            </a:r>
            <a:r>
              <a:rPr lang="en-US" sz="2000" b="1" i="0" u="none" strike="noStrike">
                <a:solidFill>
                  <a:srgbClr val="004368"/>
                </a:solidFill>
                <a:effectLst/>
                <a:latin typeface="Arial"/>
                <a:cs typeface="Arial"/>
              </a:rPr>
              <a:t>. </a:t>
            </a:r>
            <a:r>
              <a:rPr lang="en-US" sz="2000" b="1">
                <a:solidFill>
                  <a:srgbClr val="004368"/>
                </a:solidFill>
                <a:latin typeface="Arial"/>
                <a:cs typeface="Arial"/>
              </a:rPr>
              <a:t>Northwest Assistance Ministries (NAM)</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(All </a:t>
            </a:r>
            <a:r>
              <a:rPr lang="en-US" sz="2000" b="1">
                <a:solidFill>
                  <a:srgbClr val="004368"/>
                </a:solidFill>
                <a:latin typeface="Arial"/>
                <a:cs typeface="Arial"/>
              </a:rPr>
              <a:t>Districts</a:t>
            </a:r>
            <a:r>
              <a:rPr lang="en-US" sz="2000" b="1" i="0" u="none" strike="noStrike">
                <a:solidFill>
                  <a:srgbClr val="004368"/>
                </a:solidFill>
                <a:effectLst/>
                <a:latin typeface="Arial"/>
                <a:cs typeface="Arial"/>
              </a:rPr>
              <a:t>)</a:t>
            </a:r>
            <a:endParaRPr lang="en-US" sz="2000">
              <a:latin typeface="Arial"/>
              <a:cs typeface="Arial"/>
            </a:endParaRPr>
          </a:p>
        </p:txBody>
      </p:sp>
    </p:spTree>
    <p:extLst>
      <p:ext uri="{BB962C8B-B14F-4D97-AF65-F5344CB8AC3E}">
        <p14:creationId xmlns:p14="http://schemas.microsoft.com/office/powerpoint/2010/main" val="3879927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D99A25-F07C-BA93-0189-23E2B2428A41}"/>
              </a:ext>
            </a:extLst>
          </p:cNvPr>
          <p:cNvSpPr>
            <a:spLocks noGrp="1"/>
          </p:cNvSpPr>
          <p:nvPr>
            <p:ph type="body" idx="1"/>
          </p:nvPr>
        </p:nvSpPr>
        <p:spPr>
          <a:xfrm>
            <a:off x="342900" y="1522123"/>
            <a:ext cx="6172200" cy="2470328"/>
          </a:xfrm>
        </p:spPr>
        <p:txBody>
          <a:bodyPr/>
          <a:lstStyle/>
          <a:p>
            <a:pPr marL="0" indent="0" algn="just">
              <a:buNone/>
            </a:pPr>
            <a:r>
              <a:rPr lang="en-US">
                <a:solidFill>
                  <a:schemeClr val="tx2">
                    <a:lumMod val="75000"/>
                  </a:schemeClr>
                </a:solidFill>
              </a:rPr>
              <a:t>NAM’s Diversion Program will work with clients who have housing issues and barriers to long-term stability; </a:t>
            </a:r>
            <a:endParaRPr lang="en-US" sz="800">
              <a:solidFill>
                <a:schemeClr val="tx2">
                  <a:lumMod val="75000"/>
                </a:schemeClr>
              </a:solidFill>
            </a:endParaRPr>
          </a:p>
          <a:p>
            <a:pPr marL="0" indent="0" algn="just">
              <a:buNone/>
            </a:pPr>
            <a:endParaRPr lang="en-US" sz="800">
              <a:solidFill>
                <a:schemeClr val="tx2">
                  <a:lumMod val="75000"/>
                </a:schemeClr>
              </a:solidFill>
            </a:endParaRPr>
          </a:p>
          <a:p>
            <a:pPr marL="0" indent="0" algn="just">
              <a:buNone/>
            </a:pPr>
            <a:r>
              <a:rPr lang="en-US">
                <a:solidFill>
                  <a:schemeClr val="tx2">
                    <a:lumMod val="75000"/>
                  </a:schemeClr>
                </a:solidFill>
              </a:rPr>
              <a:t>Clients are referred through The Way Home’s Coordinated Entry System and referrals from other City-approved sources.</a:t>
            </a:r>
            <a:endParaRPr lang="en-US" sz="800">
              <a:solidFill>
                <a:schemeClr val="tx2">
                  <a:lumMod val="75000"/>
                </a:schemeClr>
              </a:solidFill>
            </a:endParaRPr>
          </a:p>
          <a:p>
            <a:pPr marL="0" indent="0" algn="just">
              <a:buNone/>
            </a:pPr>
            <a:endParaRPr lang="en-US" sz="800">
              <a:solidFill>
                <a:schemeClr val="tx2">
                  <a:lumMod val="75000"/>
                </a:schemeClr>
              </a:solidFill>
            </a:endParaRPr>
          </a:p>
          <a:p>
            <a:pPr marL="0" indent="0" algn="just">
              <a:buNone/>
            </a:pPr>
            <a:r>
              <a:rPr lang="en-US">
                <a:solidFill>
                  <a:schemeClr val="tx2">
                    <a:lumMod val="75000"/>
                  </a:schemeClr>
                </a:solidFill>
              </a:rPr>
              <a:t>The aim is to identify immediate alternative housing arrangements with the goal of avoiding emergency shelter or unsheltered living.</a:t>
            </a:r>
          </a:p>
        </p:txBody>
      </p:sp>
      <p:sp>
        <p:nvSpPr>
          <p:cNvPr id="4" name="TextBox 3">
            <a:extLst>
              <a:ext uri="{FF2B5EF4-FFF2-40B4-BE49-F238E27FC236}">
                <a16:creationId xmlns:a16="http://schemas.microsoft.com/office/drawing/2014/main" id="{671EA5CE-9866-9D4D-300A-DA3959E4CA07}"/>
              </a:ext>
            </a:extLst>
          </p:cNvPr>
          <p:cNvSpPr txBox="1"/>
          <p:nvPr/>
        </p:nvSpPr>
        <p:spPr>
          <a:xfrm>
            <a:off x="343292" y="269167"/>
            <a:ext cx="6396094"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I.d</a:t>
            </a:r>
            <a:r>
              <a:rPr lang="en-US" sz="2000" b="1" i="0" u="none" strike="noStrike">
                <a:solidFill>
                  <a:srgbClr val="004368"/>
                </a:solidFill>
                <a:effectLst/>
                <a:latin typeface="Arial"/>
                <a:cs typeface="Arial"/>
              </a:rPr>
              <a:t>. </a:t>
            </a:r>
            <a:r>
              <a:rPr lang="en-US" sz="2000" b="1">
                <a:solidFill>
                  <a:srgbClr val="004368"/>
                </a:solidFill>
                <a:latin typeface="Arial"/>
                <a:cs typeface="Arial"/>
              </a:rPr>
              <a:t>Northwest Assistance Ministries (NAM)</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(All </a:t>
            </a:r>
            <a:r>
              <a:rPr lang="en-US" sz="2000" b="1">
                <a:solidFill>
                  <a:srgbClr val="004368"/>
                </a:solidFill>
                <a:latin typeface="Arial"/>
                <a:cs typeface="Arial"/>
              </a:rPr>
              <a:t>Districts</a:t>
            </a:r>
            <a:r>
              <a:rPr lang="en-US" sz="2000" b="1" i="0" u="none" strike="noStrike">
                <a:solidFill>
                  <a:srgbClr val="004368"/>
                </a:solidFill>
                <a:effectLst/>
                <a:latin typeface="Arial"/>
                <a:cs typeface="Arial"/>
              </a:rPr>
              <a:t>)</a:t>
            </a:r>
            <a:endParaRPr lang="en-US" sz="2000">
              <a:latin typeface="Arial"/>
              <a:cs typeface="Arial"/>
            </a:endParaRPr>
          </a:p>
        </p:txBody>
      </p:sp>
    </p:spTree>
    <p:extLst>
      <p:ext uri="{BB962C8B-B14F-4D97-AF65-F5344CB8AC3E}">
        <p14:creationId xmlns:p14="http://schemas.microsoft.com/office/powerpoint/2010/main" val="93006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400023-195F-F251-EF52-D09B29BE9887}"/>
              </a:ext>
            </a:extLst>
          </p:cNvPr>
          <p:cNvSpPr>
            <a:spLocks noGrp="1"/>
          </p:cNvSpPr>
          <p:nvPr>
            <p:ph type="body" idx="1"/>
          </p:nvPr>
        </p:nvSpPr>
        <p:spPr>
          <a:xfrm>
            <a:off x="342900" y="1567206"/>
            <a:ext cx="6172200" cy="2174102"/>
          </a:xfrm>
        </p:spPr>
        <p:txBody>
          <a:bodyPr/>
          <a:lstStyle/>
          <a:p>
            <a:pPr marL="0" indent="0" algn="just">
              <a:buNone/>
            </a:pPr>
            <a:r>
              <a:rPr lang="en-US">
                <a:solidFill>
                  <a:schemeClr val="tx2">
                    <a:lumMod val="75000"/>
                  </a:schemeClr>
                </a:solidFill>
              </a:rPr>
              <a:t>Services may include c</a:t>
            </a:r>
            <a:r>
              <a:rPr lang="en-US" sz="1800">
                <a:solidFill>
                  <a:schemeClr val="tx2">
                    <a:lumMod val="75000"/>
                  </a:schemeClr>
                </a:solidFill>
              </a:rPr>
              <a:t>ase management, food, transportation, outreach services, financial assistance, other supportive services, and </a:t>
            </a:r>
            <a:r>
              <a:rPr lang="en-US">
                <a:solidFill>
                  <a:schemeClr val="tx2">
                    <a:lumMod val="75000"/>
                  </a:schemeClr>
                </a:solidFill>
              </a:rPr>
              <a:t>r</a:t>
            </a:r>
            <a:r>
              <a:rPr lang="en-US" sz="1800">
                <a:solidFill>
                  <a:schemeClr val="tx2">
                    <a:lumMod val="75000"/>
                  </a:schemeClr>
                </a:solidFill>
              </a:rPr>
              <a:t>eferrals to wrap-around services.</a:t>
            </a:r>
            <a:endParaRPr lang="en-US" sz="800">
              <a:solidFill>
                <a:schemeClr val="tx2">
                  <a:lumMod val="75000"/>
                </a:schemeClr>
              </a:solidFill>
            </a:endParaRPr>
          </a:p>
          <a:p>
            <a:pPr marL="0" indent="0" algn="just">
              <a:buNone/>
            </a:pPr>
            <a:endParaRPr lang="en-US" sz="800">
              <a:solidFill>
                <a:schemeClr val="tx2">
                  <a:lumMod val="75000"/>
                </a:schemeClr>
              </a:solidFill>
            </a:endParaRPr>
          </a:p>
          <a:p>
            <a:pPr marL="0" indent="0" algn="just">
              <a:buNone/>
            </a:pPr>
            <a:r>
              <a:rPr lang="en-US">
                <a:solidFill>
                  <a:schemeClr val="tx2">
                    <a:lumMod val="75000"/>
                  </a:schemeClr>
                </a:solidFill>
              </a:rPr>
              <a:t>This agreement is one part of Mayor Whitmire’s program to end street homelessness in the City of Houston.</a:t>
            </a:r>
          </a:p>
        </p:txBody>
      </p:sp>
      <p:sp>
        <p:nvSpPr>
          <p:cNvPr id="4" name="TextBox 3">
            <a:extLst>
              <a:ext uri="{FF2B5EF4-FFF2-40B4-BE49-F238E27FC236}">
                <a16:creationId xmlns:a16="http://schemas.microsoft.com/office/drawing/2014/main" id="{FE81BB83-4328-91D2-9234-0F3DA8EC1103}"/>
              </a:ext>
            </a:extLst>
          </p:cNvPr>
          <p:cNvSpPr txBox="1"/>
          <p:nvPr/>
        </p:nvSpPr>
        <p:spPr>
          <a:xfrm>
            <a:off x="343292" y="269167"/>
            <a:ext cx="6396094"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I.d</a:t>
            </a:r>
            <a:r>
              <a:rPr lang="en-US" sz="2000" b="1" i="0" u="none" strike="noStrike">
                <a:solidFill>
                  <a:srgbClr val="004368"/>
                </a:solidFill>
                <a:effectLst/>
                <a:latin typeface="Arial"/>
                <a:cs typeface="Arial"/>
              </a:rPr>
              <a:t>. </a:t>
            </a:r>
            <a:r>
              <a:rPr lang="en-US" sz="2000" b="1">
                <a:solidFill>
                  <a:srgbClr val="004368"/>
                </a:solidFill>
                <a:latin typeface="Arial"/>
                <a:cs typeface="Arial"/>
              </a:rPr>
              <a:t>Northwest Assistance Ministries (NAM)</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(All </a:t>
            </a:r>
            <a:r>
              <a:rPr lang="en-US" sz="2000" b="1">
                <a:solidFill>
                  <a:srgbClr val="004368"/>
                </a:solidFill>
                <a:latin typeface="Arial"/>
                <a:cs typeface="Arial"/>
              </a:rPr>
              <a:t>Districts</a:t>
            </a:r>
            <a:r>
              <a:rPr lang="en-US" sz="2000" b="1" i="0" u="none" strike="noStrike">
                <a:solidFill>
                  <a:srgbClr val="004368"/>
                </a:solidFill>
                <a:effectLst/>
                <a:latin typeface="Arial"/>
                <a:cs typeface="Arial"/>
              </a:rPr>
              <a:t>)</a:t>
            </a:r>
            <a:endParaRPr lang="en-US" sz="2000">
              <a:latin typeface="Arial"/>
              <a:cs typeface="Arial"/>
            </a:endParaRPr>
          </a:p>
        </p:txBody>
      </p:sp>
    </p:spTree>
    <p:extLst>
      <p:ext uri="{BB962C8B-B14F-4D97-AF65-F5344CB8AC3E}">
        <p14:creationId xmlns:p14="http://schemas.microsoft.com/office/powerpoint/2010/main" val="339918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3733FC9-B8D4-4CEE-B74F-A250807A57E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707CF17D-644F-CB48-937B-514DF7EB553E}"/>
              </a:ext>
            </a:extLst>
          </p:cNvPr>
          <p:cNvSpPr>
            <a:spLocks noGrp="1"/>
          </p:cNvSpPr>
          <p:nvPr>
            <p:ph type="title"/>
          </p:nvPr>
        </p:nvSpPr>
        <p:spPr>
          <a:xfrm>
            <a:off x="0" y="521720"/>
            <a:ext cx="6858000" cy="532306"/>
          </a:xfrm>
        </p:spPr>
        <p:txBody>
          <a:bodyPr lIns="68580" tIns="34290" rIns="68580" bIns="34290" anchor="t"/>
          <a:lstStyle/>
          <a:p>
            <a:pPr algn="ctr"/>
            <a:r>
              <a:rPr lang="en-US" sz="3200">
                <a:solidFill>
                  <a:schemeClr val="tx2">
                    <a:lumMod val="75000"/>
                  </a:schemeClr>
                </a:solidFill>
                <a:latin typeface="Arial"/>
                <a:cs typeface="Arial"/>
              </a:rPr>
              <a:t>Agenda</a:t>
            </a:r>
            <a:endParaRPr lang="en-US" sz="3200">
              <a:solidFill>
                <a:schemeClr val="tx2">
                  <a:lumMod val="75000"/>
                </a:schemeClr>
              </a:solidFill>
            </a:endParaRPr>
          </a:p>
        </p:txBody>
      </p:sp>
      <p:sp>
        <p:nvSpPr>
          <p:cNvPr id="2" name="TextBox 1">
            <a:extLst>
              <a:ext uri="{FF2B5EF4-FFF2-40B4-BE49-F238E27FC236}">
                <a16:creationId xmlns:a16="http://schemas.microsoft.com/office/drawing/2014/main" id="{49914CAE-6C35-40AA-9F97-196C6BF257FE}"/>
              </a:ext>
            </a:extLst>
          </p:cNvPr>
          <p:cNvSpPr txBox="1"/>
          <p:nvPr/>
        </p:nvSpPr>
        <p:spPr>
          <a:xfrm>
            <a:off x="714374" y="1595300"/>
            <a:ext cx="5416262" cy="200824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spcAft>
                <a:spcPts val="1200"/>
              </a:spcAft>
            </a:pPr>
            <a:r>
              <a:rPr lang="en-US" sz="2400">
                <a:solidFill>
                  <a:schemeClr val="tx2">
                    <a:lumMod val="75000"/>
                  </a:schemeClr>
                </a:solidFill>
                <a:latin typeface="+mj-lt"/>
                <a:cs typeface="Arial"/>
              </a:rPr>
              <a:t>I.      Welcome/Introductions</a:t>
            </a:r>
            <a:endParaRPr lang="en-US" sz="2400">
              <a:solidFill>
                <a:schemeClr val="tx2">
                  <a:lumMod val="75000"/>
                </a:schemeClr>
              </a:solidFill>
              <a:latin typeface="+mj-lt"/>
              <a:cs typeface="Times New Roman"/>
            </a:endParaRPr>
          </a:p>
          <a:p>
            <a:pPr>
              <a:spcAft>
                <a:spcPts val="1200"/>
              </a:spcAft>
            </a:pPr>
            <a:r>
              <a:rPr lang="en-US" sz="2400">
                <a:solidFill>
                  <a:schemeClr val="tx2">
                    <a:lumMod val="75000"/>
                  </a:schemeClr>
                </a:solidFill>
                <a:latin typeface="+mj-lt"/>
                <a:cs typeface="Arial"/>
              </a:rPr>
              <a:t>II.     Public Services</a:t>
            </a:r>
            <a:endParaRPr lang="en-US" sz="2400">
              <a:solidFill>
                <a:schemeClr val="tx2">
                  <a:lumMod val="75000"/>
                </a:schemeClr>
              </a:solidFill>
              <a:latin typeface="+mj-lt"/>
              <a:cs typeface="Times New Roman"/>
            </a:endParaRPr>
          </a:p>
          <a:p>
            <a:pPr>
              <a:spcAft>
                <a:spcPts val="1200"/>
              </a:spcAft>
            </a:pPr>
            <a:r>
              <a:rPr lang="en-US" sz="2400">
                <a:solidFill>
                  <a:schemeClr val="tx2">
                    <a:lumMod val="75000"/>
                  </a:schemeClr>
                </a:solidFill>
                <a:latin typeface="+mj-lt"/>
                <a:cs typeface="Arial"/>
              </a:rPr>
              <a:t>III.    Director's Comments</a:t>
            </a:r>
            <a:endParaRPr lang="en-US" sz="2400">
              <a:solidFill>
                <a:schemeClr val="tx2">
                  <a:lumMod val="75000"/>
                </a:schemeClr>
              </a:solidFill>
              <a:latin typeface="+mj-lt"/>
              <a:cs typeface="Times New Roman"/>
            </a:endParaRPr>
          </a:p>
          <a:p>
            <a:pPr>
              <a:spcAft>
                <a:spcPts val="1200"/>
              </a:spcAft>
            </a:pPr>
            <a:r>
              <a:rPr lang="en-US" sz="2400">
                <a:solidFill>
                  <a:schemeClr val="tx2">
                    <a:lumMod val="75000"/>
                  </a:schemeClr>
                </a:solidFill>
                <a:latin typeface="+mj-lt"/>
                <a:cs typeface="Arial"/>
              </a:rPr>
              <a:t>IV.  </a:t>
            </a:r>
            <a:r>
              <a:rPr lang="en-US" sz="2400">
                <a:solidFill>
                  <a:schemeClr val="tx2">
                    <a:lumMod val="75000"/>
                  </a:schemeClr>
                </a:solidFill>
                <a:latin typeface="+mj-lt"/>
                <a:ea typeface="+mn-lt"/>
                <a:cs typeface="Arial"/>
              </a:rPr>
              <a:t>  Public Comments</a:t>
            </a:r>
          </a:p>
        </p:txBody>
      </p:sp>
      <p:sp>
        <p:nvSpPr>
          <p:cNvPr id="3" name="Rectangle 2">
            <a:extLst>
              <a:ext uri="{FF2B5EF4-FFF2-40B4-BE49-F238E27FC236}">
                <a16:creationId xmlns:a16="http://schemas.microsoft.com/office/drawing/2014/main" id="{783BA14F-4168-4EDD-9A80-F5145A09021F}"/>
              </a:ext>
            </a:extLst>
          </p:cNvPr>
          <p:cNvSpPr/>
          <p:nvPr/>
        </p:nvSpPr>
        <p:spPr>
          <a:xfrm>
            <a:off x="3338110" y="2433250"/>
            <a:ext cx="227948" cy="300082"/>
          </a:xfrm>
          <a:prstGeom prst="rect">
            <a:avLst/>
          </a:prstGeom>
        </p:spPr>
        <p:txBody>
          <a:bodyPr wrap="none">
            <a:spAutoFit/>
          </a:bodyPr>
          <a:lstStyle/>
          <a:p>
            <a:r>
              <a:rPr lang="en-US" sz="1350">
                <a:solidFill>
                  <a:srgbClr val="000000"/>
                </a:solidFill>
                <a:latin typeface="Times New Roman" panose="02020603050405020304" pitchFamily="18" charset="0"/>
              </a:rPr>
              <a:t> </a:t>
            </a:r>
            <a:endParaRPr lang="en-US" sz="1350"/>
          </a:p>
        </p:txBody>
      </p:sp>
      <p:sp>
        <p:nvSpPr>
          <p:cNvPr id="4" name="Rectangle 3">
            <a:extLst>
              <a:ext uri="{FF2B5EF4-FFF2-40B4-BE49-F238E27FC236}">
                <a16:creationId xmlns:a16="http://schemas.microsoft.com/office/drawing/2014/main" id="{EAB35A9B-CCE5-44F9-A0F5-2A60FDD6E8D7}"/>
              </a:ext>
            </a:extLst>
          </p:cNvPr>
          <p:cNvSpPr/>
          <p:nvPr/>
        </p:nvSpPr>
        <p:spPr>
          <a:xfrm>
            <a:off x="3338110" y="2433250"/>
            <a:ext cx="227948" cy="300082"/>
          </a:xfrm>
          <a:prstGeom prst="rect">
            <a:avLst/>
          </a:prstGeom>
        </p:spPr>
        <p:txBody>
          <a:bodyPr wrap="none">
            <a:spAutoFit/>
          </a:bodyPr>
          <a:lstStyle/>
          <a:p>
            <a:r>
              <a:rPr lang="en-US" sz="1350">
                <a:solidFill>
                  <a:srgbClr val="000000"/>
                </a:solidFill>
                <a:latin typeface="Times New Roman" panose="02020603050405020304" pitchFamily="18" charset="0"/>
              </a:rPr>
              <a:t> </a:t>
            </a:r>
            <a:endParaRPr lang="en-US" sz="1350"/>
          </a:p>
        </p:txBody>
      </p:sp>
      <p:sp>
        <p:nvSpPr>
          <p:cNvPr id="5" name="Rectangle 4">
            <a:extLst>
              <a:ext uri="{FF2B5EF4-FFF2-40B4-BE49-F238E27FC236}">
                <a16:creationId xmlns:a16="http://schemas.microsoft.com/office/drawing/2014/main" id="{1DAE1A2A-F326-4003-8720-A93C0F7C2CD5}"/>
              </a:ext>
            </a:extLst>
          </p:cNvPr>
          <p:cNvSpPr/>
          <p:nvPr/>
        </p:nvSpPr>
        <p:spPr>
          <a:xfrm>
            <a:off x="3338110" y="2433250"/>
            <a:ext cx="227948" cy="300082"/>
          </a:xfrm>
          <a:prstGeom prst="rect">
            <a:avLst/>
          </a:prstGeom>
        </p:spPr>
        <p:txBody>
          <a:bodyPr wrap="none">
            <a:spAutoFit/>
          </a:bodyPr>
          <a:lstStyle/>
          <a:p>
            <a:r>
              <a:rPr lang="en-US" sz="1350">
                <a:solidFill>
                  <a:srgbClr val="000000"/>
                </a:solidFill>
                <a:latin typeface="Times New Roman" panose="02020603050405020304" pitchFamily="18" charset="0"/>
              </a:rPr>
              <a:t> </a:t>
            </a:r>
            <a:endParaRPr lang="en-US" sz="1350"/>
          </a:p>
        </p:txBody>
      </p:sp>
    </p:spTree>
    <p:extLst>
      <p:ext uri="{BB962C8B-B14F-4D97-AF65-F5344CB8AC3E}">
        <p14:creationId xmlns:p14="http://schemas.microsoft.com/office/powerpoint/2010/main" val="2121344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0EDEF5-5005-B73B-BED1-666F0FDA77EC}"/>
              </a:ext>
            </a:extLst>
          </p:cNvPr>
          <p:cNvSpPr txBox="1"/>
          <p:nvPr/>
        </p:nvSpPr>
        <p:spPr>
          <a:xfrm>
            <a:off x="343292" y="269167"/>
            <a:ext cx="6396094"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I.d</a:t>
            </a:r>
            <a:r>
              <a:rPr lang="en-US" sz="2000" b="1" i="0" u="none" strike="noStrike">
                <a:solidFill>
                  <a:srgbClr val="004368"/>
                </a:solidFill>
                <a:effectLst/>
                <a:latin typeface="Arial"/>
                <a:cs typeface="Arial"/>
              </a:rPr>
              <a:t>. </a:t>
            </a:r>
            <a:r>
              <a:rPr lang="en-US" sz="2000" b="1">
                <a:solidFill>
                  <a:srgbClr val="004368"/>
                </a:solidFill>
                <a:latin typeface="Arial"/>
                <a:cs typeface="Arial"/>
              </a:rPr>
              <a:t>Northwest Assistance Ministries (NAM)</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(All </a:t>
            </a:r>
            <a:r>
              <a:rPr lang="en-US" sz="2000" b="1">
                <a:solidFill>
                  <a:srgbClr val="004368"/>
                </a:solidFill>
                <a:latin typeface="Arial"/>
                <a:cs typeface="Arial"/>
              </a:rPr>
              <a:t>Districts</a:t>
            </a:r>
            <a:r>
              <a:rPr lang="en-US" sz="2000" b="1" i="0" u="none" strike="noStrike">
                <a:solidFill>
                  <a:srgbClr val="004368"/>
                </a:solidFill>
                <a:effectLst/>
                <a:latin typeface="Arial"/>
                <a:cs typeface="Arial"/>
              </a:rPr>
              <a:t>)</a:t>
            </a:r>
            <a:endParaRPr lang="en-US" sz="2000">
              <a:latin typeface="Arial"/>
              <a:cs typeface="Arial"/>
            </a:endParaRPr>
          </a:p>
        </p:txBody>
      </p:sp>
      <p:graphicFrame>
        <p:nvGraphicFramePr>
          <p:cNvPr id="6" name="Table 5">
            <a:extLst>
              <a:ext uri="{FF2B5EF4-FFF2-40B4-BE49-F238E27FC236}">
                <a16:creationId xmlns:a16="http://schemas.microsoft.com/office/drawing/2014/main" id="{F39A8A6F-6087-7507-2F34-422DCE0F95CE}"/>
              </a:ext>
            </a:extLst>
          </p:cNvPr>
          <p:cNvGraphicFramePr>
            <a:graphicFrameLocks noGrp="1"/>
          </p:cNvGraphicFramePr>
          <p:nvPr>
            <p:extLst>
              <p:ext uri="{D42A27DB-BD31-4B8C-83A1-F6EECF244321}">
                <p14:modId xmlns:p14="http://schemas.microsoft.com/office/powerpoint/2010/main" val="4108294091"/>
              </p:ext>
            </p:extLst>
          </p:nvPr>
        </p:nvGraphicFramePr>
        <p:xfrm>
          <a:off x="343291" y="1137896"/>
          <a:ext cx="6044630" cy="3205480"/>
        </p:xfrm>
        <a:graphic>
          <a:graphicData uri="http://schemas.openxmlformats.org/drawingml/2006/table">
            <a:tbl>
              <a:tblPr firstRow="1" bandRow="1">
                <a:tableStyleId>{5C22544A-7EE6-4342-B048-85BDC9FD1C3A}</a:tableStyleId>
              </a:tblPr>
              <a:tblGrid>
                <a:gridCol w="1208926">
                  <a:extLst>
                    <a:ext uri="{9D8B030D-6E8A-4147-A177-3AD203B41FA5}">
                      <a16:colId xmlns:a16="http://schemas.microsoft.com/office/drawing/2014/main" val="2710112281"/>
                    </a:ext>
                  </a:extLst>
                </a:gridCol>
                <a:gridCol w="1208926">
                  <a:extLst>
                    <a:ext uri="{9D8B030D-6E8A-4147-A177-3AD203B41FA5}">
                      <a16:colId xmlns:a16="http://schemas.microsoft.com/office/drawing/2014/main" val="1360488090"/>
                    </a:ext>
                  </a:extLst>
                </a:gridCol>
                <a:gridCol w="1208926">
                  <a:extLst>
                    <a:ext uri="{9D8B030D-6E8A-4147-A177-3AD203B41FA5}">
                      <a16:colId xmlns:a16="http://schemas.microsoft.com/office/drawing/2014/main" val="3240790130"/>
                    </a:ext>
                  </a:extLst>
                </a:gridCol>
                <a:gridCol w="1208926">
                  <a:extLst>
                    <a:ext uri="{9D8B030D-6E8A-4147-A177-3AD203B41FA5}">
                      <a16:colId xmlns:a16="http://schemas.microsoft.com/office/drawing/2014/main" val="1866430604"/>
                    </a:ext>
                  </a:extLst>
                </a:gridCol>
                <a:gridCol w="1208926">
                  <a:extLst>
                    <a:ext uri="{9D8B030D-6E8A-4147-A177-3AD203B41FA5}">
                      <a16:colId xmlns:a16="http://schemas.microsoft.com/office/drawing/2014/main" val="4196627719"/>
                    </a:ext>
                  </a:extLst>
                </a:gridCol>
              </a:tblGrid>
              <a:tr h="370840">
                <a:tc>
                  <a:txBody>
                    <a:bodyPr/>
                    <a:lstStyle/>
                    <a:p>
                      <a:pPr algn="ctr"/>
                      <a:r>
                        <a:rPr lang="en-US" sz="1200">
                          <a:solidFill>
                            <a:schemeClr val="bg2"/>
                          </a:solidFill>
                          <a:latin typeface="+mj-lt"/>
                        </a:rPr>
                        <a:t>CATEGORY</a:t>
                      </a:r>
                    </a:p>
                  </a:txBody>
                  <a:tcPr anchor="ctr"/>
                </a:tc>
                <a:tc>
                  <a:txBody>
                    <a:bodyPr/>
                    <a:lstStyle/>
                    <a:p>
                      <a:pPr algn="ctr"/>
                      <a:r>
                        <a:rPr lang="en-US" sz="1200">
                          <a:solidFill>
                            <a:schemeClr val="bg2"/>
                          </a:solidFill>
                          <a:latin typeface="+mj-lt"/>
                        </a:rPr>
                        <a:t>YEAR 1</a:t>
                      </a:r>
                    </a:p>
                  </a:txBody>
                  <a:tcPr anchor="ctr"/>
                </a:tc>
                <a:tc>
                  <a:txBody>
                    <a:bodyPr/>
                    <a:lstStyle/>
                    <a:p>
                      <a:pPr algn="ctr"/>
                      <a:r>
                        <a:rPr lang="en-US" sz="1200">
                          <a:solidFill>
                            <a:schemeClr val="bg2"/>
                          </a:solidFill>
                          <a:latin typeface="+mj-lt"/>
                        </a:rPr>
                        <a:t>YEAR 2</a:t>
                      </a:r>
                    </a:p>
                  </a:txBody>
                  <a:tcPr anchor="ctr"/>
                </a:tc>
                <a:tc>
                  <a:txBody>
                    <a:bodyPr/>
                    <a:lstStyle/>
                    <a:p>
                      <a:pPr algn="ctr"/>
                      <a:r>
                        <a:rPr lang="en-US" sz="1200">
                          <a:solidFill>
                            <a:schemeClr val="bg2"/>
                          </a:solidFill>
                          <a:latin typeface="+mj-lt"/>
                        </a:rPr>
                        <a:t>TOTAL</a:t>
                      </a:r>
                    </a:p>
                  </a:txBody>
                  <a:tcPr anchor="ctr"/>
                </a:tc>
                <a:tc>
                  <a:txBody>
                    <a:bodyPr/>
                    <a:lstStyle/>
                    <a:p>
                      <a:pPr algn="ctr"/>
                      <a:r>
                        <a:rPr lang="en-US" sz="1200">
                          <a:solidFill>
                            <a:schemeClr val="bg2"/>
                          </a:solidFill>
                          <a:latin typeface="+mj-lt"/>
                        </a:rPr>
                        <a:t>PERCENT </a:t>
                      </a:r>
                    </a:p>
                    <a:p>
                      <a:pPr algn="ctr"/>
                      <a:r>
                        <a:rPr lang="en-US" sz="1200">
                          <a:solidFill>
                            <a:schemeClr val="bg2"/>
                          </a:solidFill>
                          <a:latin typeface="+mj-lt"/>
                        </a:rPr>
                        <a:t>(PER YEAR)</a:t>
                      </a:r>
                    </a:p>
                  </a:txBody>
                  <a:tcPr anchor="ctr"/>
                </a:tc>
                <a:extLst>
                  <a:ext uri="{0D108BD9-81ED-4DB2-BD59-A6C34878D82A}">
                    <a16:rowId xmlns:a16="http://schemas.microsoft.com/office/drawing/2014/main" val="3724510945"/>
                  </a:ext>
                </a:extLst>
              </a:tr>
              <a:tr h="370840">
                <a:tc>
                  <a:txBody>
                    <a:bodyPr/>
                    <a:lstStyle/>
                    <a:p>
                      <a:r>
                        <a:rPr lang="en-US" sz="1200">
                          <a:solidFill>
                            <a:schemeClr val="tx2">
                              <a:lumMod val="75000"/>
                            </a:schemeClr>
                          </a:solidFill>
                          <a:latin typeface="+mj-lt"/>
                        </a:rPr>
                        <a:t>Program </a:t>
                      </a:r>
                    </a:p>
                    <a:p>
                      <a:r>
                        <a:rPr lang="en-US" sz="1200">
                          <a:solidFill>
                            <a:schemeClr val="tx2">
                              <a:lumMod val="75000"/>
                            </a:schemeClr>
                          </a:solidFill>
                          <a:latin typeface="+mj-lt"/>
                        </a:rPr>
                        <a:t>(HOME-ARP)</a:t>
                      </a:r>
                    </a:p>
                  </a:txBody>
                  <a:tcPr anchor="ctr"/>
                </a:tc>
                <a:tc>
                  <a:txBody>
                    <a:bodyPr/>
                    <a:lstStyle/>
                    <a:p>
                      <a:pPr algn="r"/>
                      <a:r>
                        <a:rPr lang="en-US" sz="1200">
                          <a:solidFill>
                            <a:schemeClr val="tx2">
                              <a:lumMod val="75000"/>
                            </a:schemeClr>
                          </a:solidFill>
                          <a:latin typeface="+mj-lt"/>
                        </a:rPr>
                        <a:t>$534,358.88</a:t>
                      </a:r>
                    </a:p>
                  </a:txBody>
                  <a:tcPr anchor="ctr"/>
                </a:tc>
                <a:tc>
                  <a:txBody>
                    <a:bodyPr/>
                    <a:lstStyle/>
                    <a:p>
                      <a:pPr algn="r"/>
                      <a:r>
                        <a:rPr lang="en-US" sz="1200">
                          <a:solidFill>
                            <a:schemeClr val="tx2">
                              <a:lumMod val="75000"/>
                            </a:schemeClr>
                          </a:solidFill>
                          <a:latin typeface="+mj-lt"/>
                        </a:rPr>
                        <a:t>$535,598.97</a:t>
                      </a:r>
                    </a:p>
                  </a:txBody>
                  <a:tcPr anchor="ctr"/>
                </a:tc>
                <a:tc>
                  <a:txBody>
                    <a:bodyPr/>
                    <a:lstStyle/>
                    <a:p>
                      <a:pPr algn="r"/>
                      <a:r>
                        <a:rPr lang="en-US" sz="1200">
                          <a:solidFill>
                            <a:schemeClr val="tx2">
                              <a:lumMod val="75000"/>
                            </a:schemeClr>
                          </a:solidFill>
                          <a:latin typeface="+mj-lt"/>
                        </a:rPr>
                        <a:t>$1,069,957.85</a:t>
                      </a:r>
                    </a:p>
                  </a:txBody>
                  <a:tcPr anchor="ctr"/>
                </a:tc>
                <a:tc>
                  <a:txBody>
                    <a:bodyPr/>
                    <a:lstStyle/>
                    <a:p>
                      <a:pPr algn="r"/>
                      <a:r>
                        <a:rPr lang="en-US" sz="1200">
                          <a:solidFill>
                            <a:schemeClr val="tx2">
                              <a:lumMod val="75000"/>
                            </a:schemeClr>
                          </a:solidFill>
                          <a:latin typeface="+mj-lt"/>
                        </a:rPr>
                        <a:t>92.73%</a:t>
                      </a:r>
                    </a:p>
                  </a:txBody>
                  <a:tcPr anchor="ctr"/>
                </a:tc>
                <a:extLst>
                  <a:ext uri="{0D108BD9-81ED-4DB2-BD59-A6C34878D82A}">
                    <a16:rowId xmlns:a16="http://schemas.microsoft.com/office/drawing/2014/main" val="1935824017"/>
                  </a:ext>
                </a:extLst>
              </a:tr>
              <a:tr h="370840">
                <a:tc>
                  <a:txBody>
                    <a:bodyPr/>
                    <a:lstStyle/>
                    <a:p>
                      <a:r>
                        <a:rPr lang="en-US" sz="1200">
                          <a:solidFill>
                            <a:schemeClr val="tx2">
                              <a:lumMod val="75000"/>
                            </a:schemeClr>
                          </a:solidFill>
                          <a:latin typeface="+mj-lt"/>
                        </a:rPr>
                        <a:t>Administration</a:t>
                      </a:r>
                    </a:p>
                    <a:p>
                      <a:r>
                        <a:rPr lang="en-US" sz="1200">
                          <a:solidFill>
                            <a:schemeClr val="tx2">
                              <a:lumMod val="75000"/>
                            </a:schemeClr>
                          </a:solidFill>
                          <a:latin typeface="+mj-lt"/>
                        </a:rPr>
                        <a:t>(HOME-ARP) Previously obligated</a:t>
                      </a:r>
                    </a:p>
                  </a:txBody>
                  <a:tcPr anchor="ctr"/>
                </a:tc>
                <a:tc>
                  <a:txBody>
                    <a:bodyPr/>
                    <a:lstStyle/>
                    <a:p>
                      <a:pPr algn="r"/>
                      <a:r>
                        <a:rPr lang="en-US" sz="1200">
                          <a:solidFill>
                            <a:schemeClr val="tx2">
                              <a:lumMod val="75000"/>
                            </a:schemeClr>
                          </a:solidFill>
                          <a:latin typeface="+mj-lt"/>
                        </a:rPr>
                        <a:t>$41,317.81</a:t>
                      </a:r>
                    </a:p>
                  </a:txBody>
                  <a:tcPr anchor="ctr"/>
                </a:tc>
                <a:tc>
                  <a:txBody>
                    <a:bodyPr/>
                    <a:lstStyle/>
                    <a:p>
                      <a:pPr algn="r"/>
                      <a:r>
                        <a:rPr lang="en-US" sz="1200">
                          <a:solidFill>
                            <a:schemeClr val="tx2">
                              <a:lumMod val="75000"/>
                            </a:schemeClr>
                          </a:solidFill>
                          <a:latin typeface="+mj-lt"/>
                        </a:rPr>
                        <a:t>$42,594.34</a:t>
                      </a:r>
                    </a:p>
                  </a:txBody>
                  <a:tcPr anchor="ctr"/>
                </a:tc>
                <a:tc>
                  <a:txBody>
                    <a:bodyPr/>
                    <a:lstStyle/>
                    <a:p>
                      <a:pPr algn="r"/>
                      <a:r>
                        <a:rPr lang="en-US" sz="1200">
                          <a:solidFill>
                            <a:schemeClr val="tx2">
                              <a:lumMod val="75000"/>
                            </a:schemeClr>
                          </a:solidFill>
                          <a:latin typeface="+mj-lt"/>
                        </a:rPr>
                        <a:t>$83,912.15</a:t>
                      </a:r>
                    </a:p>
                  </a:txBody>
                  <a:tcPr anchor="ctr"/>
                </a:tc>
                <a:tc>
                  <a:txBody>
                    <a:bodyPr/>
                    <a:lstStyle/>
                    <a:p>
                      <a:pPr algn="r"/>
                      <a:r>
                        <a:rPr lang="en-US" sz="1200">
                          <a:solidFill>
                            <a:schemeClr val="tx2">
                              <a:lumMod val="75000"/>
                            </a:schemeClr>
                          </a:solidFill>
                          <a:latin typeface="+mj-lt"/>
                        </a:rPr>
                        <a:t>7.27%</a:t>
                      </a:r>
                    </a:p>
                  </a:txBody>
                  <a:tcPr anchor="ctr"/>
                </a:tc>
                <a:extLst>
                  <a:ext uri="{0D108BD9-81ED-4DB2-BD59-A6C34878D82A}">
                    <a16:rowId xmlns:a16="http://schemas.microsoft.com/office/drawing/2014/main" val="2220648951"/>
                  </a:ext>
                </a:extLst>
              </a:tr>
              <a:tr h="370840">
                <a:tc>
                  <a:txBody>
                    <a:bodyPr/>
                    <a:lstStyle/>
                    <a:p>
                      <a:r>
                        <a:rPr lang="en-US" sz="1200">
                          <a:solidFill>
                            <a:schemeClr val="tx2">
                              <a:lumMod val="75000"/>
                            </a:schemeClr>
                          </a:solidFill>
                          <a:latin typeface="+mj-lt"/>
                        </a:rPr>
                        <a:t>Administration</a:t>
                      </a:r>
                    </a:p>
                    <a:p>
                      <a:r>
                        <a:rPr lang="en-US" sz="1200">
                          <a:solidFill>
                            <a:schemeClr val="tx2">
                              <a:lumMod val="75000"/>
                            </a:schemeClr>
                          </a:solidFill>
                          <a:latin typeface="+mj-lt"/>
                        </a:rPr>
                        <a:t>(HOME-ARP) </a:t>
                      </a:r>
                    </a:p>
                    <a:p>
                      <a:r>
                        <a:rPr lang="en-US" sz="1200">
                          <a:solidFill>
                            <a:schemeClr val="tx2">
                              <a:lumMod val="75000"/>
                            </a:schemeClr>
                          </a:solidFill>
                          <a:latin typeface="+mj-lt"/>
                        </a:rPr>
                        <a:t>De-obligate</a:t>
                      </a:r>
                    </a:p>
                  </a:txBody>
                  <a:tcPr anchor="ctr"/>
                </a:tc>
                <a:tc>
                  <a:txBody>
                    <a:bodyPr/>
                    <a:lstStyle/>
                    <a:p>
                      <a:pPr algn="r"/>
                      <a:r>
                        <a:rPr lang="en-US" sz="1200">
                          <a:solidFill>
                            <a:schemeClr val="tx2">
                              <a:lumMod val="75000"/>
                            </a:schemeClr>
                          </a:solidFill>
                          <a:latin typeface="+mj-lt"/>
                        </a:rPr>
                        <a:t>- $41,317.81</a:t>
                      </a:r>
                    </a:p>
                  </a:txBody>
                  <a:tcPr anchor="ctr"/>
                </a:tc>
                <a:tc>
                  <a:txBody>
                    <a:bodyPr/>
                    <a:lstStyle/>
                    <a:p>
                      <a:pPr algn="r"/>
                      <a:r>
                        <a:rPr lang="en-US" sz="1200">
                          <a:solidFill>
                            <a:schemeClr val="tx2">
                              <a:lumMod val="75000"/>
                            </a:schemeClr>
                          </a:solidFill>
                          <a:latin typeface="+mj-lt"/>
                        </a:rPr>
                        <a:t>- $42,594.34</a:t>
                      </a:r>
                    </a:p>
                  </a:txBody>
                  <a:tcPr anchor="ctr"/>
                </a:tc>
                <a:tc>
                  <a:txBody>
                    <a:bodyPr/>
                    <a:lstStyle/>
                    <a:p>
                      <a:pPr algn="r"/>
                      <a:r>
                        <a:rPr lang="en-US" sz="1200">
                          <a:solidFill>
                            <a:schemeClr val="tx2">
                              <a:lumMod val="75000"/>
                            </a:schemeClr>
                          </a:solidFill>
                          <a:latin typeface="+mj-lt"/>
                        </a:rPr>
                        <a:t>- $83,912.15</a:t>
                      </a:r>
                    </a:p>
                  </a:txBody>
                  <a:tcPr anchor="ctr"/>
                </a:tc>
                <a:tc>
                  <a:txBody>
                    <a:bodyPr/>
                    <a:lstStyle/>
                    <a:p>
                      <a:pPr algn="r"/>
                      <a:r>
                        <a:rPr lang="en-US" sz="1200">
                          <a:solidFill>
                            <a:schemeClr val="tx2">
                              <a:lumMod val="75000"/>
                            </a:schemeClr>
                          </a:solidFill>
                          <a:latin typeface="+mj-lt"/>
                        </a:rPr>
                        <a:t>- 7.27%</a:t>
                      </a:r>
                    </a:p>
                  </a:txBody>
                  <a:tcPr anchor="ctr"/>
                </a:tc>
                <a:extLst>
                  <a:ext uri="{0D108BD9-81ED-4DB2-BD59-A6C34878D82A}">
                    <a16:rowId xmlns:a16="http://schemas.microsoft.com/office/drawing/2014/main" val="3461219848"/>
                  </a:ext>
                </a:extLst>
              </a:tr>
              <a:tr h="370840">
                <a:tc>
                  <a:txBody>
                    <a:bodyPr/>
                    <a:lstStyle/>
                    <a:p>
                      <a:r>
                        <a:rPr lang="en-US" sz="1200">
                          <a:solidFill>
                            <a:schemeClr val="tx2">
                              <a:lumMod val="75000"/>
                            </a:schemeClr>
                          </a:solidFill>
                          <a:latin typeface="+mj-lt"/>
                        </a:rPr>
                        <a:t>Administration</a:t>
                      </a:r>
                    </a:p>
                    <a:p>
                      <a:r>
                        <a:rPr lang="en-US" sz="1200">
                          <a:solidFill>
                            <a:schemeClr val="tx2">
                              <a:lumMod val="75000"/>
                            </a:schemeClr>
                          </a:solidFill>
                          <a:latin typeface="+mj-lt"/>
                        </a:rPr>
                        <a:t>(Fund 2012)</a:t>
                      </a:r>
                    </a:p>
                  </a:txBody>
                  <a:tcPr anchor="ctr"/>
                </a:tc>
                <a:tc>
                  <a:txBody>
                    <a:bodyPr/>
                    <a:lstStyle/>
                    <a:p>
                      <a:pPr algn="r"/>
                      <a:r>
                        <a:rPr lang="en-US" sz="1200">
                          <a:solidFill>
                            <a:schemeClr val="tx2">
                              <a:lumMod val="75000"/>
                            </a:schemeClr>
                          </a:solidFill>
                          <a:latin typeface="+mj-lt"/>
                        </a:rPr>
                        <a:t>$41,317.81</a:t>
                      </a:r>
                    </a:p>
                  </a:txBody>
                  <a:tcPr anchor="ctr"/>
                </a:tc>
                <a:tc>
                  <a:txBody>
                    <a:bodyPr/>
                    <a:lstStyle/>
                    <a:p>
                      <a:pPr algn="r"/>
                      <a:r>
                        <a:rPr lang="en-US" sz="1200">
                          <a:solidFill>
                            <a:schemeClr val="tx2">
                              <a:lumMod val="75000"/>
                            </a:schemeClr>
                          </a:solidFill>
                          <a:latin typeface="+mj-lt"/>
                        </a:rPr>
                        <a:t>$42,594.34</a:t>
                      </a:r>
                    </a:p>
                  </a:txBody>
                  <a:tcPr anchor="ctr"/>
                </a:tc>
                <a:tc>
                  <a:txBody>
                    <a:bodyPr/>
                    <a:lstStyle/>
                    <a:p>
                      <a:pPr algn="r"/>
                      <a:r>
                        <a:rPr lang="en-US" sz="1200">
                          <a:solidFill>
                            <a:schemeClr val="tx2">
                              <a:lumMod val="75000"/>
                            </a:schemeClr>
                          </a:solidFill>
                          <a:latin typeface="+mj-lt"/>
                        </a:rPr>
                        <a:t>$83,912.15</a:t>
                      </a:r>
                    </a:p>
                  </a:txBody>
                  <a:tcPr anchor="ctr"/>
                </a:tc>
                <a:tc>
                  <a:txBody>
                    <a:bodyPr/>
                    <a:lstStyle/>
                    <a:p>
                      <a:pPr algn="r"/>
                      <a:r>
                        <a:rPr lang="en-US" sz="1200">
                          <a:solidFill>
                            <a:schemeClr val="tx2">
                              <a:lumMod val="75000"/>
                            </a:schemeClr>
                          </a:solidFill>
                          <a:latin typeface="+mj-lt"/>
                        </a:rPr>
                        <a:t>7.27%</a:t>
                      </a:r>
                    </a:p>
                  </a:txBody>
                  <a:tcPr anchor="ctr"/>
                </a:tc>
                <a:extLst>
                  <a:ext uri="{0D108BD9-81ED-4DB2-BD59-A6C34878D82A}">
                    <a16:rowId xmlns:a16="http://schemas.microsoft.com/office/drawing/2014/main" val="814278366"/>
                  </a:ext>
                </a:extLst>
              </a:tr>
              <a:tr h="370840">
                <a:tc>
                  <a:txBody>
                    <a:bodyPr/>
                    <a:lstStyle/>
                    <a:p>
                      <a:r>
                        <a:rPr lang="en-US" sz="1200" b="1">
                          <a:solidFill>
                            <a:schemeClr val="tx2">
                              <a:lumMod val="75000"/>
                            </a:schemeClr>
                          </a:solidFill>
                          <a:latin typeface="+mj-lt"/>
                        </a:rPr>
                        <a:t>TOTAL</a:t>
                      </a:r>
                    </a:p>
                  </a:txBody>
                  <a:tcPr anchor="ctr"/>
                </a:tc>
                <a:tc>
                  <a:txBody>
                    <a:bodyPr/>
                    <a:lstStyle/>
                    <a:p>
                      <a:pPr algn="r"/>
                      <a:r>
                        <a:rPr lang="en-US" sz="1200" b="1">
                          <a:solidFill>
                            <a:schemeClr val="tx2">
                              <a:lumMod val="75000"/>
                            </a:schemeClr>
                          </a:solidFill>
                          <a:latin typeface="+mj-lt"/>
                        </a:rPr>
                        <a:t>$575,676.69</a:t>
                      </a:r>
                    </a:p>
                  </a:txBody>
                  <a:tcPr anchor="ctr"/>
                </a:tc>
                <a:tc>
                  <a:txBody>
                    <a:bodyPr/>
                    <a:lstStyle/>
                    <a:p>
                      <a:pPr algn="r"/>
                      <a:r>
                        <a:rPr lang="en-US" sz="1200" b="1">
                          <a:solidFill>
                            <a:schemeClr val="tx2">
                              <a:lumMod val="75000"/>
                            </a:schemeClr>
                          </a:solidFill>
                          <a:latin typeface="+mj-lt"/>
                        </a:rPr>
                        <a:t>$578,193.31</a:t>
                      </a:r>
                    </a:p>
                  </a:txBody>
                  <a:tcPr anchor="ctr"/>
                </a:tc>
                <a:tc>
                  <a:txBody>
                    <a:bodyPr/>
                    <a:lstStyle/>
                    <a:p>
                      <a:pPr algn="r"/>
                      <a:r>
                        <a:rPr lang="en-US" sz="1200" b="1">
                          <a:solidFill>
                            <a:schemeClr val="tx2">
                              <a:lumMod val="75000"/>
                            </a:schemeClr>
                          </a:solidFill>
                          <a:latin typeface="+mj-lt"/>
                        </a:rPr>
                        <a:t>$1,153,870.00</a:t>
                      </a:r>
                    </a:p>
                  </a:txBody>
                  <a:tcPr anchor="ctr"/>
                </a:tc>
                <a:tc>
                  <a:txBody>
                    <a:bodyPr/>
                    <a:lstStyle/>
                    <a:p>
                      <a:pPr algn="r"/>
                      <a:r>
                        <a:rPr lang="en-US" sz="1200" b="1">
                          <a:solidFill>
                            <a:schemeClr val="tx2">
                              <a:lumMod val="75000"/>
                            </a:schemeClr>
                          </a:solidFill>
                          <a:latin typeface="+mj-lt"/>
                        </a:rPr>
                        <a:t>100.00%</a:t>
                      </a:r>
                    </a:p>
                  </a:txBody>
                  <a:tcPr anchor="ctr"/>
                </a:tc>
                <a:extLst>
                  <a:ext uri="{0D108BD9-81ED-4DB2-BD59-A6C34878D82A}">
                    <a16:rowId xmlns:a16="http://schemas.microsoft.com/office/drawing/2014/main" val="1640238784"/>
                  </a:ext>
                </a:extLst>
              </a:tr>
            </a:tbl>
          </a:graphicData>
        </a:graphic>
      </p:graphicFrame>
    </p:spTree>
    <p:extLst>
      <p:ext uri="{BB962C8B-B14F-4D97-AF65-F5344CB8AC3E}">
        <p14:creationId xmlns:p14="http://schemas.microsoft.com/office/powerpoint/2010/main" val="302370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34BC4B-6F44-6522-4D71-C489CDCD8524}"/>
              </a:ext>
            </a:extLst>
          </p:cNvPr>
          <p:cNvSpPr>
            <a:spLocks noGrp="1"/>
          </p:cNvSpPr>
          <p:nvPr>
            <p:ph type="body" idx="1"/>
          </p:nvPr>
        </p:nvSpPr>
        <p:spPr>
          <a:xfrm>
            <a:off x="342900" y="1213043"/>
            <a:ext cx="6172200" cy="3295943"/>
          </a:xfrm>
        </p:spPr>
        <p:txBody>
          <a:bodyPr/>
          <a:lstStyle/>
          <a:p>
            <a:pPr marL="0" indent="0" algn="just">
              <a:buNone/>
            </a:pPr>
            <a:r>
              <a:rPr lang="en-US">
                <a:solidFill>
                  <a:schemeClr val="tx2">
                    <a:lumMod val="75000"/>
                  </a:schemeClr>
                </a:solidFill>
              </a:rPr>
              <a:t>NAM was one of the agencies selected through a Request for Expression of Interest (REI) in March 2025.</a:t>
            </a:r>
            <a:endParaRPr lang="en-US" sz="800">
              <a:solidFill>
                <a:schemeClr val="tx2">
                  <a:lumMod val="75000"/>
                </a:schemeClr>
              </a:solidFill>
            </a:endParaRPr>
          </a:p>
          <a:p>
            <a:pPr marL="0" indent="0" algn="just">
              <a:buNone/>
            </a:pPr>
            <a:endParaRPr lang="en-US" sz="800">
              <a:solidFill>
                <a:schemeClr val="tx2">
                  <a:lumMod val="75000"/>
                </a:schemeClr>
              </a:solidFill>
            </a:endParaRPr>
          </a:p>
          <a:p>
            <a:pPr marL="0" indent="0" algn="just">
              <a:buNone/>
            </a:pPr>
            <a:r>
              <a:rPr lang="en-US">
                <a:solidFill>
                  <a:schemeClr val="tx2">
                    <a:lumMod val="75000"/>
                  </a:schemeClr>
                </a:solidFill>
              </a:rPr>
              <a:t>The initial Agreement period is from September 9, 2025, to August 31, 2026. This Amendment will not change the term of the Agreement.</a:t>
            </a:r>
            <a:endParaRPr lang="en-US" sz="800">
              <a:solidFill>
                <a:schemeClr val="tx2">
                  <a:lumMod val="75000"/>
                </a:schemeClr>
              </a:solidFill>
            </a:endParaRPr>
          </a:p>
          <a:p>
            <a:pPr marL="0" indent="0" algn="just">
              <a:buNone/>
            </a:pPr>
            <a:endParaRPr lang="en-US" sz="800">
              <a:solidFill>
                <a:schemeClr val="tx2">
                  <a:lumMod val="75000"/>
                </a:schemeClr>
              </a:solidFill>
            </a:endParaRPr>
          </a:p>
          <a:p>
            <a:pPr marL="0" indent="0" algn="just">
              <a:buNone/>
            </a:pPr>
            <a:r>
              <a:rPr lang="en-US">
                <a:solidFill>
                  <a:schemeClr val="tx2">
                    <a:lumMod val="75000"/>
                  </a:schemeClr>
                </a:solidFill>
              </a:rPr>
              <a:t>NAM has received funding from the City of Houston since 2020; there were no findings or concerns in the most recent compliance monitoring review for other funded projects.</a:t>
            </a:r>
          </a:p>
        </p:txBody>
      </p:sp>
      <p:sp>
        <p:nvSpPr>
          <p:cNvPr id="4" name="TextBox 3">
            <a:extLst>
              <a:ext uri="{FF2B5EF4-FFF2-40B4-BE49-F238E27FC236}">
                <a16:creationId xmlns:a16="http://schemas.microsoft.com/office/drawing/2014/main" id="{E41837DD-480D-30AF-EFFC-467DF2CE1E8E}"/>
              </a:ext>
            </a:extLst>
          </p:cNvPr>
          <p:cNvSpPr txBox="1"/>
          <p:nvPr/>
        </p:nvSpPr>
        <p:spPr>
          <a:xfrm>
            <a:off x="342900" y="208942"/>
            <a:ext cx="6396094"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I.d</a:t>
            </a:r>
            <a:r>
              <a:rPr lang="en-US" sz="2000" b="1" i="0" u="none" strike="noStrike">
                <a:solidFill>
                  <a:srgbClr val="004368"/>
                </a:solidFill>
                <a:effectLst/>
                <a:latin typeface="Arial"/>
                <a:cs typeface="Arial"/>
              </a:rPr>
              <a:t>. </a:t>
            </a:r>
            <a:r>
              <a:rPr lang="en-US" sz="2000" b="1">
                <a:solidFill>
                  <a:srgbClr val="004368"/>
                </a:solidFill>
                <a:latin typeface="Arial"/>
                <a:cs typeface="Arial"/>
              </a:rPr>
              <a:t>Northwest Assistance Ministries (NAM)</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(All </a:t>
            </a:r>
            <a:r>
              <a:rPr lang="en-US" sz="2000" b="1">
                <a:solidFill>
                  <a:srgbClr val="004368"/>
                </a:solidFill>
                <a:latin typeface="Arial"/>
                <a:cs typeface="Arial"/>
              </a:rPr>
              <a:t>Districts</a:t>
            </a:r>
            <a:r>
              <a:rPr lang="en-US" sz="2000" b="1" i="0" u="none" strike="noStrike">
                <a:solidFill>
                  <a:srgbClr val="004368"/>
                </a:solidFill>
                <a:effectLst/>
                <a:latin typeface="Arial"/>
                <a:cs typeface="Arial"/>
              </a:rPr>
              <a:t>)</a:t>
            </a:r>
            <a:endParaRPr lang="en-US" sz="2000">
              <a:latin typeface="Arial"/>
              <a:cs typeface="Arial"/>
            </a:endParaRPr>
          </a:p>
        </p:txBody>
      </p:sp>
    </p:spTree>
    <p:extLst>
      <p:ext uri="{BB962C8B-B14F-4D97-AF65-F5344CB8AC3E}">
        <p14:creationId xmlns:p14="http://schemas.microsoft.com/office/powerpoint/2010/main" val="210891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F2163-1D2F-A6D4-E528-04567173729F}"/>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32BBE34-0CB9-0470-43B1-23BB91DE265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9B84CA7-AFDB-413D-6AFD-1F88E5EA5EA8}"/>
              </a:ext>
            </a:extLst>
          </p:cNvPr>
          <p:cNvSpPr>
            <a:spLocks noGrp="1"/>
          </p:cNvSpPr>
          <p:nvPr>
            <p:ph type="body" idx="18"/>
          </p:nvPr>
        </p:nvSpPr>
        <p:spPr>
          <a:xfrm>
            <a:off x="331855" y="1649401"/>
            <a:ext cx="6182271" cy="1261059"/>
          </a:xfrm>
        </p:spPr>
        <p:txBody>
          <a:bodyPr lIns="91440" tIns="45720" rIns="91440" bIns="45720" numCol="1" anchor="t">
            <a:noAutofit/>
          </a:bodyPr>
          <a:lstStyle/>
          <a:p>
            <a:pPr marL="192405" indent="-192405"/>
            <a:r>
              <a:rPr lang="en-US" sz="3200">
                <a:latin typeface="Arial Black"/>
              </a:rPr>
              <a:t>III. DIRECTOR’S COMMENTS</a:t>
            </a:r>
          </a:p>
        </p:txBody>
      </p:sp>
      <p:sp>
        <p:nvSpPr>
          <p:cNvPr id="4" name="Text Placeholder 4">
            <a:extLst>
              <a:ext uri="{FF2B5EF4-FFF2-40B4-BE49-F238E27FC236}">
                <a16:creationId xmlns:a16="http://schemas.microsoft.com/office/drawing/2014/main" id="{87AD8AD5-746C-9EA4-F2FC-8A3E39002AD4}"/>
              </a:ext>
            </a:extLst>
          </p:cNvPr>
          <p:cNvSpPr>
            <a:spLocks noGrp="1"/>
          </p:cNvSpPr>
          <p:nvPr>
            <p:ph type="body" idx="11"/>
          </p:nvPr>
        </p:nvSpPr>
        <p:spPr>
          <a:xfrm>
            <a:off x="350917" y="4552950"/>
            <a:ext cx="6342205" cy="457200"/>
          </a:xfrm>
        </p:spPr>
        <p:txBody>
          <a:bodyPr lIns="68580" tIns="34290" rIns="68580" bIns="34290" numCol="1" anchor="t">
            <a:normAutofit/>
          </a:bodyPr>
          <a:lstStyle/>
          <a:p>
            <a:pPr marL="192405" indent="-192405"/>
            <a:r>
              <a:rPr lang="en-US"/>
              <a:t>Michael Nichols, Director</a:t>
            </a:r>
          </a:p>
        </p:txBody>
      </p:sp>
    </p:spTree>
    <p:extLst>
      <p:ext uri="{BB962C8B-B14F-4D97-AF65-F5344CB8AC3E}">
        <p14:creationId xmlns:p14="http://schemas.microsoft.com/office/powerpoint/2010/main" val="2051260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37583B9-87F5-4AF9-8D7B-3D96400CD87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48315EF-4F11-C645-A6FD-E3E56D7DD527}"/>
              </a:ext>
            </a:extLst>
          </p:cNvPr>
          <p:cNvSpPr>
            <a:spLocks noGrp="1"/>
          </p:cNvSpPr>
          <p:nvPr>
            <p:ph type="body" idx="18"/>
          </p:nvPr>
        </p:nvSpPr>
        <p:spPr>
          <a:xfrm>
            <a:off x="331855" y="1649401"/>
            <a:ext cx="6182271" cy="1261059"/>
          </a:xfrm>
        </p:spPr>
        <p:txBody>
          <a:bodyPr lIns="91440" tIns="45720" rIns="91440" bIns="45720" numCol="1" anchor="t">
            <a:noAutofit/>
          </a:bodyPr>
          <a:lstStyle/>
          <a:p>
            <a:pPr marL="192405" indent="-192405"/>
            <a:r>
              <a:rPr lang="en-US" sz="3200">
                <a:latin typeface="Arial Black"/>
              </a:rPr>
              <a:t>V. PUBLIC  COMMENTS</a:t>
            </a:r>
          </a:p>
        </p:txBody>
      </p:sp>
      <p:sp>
        <p:nvSpPr>
          <p:cNvPr id="5" name="TextBox 4">
            <a:extLst>
              <a:ext uri="{FF2B5EF4-FFF2-40B4-BE49-F238E27FC236}">
                <a16:creationId xmlns:a16="http://schemas.microsoft.com/office/drawing/2014/main" id="{C87314DD-F6BE-2AA3-B96E-1411EF1A2640}"/>
              </a:ext>
            </a:extLst>
          </p:cNvPr>
          <p:cNvSpPr txBox="1"/>
          <p:nvPr/>
        </p:nvSpPr>
        <p:spPr>
          <a:xfrm>
            <a:off x="0" y="4460071"/>
            <a:ext cx="6858000" cy="307777"/>
          </a:xfrm>
          <a:prstGeom prst="rect">
            <a:avLst/>
          </a:prstGeom>
          <a:noFill/>
        </p:spPr>
        <p:txBody>
          <a:bodyPr wrap="square">
            <a:spAutoFit/>
          </a:bodyPr>
          <a:lstStyle/>
          <a:p>
            <a:pPr marL="192405" indent="-192405" algn="ctr"/>
            <a:r>
              <a:rPr lang="en-US" sz="1400">
                <a:solidFill>
                  <a:schemeClr val="bg1"/>
                </a:solidFill>
                <a:latin typeface="+mj-lt"/>
              </a:rPr>
              <a:t>Council Member Julian Ramirez, Chair</a:t>
            </a:r>
          </a:p>
        </p:txBody>
      </p:sp>
    </p:spTree>
    <p:extLst>
      <p:ext uri="{BB962C8B-B14F-4D97-AF65-F5344CB8AC3E}">
        <p14:creationId xmlns:p14="http://schemas.microsoft.com/office/powerpoint/2010/main" val="19701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7D74472-A985-4177-8301-B52AB99157E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48315EF-4F11-C645-A6FD-E3E56D7DD527}"/>
              </a:ext>
            </a:extLst>
          </p:cNvPr>
          <p:cNvSpPr>
            <a:spLocks noGrp="1"/>
          </p:cNvSpPr>
          <p:nvPr>
            <p:ph type="body" idx="18"/>
          </p:nvPr>
        </p:nvSpPr>
        <p:spPr>
          <a:xfrm>
            <a:off x="76841" y="1845348"/>
            <a:ext cx="6692794" cy="1261059"/>
          </a:xfrm>
        </p:spPr>
        <p:txBody>
          <a:bodyPr lIns="91440" tIns="45720" rIns="91440" bIns="45720" numCol="1" anchor="t">
            <a:noAutofit/>
          </a:bodyPr>
          <a:lstStyle/>
          <a:p>
            <a:pPr marL="192405" indent="-192405"/>
            <a:r>
              <a:rPr lang="en-US" sz="3200">
                <a:latin typeface="Arial Black"/>
              </a:rPr>
              <a:t>II. PUBLIC SERVICES</a:t>
            </a:r>
            <a:endParaRPr lang="en-US" sz="3200"/>
          </a:p>
        </p:txBody>
      </p:sp>
      <p:sp>
        <p:nvSpPr>
          <p:cNvPr id="5" name="Text Placeholder 4">
            <a:extLst>
              <a:ext uri="{FF2B5EF4-FFF2-40B4-BE49-F238E27FC236}">
                <a16:creationId xmlns:a16="http://schemas.microsoft.com/office/drawing/2014/main" id="{EE4801AC-DF1A-AD45-B569-9E1BEDE682CA}"/>
              </a:ext>
            </a:extLst>
          </p:cNvPr>
          <p:cNvSpPr>
            <a:spLocks noGrp="1"/>
          </p:cNvSpPr>
          <p:nvPr>
            <p:ph type="body" idx="11"/>
          </p:nvPr>
        </p:nvSpPr>
        <p:spPr>
          <a:xfrm>
            <a:off x="266393" y="4601439"/>
            <a:ext cx="6342205" cy="457200"/>
          </a:xfrm>
        </p:spPr>
        <p:txBody>
          <a:bodyPr lIns="68580" tIns="34290" rIns="68580" bIns="34290" numCol="1" anchor="t">
            <a:normAutofit/>
          </a:bodyPr>
          <a:lstStyle/>
          <a:p>
            <a:pPr marL="192405" indent="-192405"/>
            <a:r>
              <a:rPr lang="en-US">
                <a:cs typeface="Arial"/>
              </a:rPr>
              <a:t>Melody Barr, Assistant Director</a:t>
            </a:r>
            <a:endParaRPr lang="en-US"/>
          </a:p>
        </p:txBody>
      </p:sp>
    </p:spTree>
    <p:extLst>
      <p:ext uri="{BB962C8B-B14F-4D97-AF65-F5344CB8AC3E}">
        <p14:creationId xmlns:p14="http://schemas.microsoft.com/office/powerpoint/2010/main" val="344196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C2449-E205-35F0-F76A-CF5CCE2CF069}"/>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EAB01E-B645-B5F5-F5E9-D02E033836B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2AF90F2-141F-8660-7C06-209B645B0608}"/>
              </a:ext>
            </a:extLst>
          </p:cNvPr>
          <p:cNvSpPr txBox="1"/>
          <p:nvPr/>
        </p:nvSpPr>
        <p:spPr>
          <a:xfrm>
            <a:off x="332509" y="248386"/>
            <a:ext cx="6525490"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I.a</a:t>
            </a:r>
            <a:r>
              <a:rPr lang="en-US" sz="2000" b="1" i="0" u="none" strike="noStrike">
                <a:solidFill>
                  <a:srgbClr val="004368"/>
                </a:solidFill>
                <a:effectLst/>
                <a:latin typeface="Arial"/>
                <a:cs typeface="Arial"/>
              </a:rPr>
              <a:t>. The Coalition, Housing Navigation Center </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t>
            </a:r>
            <a:r>
              <a:rPr lang="en-US" sz="2000" b="1">
                <a:solidFill>
                  <a:srgbClr val="004368"/>
                </a:solidFill>
                <a:latin typeface="Arial"/>
                <a:cs typeface="Arial"/>
              </a:rPr>
              <a:t>District B</a:t>
            </a:r>
            <a:r>
              <a:rPr lang="en-US" sz="2000" b="1" i="0" u="none" strike="noStrike">
                <a:solidFill>
                  <a:srgbClr val="004368"/>
                </a:solidFill>
                <a:effectLst/>
                <a:latin typeface="Arial"/>
                <a:cs typeface="Arial"/>
              </a:rPr>
              <a:t>)</a:t>
            </a:r>
            <a:endParaRPr lang="en-US" sz="2000">
              <a:latin typeface="Arial"/>
              <a:cs typeface="Arial"/>
            </a:endParaRPr>
          </a:p>
        </p:txBody>
      </p:sp>
      <p:sp>
        <p:nvSpPr>
          <p:cNvPr id="6" name="TextBox 5">
            <a:extLst>
              <a:ext uri="{FF2B5EF4-FFF2-40B4-BE49-F238E27FC236}">
                <a16:creationId xmlns:a16="http://schemas.microsoft.com/office/drawing/2014/main" id="{D1ADF0D2-FCC6-A2BC-5038-01AD087CFA54}"/>
              </a:ext>
            </a:extLst>
          </p:cNvPr>
          <p:cNvSpPr txBox="1"/>
          <p:nvPr/>
        </p:nvSpPr>
        <p:spPr>
          <a:xfrm>
            <a:off x="443343" y="920928"/>
            <a:ext cx="5943600" cy="3385542"/>
          </a:xfrm>
          <a:prstGeom prst="rect">
            <a:avLst/>
          </a:prstGeom>
          <a:noFill/>
        </p:spPr>
        <p:txBody>
          <a:bodyPr wrap="square" lIns="91440" tIns="45720" rIns="91440" bIns="45720" anchor="t">
            <a:spAutoFit/>
          </a:bodyPr>
          <a:lstStyle/>
          <a:p>
            <a:pPr algn="just"/>
            <a:r>
              <a:rPr lang="en-US" sz="1800" dirty="0">
                <a:solidFill>
                  <a:schemeClr val="tx2">
                    <a:lumMod val="75000"/>
                  </a:schemeClr>
                </a:solidFill>
                <a:effectLst/>
                <a:latin typeface="+mj-lt"/>
                <a:ea typeface="Times New Roman" panose="02020603050405020304" pitchFamily="18" charset="0"/>
                <a:cs typeface="Arial"/>
              </a:rPr>
              <a:t>An Ordinance authorizing a First Amendment to the Subrecipient Agreement between the City of Houston (City) and the Coalition for the Homeless of Houston/Harris County (Coalition), </a:t>
            </a:r>
          </a:p>
          <a:p>
            <a:pPr algn="just"/>
            <a:endParaRPr lang="en-US" sz="800">
              <a:solidFill>
                <a:schemeClr val="tx2">
                  <a:lumMod val="75000"/>
                </a:schemeClr>
              </a:solidFill>
              <a:latin typeface="+mj-lt"/>
              <a:ea typeface="Times New Roman" panose="02020603050405020304" pitchFamily="18" charset="0"/>
              <a:cs typeface="Arial" panose="020B0604020202020204" pitchFamily="34" charset="0"/>
            </a:endParaRPr>
          </a:p>
          <a:p>
            <a:pPr algn="just"/>
            <a:r>
              <a:rPr lang="en-US" sz="1800" dirty="0">
                <a:solidFill>
                  <a:schemeClr val="tx2">
                    <a:lumMod val="75000"/>
                  </a:schemeClr>
                </a:solidFill>
                <a:effectLst/>
                <a:latin typeface="+mj-lt"/>
                <a:ea typeface="Times New Roman" panose="02020603050405020304" pitchFamily="18" charset="0"/>
                <a:cs typeface="Arial"/>
              </a:rPr>
              <a:t>Providing up to an additional $1,076,763.00 of funds comprised of Homeless Housing and Services Program (HHSP) General Set-Aside funds and TIRZ Affordable Housing </a:t>
            </a:r>
            <a:r>
              <a:rPr lang="en-US" dirty="0">
                <a:solidFill>
                  <a:schemeClr val="tx2">
                    <a:lumMod val="75000"/>
                  </a:schemeClr>
                </a:solidFill>
                <a:latin typeface="+mj-lt"/>
                <a:ea typeface="Times New Roman" panose="02020603050405020304" pitchFamily="18" charset="0"/>
                <a:cs typeface="Arial"/>
              </a:rPr>
              <a:t>(TIRZ 2409) funds</a:t>
            </a:r>
            <a:r>
              <a:rPr lang="en-US" sz="1800" dirty="0">
                <a:solidFill>
                  <a:schemeClr val="tx2">
                    <a:lumMod val="75000"/>
                  </a:schemeClr>
                </a:solidFill>
                <a:effectLst/>
                <a:latin typeface="+mj-lt"/>
                <a:ea typeface="Times New Roman" panose="02020603050405020304" pitchFamily="18" charset="0"/>
                <a:cs typeface="Arial"/>
              </a:rPr>
              <a:t>,</a:t>
            </a:r>
          </a:p>
          <a:p>
            <a:pPr algn="just"/>
            <a:endParaRPr lang="en-US" sz="800">
              <a:solidFill>
                <a:schemeClr val="tx2">
                  <a:lumMod val="75000"/>
                </a:schemeClr>
              </a:solidFill>
              <a:latin typeface="+mj-lt"/>
              <a:ea typeface="Times New Roman" panose="02020603050405020304" pitchFamily="18" charset="0"/>
              <a:cs typeface="Arial" panose="020B0604020202020204" pitchFamily="34" charset="0"/>
            </a:endParaRPr>
          </a:p>
          <a:p>
            <a:pPr algn="just"/>
            <a:r>
              <a:rPr lang="en-US" sz="1800" dirty="0">
                <a:solidFill>
                  <a:schemeClr val="tx2">
                    <a:lumMod val="75000"/>
                  </a:schemeClr>
                </a:solidFill>
                <a:effectLst/>
                <a:latin typeface="+mj-lt"/>
                <a:ea typeface="Times New Roman" panose="02020603050405020304" pitchFamily="18" charset="0"/>
                <a:cs typeface="Arial"/>
              </a:rPr>
              <a:t>To continue the administration and operation of the Housing Navigation Center located at 2903 Jensen Drive, Houston, Texas 77026.</a:t>
            </a:r>
            <a:endParaRPr lang="en-US" dirty="0">
              <a:solidFill>
                <a:schemeClr val="tx2">
                  <a:lumMod val="75000"/>
                </a:schemeClr>
              </a:solidFill>
              <a:latin typeface="+mj-lt"/>
              <a:cs typeface="Arial"/>
            </a:endParaRPr>
          </a:p>
        </p:txBody>
      </p:sp>
    </p:spTree>
    <p:extLst>
      <p:ext uri="{BB962C8B-B14F-4D97-AF65-F5344CB8AC3E}">
        <p14:creationId xmlns:p14="http://schemas.microsoft.com/office/powerpoint/2010/main" val="16570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200C0-137C-42EE-421F-80B3626B27EC}"/>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533B61-96E0-24F0-DF79-479A8712EC0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5B54871-AF5E-3AAA-6CDB-D4E71B80A82D}"/>
              </a:ext>
            </a:extLst>
          </p:cNvPr>
          <p:cNvSpPr txBox="1"/>
          <p:nvPr/>
        </p:nvSpPr>
        <p:spPr>
          <a:xfrm>
            <a:off x="332509" y="248386"/>
            <a:ext cx="6525490"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I.a</a:t>
            </a:r>
            <a:r>
              <a:rPr lang="en-US" sz="2000" b="1" i="0" u="none" strike="noStrike">
                <a:solidFill>
                  <a:srgbClr val="004368"/>
                </a:solidFill>
                <a:effectLst/>
                <a:latin typeface="Arial"/>
                <a:cs typeface="Arial"/>
              </a:rPr>
              <a:t>. The Coalition, Housing Navigation Center </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t>
            </a:r>
            <a:r>
              <a:rPr lang="en-US" sz="2000" b="1">
                <a:solidFill>
                  <a:srgbClr val="004368"/>
                </a:solidFill>
                <a:latin typeface="Arial"/>
                <a:cs typeface="Arial"/>
              </a:rPr>
              <a:t>District B</a:t>
            </a:r>
            <a:r>
              <a:rPr lang="en-US" sz="2000" b="1" i="0" u="none" strike="noStrike">
                <a:solidFill>
                  <a:srgbClr val="004368"/>
                </a:solidFill>
                <a:effectLst/>
                <a:latin typeface="Arial"/>
                <a:cs typeface="Arial"/>
              </a:rPr>
              <a:t>)</a:t>
            </a:r>
            <a:endParaRPr lang="en-US" sz="2000">
              <a:latin typeface="Arial"/>
              <a:cs typeface="Arial"/>
            </a:endParaRPr>
          </a:p>
        </p:txBody>
      </p:sp>
      <p:sp>
        <p:nvSpPr>
          <p:cNvPr id="5" name="TextBox 4">
            <a:extLst>
              <a:ext uri="{FF2B5EF4-FFF2-40B4-BE49-F238E27FC236}">
                <a16:creationId xmlns:a16="http://schemas.microsoft.com/office/drawing/2014/main" id="{68CE7BBE-28E0-E3EC-75AA-3E78CEEB6223}"/>
              </a:ext>
            </a:extLst>
          </p:cNvPr>
          <p:cNvSpPr txBox="1"/>
          <p:nvPr/>
        </p:nvSpPr>
        <p:spPr>
          <a:xfrm>
            <a:off x="561107" y="1132130"/>
            <a:ext cx="5802834" cy="2831544"/>
          </a:xfrm>
          <a:prstGeom prst="rect">
            <a:avLst/>
          </a:prstGeom>
          <a:noFill/>
        </p:spPr>
        <p:txBody>
          <a:bodyPr wrap="square">
            <a:spAutoFit/>
          </a:bodyPr>
          <a:lstStyle/>
          <a:p>
            <a:pPr marL="0" marR="0" algn="just">
              <a:buNone/>
            </a:pPr>
            <a:r>
              <a:rPr lang="en-US" sz="1800">
                <a:solidFill>
                  <a:schemeClr val="tx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The City will continue its partnership with the Coalition to operate the Housing Navigation Center, which temporarily houses individuals living on the streets.  </a:t>
            </a:r>
          </a:p>
          <a:p>
            <a:pPr marL="0" marR="0" algn="just">
              <a:buNone/>
            </a:pPr>
            <a:endParaRPr lang="en-US" sz="80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0" marR="0" algn="just">
              <a:buNone/>
            </a:pPr>
            <a:r>
              <a:rPr lang="en-US" sz="1800">
                <a:solidFill>
                  <a:schemeClr val="tx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This includes</a:t>
            </a:r>
            <a:r>
              <a:rPr lang="en-US">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800">
                <a:solidFill>
                  <a:schemeClr val="tx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those from encampments selected for decommissioning and assists with placing them into a permanent housing unit. </a:t>
            </a:r>
          </a:p>
          <a:p>
            <a:pPr marL="0" marR="0" algn="just">
              <a:buNone/>
            </a:pPr>
            <a:endParaRPr lang="en-US" sz="80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0" marR="0" algn="just">
              <a:buNone/>
            </a:pPr>
            <a:r>
              <a:rPr lang="en-US" sz="1800">
                <a:solidFill>
                  <a:schemeClr val="tx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Potential clients must be referred and transported to the location by either a homeless service agency or first responders to be eligible for entry.</a:t>
            </a:r>
            <a:endParaRPr lang="en-US" sz="18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50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BDED7-35AD-795F-4D79-B7944131ADE6}"/>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FBDF28-805C-D0D1-9AB4-FA85A11A7D2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AF0447C-5678-988C-2FDE-D0276B1EEC6B}"/>
              </a:ext>
            </a:extLst>
          </p:cNvPr>
          <p:cNvSpPr txBox="1"/>
          <p:nvPr/>
        </p:nvSpPr>
        <p:spPr>
          <a:xfrm>
            <a:off x="332509" y="248386"/>
            <a:ext cx="6525490"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I.a</a:t>
            </a:r>
            <a:r>
              <a:rPr lang="en-US" sz="2000" b="1" i="0" u="none" strike="noStrike">
                <a:solidFill>
                  <a:srgbClr val="004368"/>
                </a:solidFill>
                <a:effectLst/>
                <a:latin typeface="Arial"/>
                <a:cs typeface="Arial"/>
              </a:rPr>
              <a:t>. The Coalition, Housing Navigation Center </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t>
            </a:r>
            <a:r>
              <a:rPr lang="en-US" sz="2000" b="1">
                <a:solidFill>
                  <a:srgbClr val="004368"/>
                </a:solidFill>
                <a:latin typeface="Arial"/>
                <a:cs typeface="Arial"/>
              </a:rPr>
              <a:t>District B</a:t>
            </a:r>
            <a:r>
              <a:rPr lang="en-US" sz="2000" b="1" i="0" u="none" strike="noStrike">
                <a:solidFill>
                  <a:srgbClr val="004368"/>
                </a:solidFill>
                <a:effectLst/>
                <a:latin typeface="Arial"/>
                <a:cs typeface="Arial"/>
              </a:rPr>
              <a:t>)</a:t>
            </a:r>
            <a:endParaRPr lang="en-US" sz="2000">
              <a:latin typeface="Arial"/>
              <a:cs typeface="Arial"/>
            </a:endParaRPr>
          </a:p>
        </p:txBody>
      </p:sp>
      <p:sp>
        <p:nvSpPr>
          <p:cNvPr id="6" name="TextBox 5">
            <a:extLst>
              <a:ext uri="{FF2B5EF4-FFF2-40B4-BE49-F238E27FC236}">
                <a16:creationId xmlns:a16="http://schemas.microsoft.com/office/drawing/2014/main" id="{31E05D3E-A4EB-4E3F-754B-CB9C9A80421D}"/>
              </a:ext>
            </a:extLst>
          </p:cNvPr>
          <p:cNvSpPr txBox="1"/>
          <p:nvPr/>
        </p:nvSpPr>
        <p:spPr>
          <a:xfrm>
            <a:off x="505691" y="1007861"/>
            <a:ext cx="5770418" cy="3262432"/>
          </a:xfrm>
          <a:prstGeom prst="rect">
            <a:avLst/>
          </a:prstGeom>
          <a:noFill/>
        </p:spPr>
        <p:txBody>
          <a:bodyPr wrap="square" lIns="91440" tIns="45720" rIns="91440" bIns="45720" anchor="t">
            <a:spAutoFit/>
          </a:bodyPr>
          <a:lstStyle/>
          <a:p>
            <a:pPr marL="0" marR="0" algn="just">
              <a:buNone/>
            </a:pPr>
            <a:r>
              <a:rPr lang="en-US" sz="1800" dirty="0">
                <a:solidFill>
                  <a:schemeClr val="tx2">
                    <a:lumMod val="75000"/>
                  </a:schemeClr>
                </a:solidFill>
                <a:effectLst/>
                <a:latin typeface="Arial"/>
                <a:ea typeface="Times New Roman" panose="02020603050405020304" pitchFamily="18" charset="0"/>
                <a:cs typeface="Times New Roman"/>
              </a:rPr>
              <a:t>The Coalition, through a procured subrecipient, manages the operations, administration and compliance activities for the Housing Navigation Center. </a:t>
            </a:r>
          </a:p>
          <a:p>
            <a:pPr marL="0" marR="0" algn="just">
              <a:buNone/>
            </a:pPr>
            <a:endParaRPr lang="en-US" sz="80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800" dirty="0">
                <a:solidFill>
                  <a:schemeClr val="tx2">
                    <a:lumMod val="75000"/>
                  </a:schemeClr>
                </a:solidFill>
                <a:effectLst/>
                <a:latin typeface="Arial"/>
                <a:ea typeface="Times New Roman" panose="02020603050405020304" pitchFamily="18" charset="0"/>
                <a:cs typeface="Times New Roman"/>
              </a:rPr>
              <a:t>The facility provides up to 100 bridge beds for over 200 clients annually to stay during the housing placement process and ensure homeless clients are not waiting on the street to be housed. </a:t>
            </a:r>
            <a:endParaRPr lang="en-US" dirty="0">
              <a:solidFill>
                <a:schemeClr val="tx2">
                  <a:lumMod val="75000"/>
                </a:schemeClr>
              </a:solidFill>
              <a:latin typeface="Arial"/>
              <a:ea typeface="Times New Roman" panose="02020603050405020304" pitchFamily="18" charset="0"/>
              <a:cs typeface="Times New Roman"/>
            </a:endParaRPr>
          </a:p>
          <a:p>
            <a:pPr algn="just"/>
            <a:endParaRPr lang="en-US" dirty="0">
              <a:solidFill>
                <a:schemeClr val="tx2">
                  <a:lumMod val="75000"/>
                </a:schemeClr>
              </a:solidFill>
              <a:latin typeface="Arial"/>
              <a:ea typeface="Times New Roman" panose="02020603050405020304" pitchFamily="18" charset="0"/>
              <a:cs typeface="Times New Roman"/>
            </a:endParaRPr>
          </a:p>
          <a:p>
            <a:pPr marL="0" marR="0" algn="just">
              <a:buNone/>
            </a:pPr>
            <a:r>
              <a:rPr lang="en-US" sz="1800" dirty="0">
                <a:solidFill>
                  <a:schemeClr val="tx2">
                    <a:lumMod val="75000"/>
                  </a:schemeClr>
                </a:solidFill>
                <a:effectLst/>
                <a:latin typeface="Arial"/>
                <a:ea typeface="Times New Roman" panose="02020603050405020304" pitchFamily="18" charset="0"/>
                <a:cs typeface="Times New Roman"/>
              </a:rPr>
              <a:t>“Bridging” is the time from housing assessment to placement into permanent housing. </a:t>
            </a:r>
            <a:endParaRPr lang="en-US">
              <a:solidFill>
                <a:schemeClr val="tx2">
                  <a:lumMod val="75000"/>
                </a:schemeClr>
              </a:solidFill>
              <a:latin typeface="Arial"/>
              <a:cs typeface="Times New Roman"/>
            </a:endParaRPr>
          </a:p>
        </p:txBody>
      </p:sp>
    </p:spTree>
    <p:extLst>
      <p:ext uri="{BB962C8B-B14F-4D97-AF65-F5344CB8AC3E}">
        <p14:creationId xmlns:p14="http://schemas.microsoft.com/office/powerpoint/2010/main" val="2326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9BE29-D616-8C9C-2AB9-BDDECE7A4807}"/>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3F51275-F4A7-E5C5-EA68-51B02039F72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DB4E7DD-CC68-E6CB-FB42-E1874FD20033}"/>
              </a:ext>
            </a:extLst>
          </p:cNvPr>
          <p:cNvSpPr txBox="1"/>
          <p:nvPr/>
        </p:nvSpPr>
        <p:spPr>
          <a:xfrm>
            <a:off x="332509" y="248386"/>
            <a:ext cx="6525490"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I.a</a:t>
            </a:r>
            <a:r>
              <a:rPr lang="en-US" sz="2000" b="1" i="0" u="none" strike="noStrike">
                <a:solidFill>
                  <a:srgbClr val="004368"/>
                </a:solidFill>
                <a:effectLst/>
                <a:latin typeface="Arial"/>
                <a:cs typeface="Arial"/>
              </a:rPr>
              <a:t>. The Coalition, Housing Navigation Center </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t>
            </a:r>
            <a:r>
              <a:rPr lang="en-US" sz="2000" b="1">
                <a:solidFill>
                  <a:srgbClr val="004368"/>
                </a:solidFill>
                <a:latin typeface="Arial"/>
                <a:cs typeface="Arial"/>
              </a:rPr>
              <a:t>District B</a:t>
            </a:r>
            <a:r>
              <a:rPr lang="en-US" sz="2000" b="1" i="0" u="none" strike="noStrike">
                <a:solidFill>
                  <a:srgbClr val="004368"/>
                </a:solidFill>
                <a:effectLst/>
                <a:latin typeface="Arial"/>
                <a:cs typeface="Arial"/>
              </a:rPr>
              <a:t>)</a:t>
            </a:r>
            <a:endParaRPr lang="en-US" sz="2000">
              <a:latin typeface="Arial"/>
              <a:cs typeface="Arial"/>
            </a:endParaRPr>
          </a:p>
        </p:txBody>
      </p:sp>
      <p:sp>
        <p:nvSpPr>
          <p:cNvPr id="6" name="TextBox 5">
            <a:extLst>
              <a:ext uri="{FF2B5EF4-FFF2-40B4-BE49-F238E27FC236}">
                <a16:creationId xmlns:a16="http://schemas.microsoft.com/office/drawing/2014/main" id="{38EAAD5C-F068-EA25-FE7D-D692C4820D7B}"/>
              </a:ext>
            </a:extLst>
          </p:cNvPr>
          <p:cNvSpPr txBox="1"/>
          <p:nvPr/>
        </p:nvSpPr>
        <p:spPr>
          <a:xfrm>
            <a:off x="505691" y="1007861"/>
            <a:ext cx="5770418" cy="2031325"/>
          </a:xfrm>
          <a:prstGeom prst="rect">
            <a:avLst/>
          </a:prstGeom>
          <a:noFill/>
        </p:spPr>
        <p:txBody>
          <a:bodyPr wrap="square">
            <a:spAutoFit/>
          </a:bodyPr>
          <a:lstStyle/>
          <a:p>
            <a:pPr marL="0" marR="0" algn="just">
              <a:buNone/>
            </a:pPr>
            <a:r>
              <a:rPr lang="en-US">
                <a:solidFill>
                  <a:schemeClr val="tx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Funding will support shelter operations, including but not limited to, utilities, food, supplies, security, facility staff and case management services. </a:t>
            </a:r>
          </a:p>
          <a:p>
            <a:pPr marL="0" marR="0" algn="just">
              <a:buNone/>
            </a:pPr>
            <a:endParaRPr lang="en-US">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0" marR="0" algn="just">
              <a:buNone/>
            </a:pPr>
            <a:r>
              <a:rPr lang="en-US">
                <a:solidFill>
                  <a:schemeClr val="tx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This Agreement is one part of Mayor Whitmire’s program to end street homelessness in the City of Houston.</a:t>
            </a:r>
            <a:endParaRPr lang="en-US">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0D456F6-4E25-4699-F9D9-592047B0534D}"/>
              </a:ext>
            </a:extLst>
          </p:cNvPr>
          <p:cNvGraphicFramePr>
            <a:graphicFrameLocks noGrp="1"/>
          </p:cNvGraphicFramePr>
          <p:nvPr>
            <p:extLst>
              <p:ext uri="{D42A27DB-BD31-4B8C-83A1-F6EECF244321}">
                <p14:modId xmlns:p14="http://schemas.microsoft.com/office/powerpoint/2010/main" val="3544600830"/>
              </p:ext>
            </p:extLst>
          </p:nvPr>
        </p:nvGraphicFramePr>
        <p:xfrm>
          <a:off x="471488" y="3068146"/>
          <a:ext cx="6052323" cy="1144272"/>
        </p:xfrm>
        <a:graphic>
          <a:graphicData uri="http://schemas.openxmlformats.org/drawingml/2006/table">
            <a:tbl>
              <a:tblPr firstRow="1" firstCol="1" bandRow="1"/>
              <a:tblGrid>
                <a:gridCol w="1442751">
                  <a:extLst>
                    <a:ext uri="{9D8B030D-6E8A-4147-A177-3AD203B41FA5}">
                      <a16:colId xmlns:a16="http://schemas.microsoft.com/office/drawing/2014/main" val="3244741049"/>
                    </a:ext>
                  </a:extLst>
                </a:gridCol>
                <a:gridCol w="1127528">
                  <a:extLst>
                    <a:ext uri="{9D8B030D-6E8A-4147-A177-3AD203B41FA5}">
                      <a16:colId xmlns:a16="http://schemas.microsoft.com/office/drawing/2014/main" val="1818878562"/>
                    </a:ext>
                  </a:extLst>
                </a:gridCol>
                <a:gridCol w="1188148">
                  <a:extLst>
                    <a:ext uri="{9D8B030D-6E8A-4147-A177-3AD203B41FA5}">
                      <a16:colId xmlns:a16="http://schemas.microsoft.com/office/drawing/2014/main" val="91135912"/>
                    </a:ext>
                  </a:extLst>
                </a:gridCol>
                <a:gridCol w="1273016">
                  <a:extLst>
                    <a:ext uri="{9D8B030D-6E8A-4147-A177-3AD203B41FA5}">
                      <a16:colId xmlns:a16="http://schemas.microsoft.com/office/drawing/2014/main" val="3606530886"/>
                    </a:ext>
                  </a:extLst>
                </a:gridCol>
                <a:gridCol w="1020880">
                  <a:extLst>
                    <a:ext uri="{9D8B030D-6E8A-4147-A177-3AD203B41FA5}">
                      <a16:colId xmlns:a16="http://schemas.microsoft.com/office/drawing/2014/main" val="2877737483"/>
                    </a:ext>
                  </a:extLst>
                </a:gridCol>
              </a:tblGrid>
              <a:tr h="170866">
                <a:tc>
                  <a:txBody>
                    <a:bodyPr/>
                    <a:lstStyle/>
                    <a:p>
                      <a:pPr marL="0" marR="0" lvl="0" algn="ctr">
                        <a:lnSpc>
                          <a:spcPct val="114999"/>
                        </a:lnSpc>
                        <a:spcAft>
                          <a:spcPts val="1000"/>
                        </a:spcAft>
                        <a:buNone/>
                      </a:pPr>
                      <a:r>
                        <a:rPr lang="en-US" sz="1400" b="1" dirty="0">
                          <a:solidFill>
                            <a:schemeClr val="tx2">
                              <a:lumMod val="75000"/>
                            </a:schemeClr>
                          </a:solidFill>
                          <a:effectLst/>
                          <a:latin typeface="Arial"/>
                          <a:cs typeface="Times New Roman"/>
                        </a:rPr>
                        <a:t>CATEGORY</a:t>
                      </a:r>
                      <a:endParaRPr lang="en-US" dirty="0"/>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400" b="1" dirty="0">
                          <a:solidFill>
                            <a:schemeClr val="tx2">
                              <a:lumMod val="75000"/>
                            </a:schemeClr>
                          </a:solidFill>
                          <a:effectLst/>
                          <a:latin typeface="Arial"/>
                          <a:ea typeface="Times New Roman" panose="02020603050405020304" pitchFamily="18" charset="0"/>
                          <a:cs typeface="Times New Roman"/>
                        </a:rPr>
                        <a:t>HHSP</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1400" b="1" dirty="0">
                          <a:solidFill>
                            <a:schemeClr val="tx2">
                              <a:lumMod val="75000"/>
                            </a:schemeClr>
                          </a:solidFill>
                          <a:effectLst/>
                          <a:latin typeface="Arial"/>
                          <a:ea typeface="Times New Roman" panose="02020603050405020304" pitchFamily="18" charset="0"/>
                          <a:cs typeface="Times New Roman"/>
                        </a:rPr>
                        <a:t>TIRZ 2409</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a:lnSpc>
                          <a:spcPct val="114999"/>
                        </a:lnSpc>
                        <a:spcAft>
                          <a:spcPts val="1000"/>
                        </a:spcAft>
                        <a:buNone/>
                      </a:pPr>
                      <a:r>
                        <a:rPr lang="en-US" sz="1400" b="1" dirty="0">
                          <a:solidFill>
                            <a:schemeClr val="tx2">
                              <a:lumMod val="75000"/>
                            </a:schemeClr>
                          </a:solidFill>
                          <a:effectLst/>
                          <a:latin typeface="Arial"/>
                          <a:cs typeface="Times New Roman"/>
                        </a:rPr>
                        <a:t>TOTAL</a:t>
                      </a:r>
                      <a:endParaRPr lang="en-US" dirty="0"/>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a:lnSpc>
                          <a:spcPct val="114999"/>
                        </a:lnSpc>
                        <a:spcAft>
                          <a:spcPts val="1000"/>
                        </a:spcAft>
                        <a:buNone/>
                      </a:pPr>
                      <a:r>
                        <a:rPr lang="en-US" sz="1400" b="1" dirty="0">
                          <a:solidFill>
                            <a:schemeClr val="tx2">
                              <a:lumMod val="75000"/>
                            </a:schemeClr>
                          </a:solidFill>
                          <a:effectLst/>
                          <a:latin typeface="Arial"/>
                          <a:cs typeface="Times New Roman"/>
                        </a:rPr>
                        <a:t>PERCENT</a:t>
                      </a:r>
                      <a:endParaRPr lang="en-US" dirty="0"/>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251704"/>
                  </a:ext>
                </a:extLst>
              </a:tr>
              <a:tr h="170866">
                <a:tc>
                  <a:txBody>
                    <a:bodyPr/>
                    <a:lstStyle/>
                    <a:p>
                      <a:pPr marL="0" marR="0" algn="l">
                        <a:lnSpc>
                          <a:spcPct val="115000"/>
                        </a:lnSpc>
                        <a:spcAft>
                          <a:spcPts val="1000"/>
                        </a:spcAft>
                        <a:buNone/>
                      </a:pPr>
                      <a:r>
                        <a:rPr lang="en-US" sz="1400" dirty="0">
                          <a:solidFill>
                            <a:schemeClr val="tx2">
                              <a:lumMod val="75000"/>
                            </a:schemeClr>
                          </a:solidFill>
                          <a:effectLst/>
                          <a:latin typeface="Arial"/>
                          <a:ea typeface="Times New Roman" panose="02020603050405020304" pitchFamily="18" charset="0"/>
                          <a:cs typeface="Times New Roman"/>
                        </a:rPr>
                        <a:t>Program </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1000"/>
                        </a:spcAft>
                        <a:buNone/>
                      </a:pPr>
                      <a:r>
                        <a:rPr lang="en-US" sz="1400" dirty="0">
                          <a:solidFill>
                            <a:schemeClr val="tx2">
                              <a:lumMod val="75000"/>
                            </a:schemeClr>
                          </a:solidFill>
                          <a:effectLst/>
                          <a:latin typeface="Arial"/>
                          <a:ea typeface="Times New Roman" panose="02020603050405020304" pitchFamily="18" charset="0"/>
                          <a:cs typeface="Times New Roman"/>
                        </a:rPr>
                        <a:t>$676,763.00</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1000"/>
                        </a:spcAft>
                        <a:buNone/>
                      </a:pPr>
                      <a:r>
                        <a:rPr lang="en-US" sz="1400" dirty="0">
                          <a:solidFill>
                            <a:schemeClr val="tx2">
                              <a:lumMod val="75000"/>
                            </a:schemeClr>
                          </a:solidFill>
                          <a:effectLst/>
                          <a:latin typeface="Arial"/>
                          <a:ea typeface="Times New Roman" panose="02020603050405020304" pitchFamily="18" charset="0"/>
                          <a:cs typeface="Times New Roman"/>
                        </a:rPr>
                        <a:t>$293,000.00</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1000"/>
                        </a:spcAft>
                        <a:buNone/>
                      </a:pPr>
                      <a:r>
                        <a:rPr lang="en-US" sz="1400" dirty="0">
                          <a:solidFill>
                            <a:schemeClr val="tx2">
                              <a:lumMod val="75000"/>
                            </a:schemeClr>
                          </a:solidFill>
                          <a:effectLst/>
                          <a:latin typeface="Arial"/>
                          <a:ea typeface="Times New Roman" panose="02020603050405020304" pitchFamily="18" charset="0"/>
                          <a:cs typeface="Times New Roman"/>
                        </a:rPr>
                        <a:t>$969,763.00</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1000"/>
                        </a:spcAft>
                        <a:buNone/>
                      </a:pPr>
                      <a:r>
                        <a:rPr lang="en-US" sz="1400" dirty="0">
                          <a:solidFill>
                            <a:schemeClr val="tx2">
                              <a:lumMod val="75000"/>
                            </a:schemeClr>
                          </a:solidFill>
                          <a:effectLst/>
                          <a:latin typeface="Arial"/>
                          <a:ea typeface="Times New Roman" panose="02020603050405020304" pitchFamily="18" charset="0"/>
                          <a:cs typeface="Times New Roman"/>
                        </a:rPr>
                        <a:t>90.07%</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2935228"/>
                  </a:ext>
                </a:extLst>
              </a:tr>
              <a:tr h="170866">
                <a:tc>
                  <a:txBody>
                    <a:bodyPr/>
                    <a:lstStyle/>
                    <a:p>
                      <a:pPr marL="0" marR="0" algn="l">
                        <a:lnSpc>
                          <a:spcPct val="115000"/>
                        </a:lnSpc>
                        <a:spcAft>
                          <a:spcPts val="1000"/>
                        </a:spcAft>
                        <a:buNone/>
                      </a:pPr>
                      <a:r>
                        <a:rPr lang="en-US" sz="1400" dirty="0">
                          <a:solidFill>
                            <a:schemeClr val="tx2">
                              <a:lumMod val="75000"/>
                            </a:schemeClr>
                          </a:solidFill>
                          <a:effectLst/>
                          <a:latin typeface="Arial"/>
                          <a:ea typeface="Times New Roman" panose="02020603050405020304" pitchFamily="18" charset="0"/>
                          <a:cs typeface="Times New Roman"/>
                        </a:rPr>
                        <a:t>Indirect Cost (Administration)</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1000"/>
                        </a:spcAft>
                        <a:buNone/>
                      </a:pPr>
                      <a:r>
                        <a:rPr lang="en-US" sz="1400" dirty="0">
                          <a:solidFill>
                            <a:schemeClr val="tx2">
                              <a:lumMod val="75000"/>
                            </a:schemeClr>
                          </a:solidFill>
                          <a:effectLst/>
                          <a:latin typeface="Arial"/>
                          <a:ea typeface="Times New Roman" panose="02020603050405020304" pitchFamily="18" charset="0"/>
                          <a:cs typeface="Times New Roman"/>
                        </a:rPr>
                        <a:t>$0.00</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1000"/>
                        </a:spcAft>
                        <a:buNone/>
                      </a:pPr>
                      <a:r>
                        <a:rPr lang="en-US" sz="1400" dirty="0">
                          <a:solidFill>
                            <a:schemeClr val="tx2">
                              <a:lumMod val="75000"/>
                            </a:schemeClr>
                          </a:solidFill>
                          <a:effectLst/>
                          <a:latin typeface="Arial"/>
                          <a:ea typeface="Times New Roman" panose="02020603050405020304" pitchFamily="18" charset="0"/>
                          <a:cs typeface="Times New Roman"/>
                        </a:rPr>
                        <a:t>$107,000.00</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1000"/>
                        </a:spcAft>
                        <a:buNone/>
                      </a:pPr>
                      <a:r>
                        <a:rPr lang="en-US" sz="1400" dirty="0">
                          <a:solidFill>
                            <a:schemeClr val="tx2">
                              <a:lumMod val="75000"/>
                            </a:schemeClr>
                          </a:solidFill>
                          <a:effectLst/>
                          <a:latin typeface="Arial"/>
                          <a:ea typeface="Times New Roman" panose="02020603050405020304" pitchFamily="18" charset="0"/>
                          <a:cs typeface="Times New Roman"/>
                        </a:rPr>
                        <a:t>$107,000.00</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1000"/>
                        </a:spcAft>
                        <a:buNone/>
                      </a:pPr>
                      <a:r>
                        <a:rPr lang="en-US" sz="1400" dirty="0">
                          <a:solidFill>
                            <a:schemeClr val="tx2">
                              <a:lumMod val="75000"/>
                            </a:schemeClr>
                          </a:solidFill>
                          <a:effectLst/>
                          <a:latin typeface="Arial"/>
                          <a:ea typeface="Times New Roman" panose="02020603050405020304" pitchFamily="18" charset="0"/>
                          <a:cs typeface="Times New Roman"/>
                        </a:rPr>
                        <a:t>9.93%</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390589"/>
                  </a:ext>
                </a:extLst>
              </a:tr>
              <a:tr h="170866">
                <a:tc>
                  <a:txBody>
                    <a:bodyPr/>
                    <a:lstStyle/>
                    <a:p>
                      <a:pPr marL="0" marR="0" algn="just">
                        <a:lnSpc>
                          <a:spcPct val="115000"/>
                        </a:lnSpc>
                        <a:spcAft>
                          <a:spcPts val="1000"/>
                        </a:spcAft>
                        <a:buNone/>
                      </a:pPr>
                      <a:r>
                        <a:rPr lang="en-US" sz="1400" b="1" dirty="0">
                          <a:solidFill>
                            <a:schemeClr val="tx2">
                              <a:lumMod val="75000"/>
                            </a:schemeClr>
                          </a:solidFill>
                          <a:effectLst/>
                          <a:latin typeface="Arial"/>
                          <a:ea typeface="Times New Roman" panose="02020603050405020304" pitchFamily="18" charset="0"/>
                          <a:cs typeface="Times New Roman"/>
                        </a:rPr>
                        <a:t>Total</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1000"/>
                        </a:spcAft>
                        <a:buNone/>
                      </a:pPr>
                      <a:r>
                        <a:rPr lang="en-US" sz="1400" b="1" dirty="0">
                          <a:solidFill>
                            <a:schemeClr val="tx2">
                              <a:lumMod val="75000"/>
                            </a:schemeClr>
                          </a:solidFill>
                          <a:effectLst/>
                          <a:latin typeface="Arial"/>
                          <a:ea typeface="Times New Roman" panose="02020603050405020304" pitchFamily="18" charset="0"/>
                          <a:cs typeface="Times New Roman"/>
                        </a:rPr>
                        <a:t>$676,763.00</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1000"/>
                        </a:spcAft>
                        <a:buNone/>
                      </a:pPr>
                      <a:r>
                        <a:rPr lang="en-US" sz="1400" b="1" dirty="0">
                          <a:solidFill>
                            <a:schemeClr val="tx2">
                              <a:lumMod val="75000"/>
                            </a:schemeClr>
                          </a:solidFill>
                          <a:effectLst/>
                          <a:latin typeface="Arial"/>
                          <a:ea typeface="Times New Roman" panose="02020603050405020304" pitchFamily="18" charset="0"/>
                          <a:cs typeface="Times New Roman"/>
                        </a:rPr>
                        <a:t>$400,000.00</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1000"/>
                        </a:spcAft>
                        <a:buNone/>
                      </a:pPr>
                      <a:r>
                        <a:rPr lang="en-US" sz="1400" b="1" dirty="0">
                          <a:solidFill>
                            <a:schemeClr val="tx2">
                              <a:lumMod val="75000"/>
                            </a:schemeClr>
                          </a:solidFill>
                          <a:effectLst/>
                          <a:latin typeface="Arial"/>
                          <a:ea typeface="Times New Roman" panose="02020603050405020304" pitchFamily="18" charset="0"/>
                          <a:cs typeface="Times New Roman"/>
                        </a:rPr>
                        <a:t>$1,076,763.00</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1000"/>
                        </a:spcAft>
                        <a:buNone/>
                      </a:pPr>
                      <a:r>
                        <a:rPr lang="en-US" sz="1400" b="1" dirty="0">
                          <a:solidFill>
                            <a:schemeClr val="tx2">
                              <a:lumMod val="75000"/>
                            </a:schemeClr>
                          </a:solidFill>
                          <a:effectLst/>
                          <a:latin typeface="Arial"/>
                          <a:ea typeface="Times New Roman" panose="02020603050405020304" pitchFamily="18" charset="0"/>
                          <a:cs typeface="Times New Roman"/>
                        </a:rPr>
                        <a:t>100.00%</a:t>
                      </a:r>
                      <a:endParaRPr lang="en-US" sz="1400" dirty="0">
                        <a:solidFill>
                          <a:schemeClr val="tx2">
                            <a:lumMod val="75000"/>
                          </a:schemeClr>
                        </a:solidFill>
                        <a:effectLst/>
                        <a:latin typeface="Arial"/>
                        <a:ea typeface="Calibri" panose="020F0502020204030204" pitchFamily="34" charset="0"/>
                        <a:cs typeface="Times New Roman"/>
                      </a:endParaRPr>
                    </a:p>
                  </a:txBody>
                  <a:tcPr marL="64954" marR="64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4969365"/>
                  </a:ext>
                </a:extLst>
              </a:tr>
            </a:tbl>
          </a:graphicData>
        </a:graphic>
      </p:graphicFrame>
    </p:spTree>
    <p:extLst>
      <p:ext uri="{BB962C8B-B14F-4D97-AF65-F5344CB8AC3E}">
        <p14:creationId xmlns:p14="http://schemas.microsoft.com/office/powerpoint/2010/main" val="168226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39675-042C-0E08-58D4-DC3C490E69C9}"/>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E7AE2D9-E006-8F53-23A0-B6111F21A12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CDC9D36-EDFB-0ED2-CCBE-5179E25C4F14}"/>
              </a:ext>
            </a:extLst>
          </p:cNvPr>
          <p:cNvSpPr txBox="1"/>
          <p:nvPr/>
        </p:nvSpPr>
        <p:spPr>
          <a:xfrm>
            <a:off x="332509" y="248386"/>
            <a:ext cx="6525490"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I.a</a:t>
            </a:r>
            <a:r>
              <a:rPr lang="en-US" sz="2000" b="1" i="0" u="none" strike="noStrike">
                <a:solidFill>
                  <a:srgbClr val="004368"/>
                </a:solidFill>
                <a:effectLst/>
                <a:latin typeface="Arial"/>
                <a:cs typeface="Arial"/>
              </a:rPr>
              <a:t>. The Coalition, Housing Navigation Center </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t>
            </a:r>
            <a:r>
              <a:rPr lang="en-US" sz="2000" b="1">
                <a:solidFill>
                  <a:srgbClr val="004368"/>
                </a:solidFill>
                <a:latin typeface="Arial"/>
                <a:cs typeface="Arial"/>
              </a:rPr>
              <a:t>District B</a:t>
            </a:r>
            <a:r>
              <a:rPr lang="en-US" sz="2000" b="1" i="0" u="none" strike="noStrike">
                <a:solidFill>
                  <a:srgbClr val="004368"/>
                </a:solidFill>
                <a:effectLst/>
                <a:latin typeface="Arial"/>
                <a:cs typeface="Arial"/>
              </a:rPr>
              <a:t>)</a:t>
            </a:r>
            <a:endParaRPr lang="en-US" sz="2000">
              <a:latin typeface="Arial"/>
              <a:cs typeface="Arial"/>
            </a:endParaRPr>
          </a:p>
        </p:txBody>
      </p:sp>
      <p:sp>
        <p:nvSpPr>
          <p:cNvPr id="7" name="TextBox 6">
            <a:extLst>
              <a:ext uri="{FF2B5EF4-FFF2-40B4-BE49-F238E27FC236}">
                <a16:creationId xmlns:a16="http://schemas.microsoft.com/office/drawing/2014/main" id="{FA2587BB-B9F0-4DE7-ACB7-F674C14A6D3A}"/>
              </a:ext>
            </a:extLst>
          </p:cNvPr>
          <p:cNvSpPr txBox="1"/>
          <p:nvPr/>
        </p:nvSpPr>
        <p:spPr>
          <a:xfrm>
            <a:off x="489397" y="1303332"/>
            <a:ext cx="5724367" cy="3108543"/>
          </a:xfrm>
          <a:prstGeom prst="rect">
            <a:avLst/>
          </a:prstGeom>
          <a:noFill/>
        </p:spPr>
        <p:txBody>
          <a:bodyPr wrap="square" lIns="91440" tIns="45720" rIns="91440" bIns="45720" anchor="t">
            <a:spAutoFit/>
          </a:bodyPr>
          <a:lstStyle/>
          <a:p>
            <a:pPr marL="0" marR="0" algn="just">
              <a:buNone/>
            </a:pPr>
            <a:r>
              <a:rPr lang="en-US" sz="1800" dirty="0">
                <a:solidFill>
                  <a:schemeClr val="tx2">
                    <a:lumMod val="75000"/>
                  </a:schemeClr>
                </a:solidFill>
                <a:effectLst/>
                <a:latin typeface="Arial"/>
                <a:ea typeface="Times New Roman" panose="02020603050405020304" pitchFamily="18" charset="0"/>
                <a:cs typeface="Times New Roman"/>
              </a:rPr>
              <a:t>The initial Agreement term (including administrative extensions) is from November 4, 2024, to February 28, 2026. </a:t>
            </a:r>
          </a:p>
          <a:p>
            <a:pPr marL="0" marR="0" algn="just">
              <a:buNone/>
            </a:pPr>
            <a:endParaRPr lang="en-US" sz="800">
              <a:solidFill>
                <a:schemeClr val="tx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buNone/>
            </a:pPr>
            <a:r>
              <a:rPr lang="en-US" sz="1800" dirty="0">
                <a:solidFill>
                  <a:schemeClr val="tx2">
                    <a:lumMod val="75000"/>
                  </a:schemeClr>
                </a:solidFill>
                <a:effectLst/>
                <a:latin typeface="Arial"/>
                <a:ea typeface="Times New Roman" panose="02020603050405020304" pitchFamily="18" charset="0"/>
                <a:cs typeface="Times New Roman"/>
              </a:rPr>
              <a:t>This First Amendment will extend the term through June 30, 2026. There were no findings during the last annual compliance monitoring. </a:t>
            </a:r>
          </a:p>
          <a:p>
            <a:pPr marL="0" marR="0" algn="just">
              <a:buNone/>
            </a:pPr>
            <a:endParaRPr lang="en-US" sz="800">
              <a:solidFill>
                <a:schemeClr val="tx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800" dirty="0">
                <a:solidFill>
                  <a:schemeClr val="tx2">
                    <a:lumMod val="75000"/>
                  </a:schemeClr>
                </a:solidFill>
                <a:effectLst/>
                <a:latin typeface="Arial"/>
                <a:ea typeface="Times New Roman" panose="02020603050405020304" pitchFamily="18" charset="0"/>
                <a:cs typeface="Times New Roman"/>
              </a:rPr>
              <a:t>The Coalition has received funding through the City since 2005. </a:t>
            </a:r>
            <a:r>
              <a:rPr lang="en-US" dirty="0">
                <a:solidFill>
                  <a:schemeClr val="tx2">
                    <a:lumMod val="75000"/>
                  </a:schemeClr>
                </a:solidFill>
                <a:latin typeface="Arial"/>
                <a:ea typeface="Times New Roman" panose="02020603050405020304" pitchFamily="18" charset="0"/>
                <a:cs typeface="Times New Roman"/>
              </a:rPr>
              <a:t>As of October 2025, the Coalition has exceeded their annual service goal at 139% and utilized approximately 64% of their allocated funding.</a:t>
            </a:r>
            <a:endParaRPr lang="en-US" sz="1800" dirty="0">
              <a:solidFill>
                <a:schemeClr val="tx2">
                  <a:lumMod val="75000"/>
                </a:schemeClr>
              </a:solidFill>
              <a:effectLst/>
              <a:latin typeface="Times New Roma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435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78A60-463F-AAEE-C625-64FD01268764}"/>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7392015-6CC3-5AF4-4819-21CCE05BEEC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8A1B3BA-CCF5-34F1-6E2C-A8E38BBF7D9C}"/>
              </a:ext>
            </a:extLst>
          </p:cNvPr>
          <p:cNvSpPr txBox="1"/>
          <p:nvPr/>
        </p:nvSpPr>
        <p:spPr>
          <a:xfrm>
            <a:off x="332509" y="269167"/>
            <a:ext cx="6525490" cy="707886"/>
          </a:xfrm>
          <a:prstGeom prst="rect">
            <a:avLst/>
          </a:prstGeom>
          <a:noFill/>
        </p:spPr>
        <p:txBody>
          <a:bodyPr wrap="square" lIns="91440" tIns="45720" rIns="91440" bIns="45720" anchor="t">
            <a:spAutoFit/>
          </a:bodyPr>
          <a:lstStyle/>
          <a:p>
            <a:r>
              <a:rPr lang="en-US" sz="2000" b="1" err="1">
                <a:solidFill>
                  <a:srgbClr val="004368"/>
                </a:solidFill>
                <a:latin typeface="Arial"/>
                <a:cs typeface="Arial"/>
              </a:rPr>
              <a:t>I</a:t>
            </a:r>
            <a:r>
              <a:rPr lang="en-US" sz="2000" b="1" i="0" u="none" strike="noStrike" err="1">
                <a:solidFill>
                  <a:srgbClr val="004368"/>
                </a:solidFill>
                <a:effectLst/>
                <a:latin typeface="Arial"/>
                <a:cs typeface="Arial"/>
              </a:rPr>
              <a:t>I.</a:t>
            </a:r>
            <a:r>
              <a:rPr lang="en-US" sz="2000" b="1" err="1">
                <a:solidFill>
                  <a:srgbClr val="004368"/>
                </a:solidFill>
                <a:latin typeface="Arial"/>
                <a:cs typeface="Arial"/>
              </a:rPr>
              <a:t>b</a:t>
            </a:r>
            <a:r>
              <a:rPr lang="en-US" sz="2000" b="1" i="0" u="none" strike="noStrike">
                <a:solidFill>
                  <a:srgbClr val="004368"/>
                </a:solidFill>
                <a:effectLst/>
                <a:latin typeface="Arial"/>
                <a:cs typeface="Arial"/>
              </a:rPr>
              <a:t>. </a:t>
            </a:r>
            <a:r>
              <a:rPr lang="en-US" sz="2000" b="1">
                <a:solidFill>
                  <a:srgbClr val="004368"/>
                </a:solidFill>
                <a:latin typeface="Arial"/>
                <a:cs typeface="Arial"/>
              </a:rPr>
              <a:t>SEARCH Homeless Services </a:t>
            </a:r>
            <a:endParaRPr lang="en-US" sz="2000">
              <a:solidFill>
                <a:srgbClr val="2F2F2F"/>
              </a:solidFill>
              <a:latin typeface="Arial"/>
              <a:cs typeface="Arial"/>
            </a:endParaRPr>
          </a:p>
          <a:p>
            <a:r>
              <a:rPr lang="en-US" sz="2000" b="1" i="0" u="none" strike="noStrike">
                <a:solidFill>
                  <a:srgbClr val="004368"/>
                </a:solidFill>
                <a:effectLst/>
                <a:latin typeface="Arial"/>
                <a:cs typeface="Arial"/>
              </a:rPr>
              <a:t>(</a:t>
            </a:r>
            <a:r>
              <a:rPr lang="en-US" sz="2000" b="1">
                <a:solidFill>
                  <a:srgbClr val="004368"/>
                </a:solidFill>
                <a:latin typeface="Arial"/>
                <a:cs typeface="Arial"/>
              </a:rPr>
              <a:t>District I</a:t>
            </a:r>
            <a:r>
              <a:rPr lang="en-US" sz="2000" b="1" i="0" u="none" strike="noStrike">
                <a:solidFill>
                  <a:srgbClr val="004368"/>
                </a:solidFill>
                <a:effectLst/>
                <a:latin typeface="Arial"/>
                <a:cs typeface="Arial"/>
              </a:rPr>
              <a:t>)</a:t>
            </a:r>
            <a:endParaRPr lang="en-US" sz="2000">
              <a:latin typeface="Arial"/>
              <a:cs typeface="Arial"/>
            </a:endParaRPr>
          </a:p>
        </p:txBody>
      </p:sp>
      <p:sp>
        <p:nvSpPr>
          <p:cNvPr id="5" name="TextBox 4">
            <a:extLst>
              <a:ext uri="{FF2B5EF4-FFF2-40B4-BE49-F238E27FC236}">
                <a16:creationId xmlns:a16="http://schemas.microsoft.com/office/drawing/2014/main" id="{58D4F6D5-BF48-51C9-FEFF-D26155CE998F}"/>
              </a:ext>
            </a:extLst>
          </p:cNvPr>
          <p:cNvSpPr txBox="1"/>
          <p:nvPr/>
        </p:nvSpPr>
        <p:spPr>
          <a:xfrm>
            <a:off x="462558" y="1087555"/>
            <a:ext cx="5942163" cy="3662541"/>
          </a:xfrm>
          <a:prstGeom prst="rect">
            <a:avLst/>
          </a:prstGeom>
          <a:noFill/>
        </p:spPr>
        <p:txBody>
          <a:bodyPr wrap="square" lIns="91440" tIns="45720" rIns="91440" bIns="45720" anchor="t">
            <a:spAutoFit/>
          </a:bodyPr>
          <a:lstStyle/>
          <a:p>
            <a:pPr algn="just"/>
            <a:r>
              <a:rPr lang="en-US" sz="1800" dirty="0">
                <a:solidFill>
                  <a:schemeClr val="tx2">
                    <a:lumMod val="75000"/>
                  </a:schemeClr>
                </a:solidFill>
                <a:effectLst/>
                <a:latin typeface="Arial"/>
                <a:ea typeface="Arial" panose="020B0604020202020204" pitchFamily="34" charset="0"/>
                <a:cs typeface="Arial"/>
              </a:rPr>
              <a:t>An Ordinance authorizing a </a:t>
            </a:r>
            <a:r>
              <a:rPr lang="en-US" dirty="0">
                <a:solidFill>
                  <a:schemeClr val="tx2">
                    <a:lumMod val="75000"/>
                  </a:schemeClr>
                </a:solidFill>
                <a:latin typeface="Arial"/>
                <a:ea typeface="Arial" panose="020B0604020202020204" pitchFamily="34" charset="0"/>
                <a:cs typeface="Arial"/>
              </a:rPr>
              <a:t>Second</a:t>
            </a:r>
            <a:r>
              <a:rPr lang="en-US" sz="1800" dirty="0">
                <a:solidFill>
                  <a:schemeClr val="tx2">
                    <a:lumMod val="75000"/>
                  </a:schemeClr>
                </a:solidFill>
                <a:effectLst/>
                <a:latin typeface="Arial"/>
                <a:ea typeface="Arial" panose="020B0604020202020204" pitchFamily="34" charset="0"/>
                <a:cs typeface="Arial"/>
              </a:rPr>
              <a:t> Amendment to the Subrecipient Agreement between the City of Houston (City) and </a:t>
            </a:r>
            <a:r>
              <a:rPr lang="en-US" dirty="0">
                <a:solidFill>
                  <a:schemeClr val="tx2">
                    <a:lumMod val="75000"/>
                  </a:schemeClr>
                </a:solidFill>
                <a:latin typeface="Arial"/>
                <a:ea typeface="Arial" panose="020B0604020202020204" pitchFamily="34" charset="0"/>
                <a:cs typeface="Arial"/>
              </a:rPr>
              <a:t>SEARCH Homeless Services (SEARCH),</a:t>
            </a:r>
            <a:r>
              <a:rPr lang="en-US" sz="1800" dirty="0">
                <a:solidFill>
                  <a:schemeClr val="tx2">
                    <a:lumMod val="75000"/>
                  </a:schemeClr>
                </a:solidFill>
                <a:effectLst/>
                <a:latin typeface="Arial"/>
                <a:ea typeface="Arial" panose="020B0604020202020204" pitchFamily="34" charset="0"/>
                <a:cs typeface="Arial"/>
              </a:rPr>
              <a:t> </a:t>
            </a:r>
          </a:p>
          <a:p>
            <a:pPr marL="0" marR="0" algn="just">
              <a:buNone/>
            </a:pPr>
            <a:endParaRPr lang="en-US" sz="800">
              <a:solidFill>
                <a:schemeClr val="tx2">
                  <a:lumMod val="75000"/>
                </a:schemeClr>
              </a:solidFill>
              <a:latin typeface="Arial" panose="020B0604020202020204" pitchFamily="34" charset="0"/>
              <a:ea typeface="Arial" panose="020B0604020202020204" pitchFamily="34" charset="0"/>
              <a:cs typeface="Arial" panose="020B0604020202020204" pitchFamily="34" charset="0"/>
            </a:endParaRPr>
          </a:p>
          <a:p>
            <a:pPr algn="just"/>
            <a:r>
              <a:rPr lang="en-US" dirty="0">
                <a:solidFill>
                  <a:schemeClr val="tx2">
                    <a:lumMod val="75000"/>
                  </a:schemeClr>
                </a:solidFill>
                <a:latin typeface="Arial"/>
                <a:cs typeface="Arial"/>
              </a:rPr>
              <a:t>Providing up to an additional $1,111,687.00 in Community Development Block Grant (CDBG), Homeless Housing and Services Program (HHSP), and TIRZ Affordable Housing (TIRZ 2409) funds for a program that will serve a total of approximately 770 individuals.</a:t>
            </a:r>
            <a:endParaRPr lang="en-US" sz="800" dirty="0">
              <a:solidFill>
                <a:schemeClr val="tx2">
                  <a:lumMod val="75000"/>
                </a:schemeClr>
              </a:solidFill>
              <a:latin typeface="Arial"/>
              <a:cs typeface="Arial"/>
            </a:endParaRPr>
          </a:p>
          <a:p>
            <a:pPr algn="just"/>
            <a:endParaRPr lang="en-US" sz="800">
              <a:solidFill>
                <a:schemeClr val="tx2">
                  <a:lumMod val="75000"/>
                </a:schemeClr>
              </a:solidFill>
              <a:latin typeface="Arial"/>
              <a:cs typeface="Arial"/>
            </a:endParaRPr>
          </a:p>
          <a:p>
            <a:pPr algn="just"/>
            <a:r>
              <a:rPr lang="en-US" dirty="0">
                <a:solidFill>
                  <a:schemeClr val="tx2">
                    <a:lumMod val="75000"/>
                  </a:schemeClr>
                </a:solidFill>
                <a:latin typeface="Arial"/>
                <a:cs typeface="Arial"/>
              </a:rPr>
              <a:t>Services include housing case management, navigation services, and engagement services through its Engagement Center.</a:t>
            </a:r>
          </a:p>
        </p:txBody>
      </p:sp>
    </p:spTree>
    <p:extLst>
      <p:ext uri="{BB962C8B-B14F-4D97-AF65-F5344CB8AC3E}">
        <p14:creationId xmlns:p14="http://schemas.microsoft.com/office/powerpoint/2010/main" val="54577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5"/>
  <p:tag name="PRRESPONSE5" val="0"/>
  <p:tag name="PRRESPONSE9" val="0"/>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False"/>
  <p:tag name="FIBDISPLAYKEYWORDS" val="True"/>
  <p:tag name="PRRESPONSE6" val="0"/>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3"/>
  <p:tag name="PRRESPONSE8" val="0"/>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0"/>
  <p:tag name="TPVERSION" val="2008"/>
  <p:tag name="RESPTABLESTYLE" val="-1"/>
  <p:tag name="RACERSMAXDISPLAYED" val="5"/>
  <p:tag name="DEFAULTNUMTEAMS" val="5"/>
  <p:tag name="GRIDSIZE" val="{Width=800, Height=600}"/>
  <p:tag name="REALTIMEBACKUP" val="False"/>
  <p:tag name="PRRESPONSE3" val="1"/>
  <p:tag name="SAVECSVWITHSESSION" val="True"/>
  <p:tag name="BACKUPMAINTENANCE" val="7"/>
  <p:tag name="BUBBLEVALUEFORMAT" val="0.0"/>
  <p:tag name="CHARTCOLORS" val="1"/>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0"/>
  <p:tag name="CHARTLABELS" val="1"/>
  <p:tag name="RACEANIMATIONSPEED" val="3"/>
  <p:tag name="NUMRESPONSES" val="1"/>
  <p:tag name="CUSTOMCELLBACKCOLOR4" val="-8355712"/>
  <p:tag name="PRRESPONSE7" val="0"/>
  <p:tag name="FIBINCLUDEOTHER" val="True"/>
  <p:tag name="DELIMITERS" val="3.1"/>
  <p:tag name="LUIDIAENABLED" val="False"/>
  <p:tag name="EXPANDSHOWBAR" val="True"/>
  <p:tag name="TASKPANEKEY" val="d2eeb6d1-4dd4-4b96-8fd9-16b3658ebb18"/>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over-HCD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EE468601-C6C2-BB4D-B11B-68EE4B324DDE}"/>
    </a:ext>
  </a:extLst>
</a:theme>
</file>

<file path=ppt/theme/theme2.xml><?xml version="1.0" encoding="utf-8"?>
<a:theme xmlns:a="http://schemas.openxmlformats.org/drawingml/2006/main" name="Standard-Slide-HCD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2717092F-3486-4342-9134-0148495FB93D}"/>
    </a:ext>
  </a:extLst>
</a:theme>
</file>

<file path=ppt/theme/theme3.xml><?xml version="1.0" encoding="utf-8"?>
<a:theme xmlns:a="http://schemas.openxmlformats.org/drawingml/2006/main" name="Divider-HCD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F5463391-8BDF-BE41-A652-065DE9E94EC9}"/>
    </a:ext>
  </a:extLst>
</a:theme>
</file>

<file path=ppt/theme/theme4.xml><?xml version="1.0" encoding="utf-8"?>
<a:theme xmlns:a="http://schemas.openxmlformats.org/drawingml/2006/main" name="Closing HCD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2E8523C2-7B3B-AA4F-A9A2-C1281012FDB9}"/>
    </a:ext>
  </a:extLst>
</a:theme>
</file>

<file path=ppt/theme/theme5.xml><?xml version="1.0" encoding="utf-8"?>
<a:theme xmlns:a="http://schemas.openxmlformats.org/drawingml/2006/main" name="1_Closing HCD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2E8523C2-7B3B-AA4F-A9A2-C1281012FDB9}"/>
    </a:ext>
  </a:extLst>
</a:theme>
</file>

<file path=ppt/theme/theme6.xml><?xml version="1.0" encoding="utf-8"?>
<a:theme xmlns:a="http://schemas.openxmlformats.org/drawingml/2006/main" name="Cover-Left-HC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EE468601-C6C2-BB4D-B11B-68EE4B324DDE}"/>
    </a:ext>
  </a:extLst>
</a:theme>
</file>

<file path=ppt/theme/theme7.xml><?xml version="1.0" encoding="utf-8"?>
<a:theme xmlns:a="http://schemas.openxmlformats.org/drawingml/2006/main" name="1_Cover-Left-HC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EE468601-C6C2-BB4D-B11B-68EE4B324DD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3deaee-fab8-46fc-b958-1d0653a42bec">
      <Terms xmlns="http://schemas.microsoft.com/office/infopath/2007/PartnerControls"/>
    </lcf76f155ced4ddcb4097134ff3c332f>
    <TaxCatchAll xmlns="404fbda3-7c86-46a7-9a9a-962dc390072d" xsi:nil="true"/>
    <SharedWithUsers xmlns="404fbda3-7c86-46a7-9a9a-962dc390072d">
      <UserInfo>
        <DisplayName>Whiteing, Lester - HCD</DisplayName>
        <AccountId>16</AccountId>
        <AccountType/>
      </UserInfo>
      <UserInfo>
        <DisplayName>Lawson, Roxanne - HCD</DisplayName>
        <AccountId>31</AccountId>
        <AccountType/>
      </UserInfo>
      <UserInfo>
        <DisplayName>Byrd, Dion - IT</DisplayName>
        <AccountId>470</AccountId>
        <AccountType/>
      </UserInfo>
      <UserInfo>
        <DisplayName>Yamaguchi, Albert - IT</DisplayName>
        <AccountId>471</AccountId>
        <AccountType/>
      </UserInfo>
      <UserInfo>
        <DisplayName>Bibbs, Ryan - HCD</DisplayName>
        <AccountId>18</AccountId>
        <AccountType/>
      </UserInfo>
      <UserInfo>
        <DisplayName>Bynam, Keith - HCD</DisplayName>
        <AccountId>85</AccountId>
        <AccountType/>
      </UserInfo>
      <UserInfo>
        <DisplayName>Sellers, Derek - HCD</DisplayName>
        <AccountId>64</AccountId>
        <AccountType/>
      </UserInfo>
      <UserInfo>
        <DisplayName>London, Kennisha L. - HCD</DisplayName>
        <AccountId>66</AccountId>
        <AccountType/>
      </UserInfo>
      <UserInfo>
        <DisplayName>Barr, Melody - HCD</DisplayName>
        <AccountId>27</AccountId>
        <AccountType/>
      </UserInfo>
      <UserInfo>
        <DisplayName>Simon, Angela - HCD</DisplayName>
        <AccountId>79</AccountId>
        <AccountType/>
      </UserInfo>
      <UserInfo>
        <DisplayName>LaSane, Cedrick - HCD</DisplayName>
        <AccountId>188</AccountId>
        <AccountType/>
      </UserInfo>
      <UserInfo>
        <DisplayName>Jones, Temika - HCD</DisplayName>
        <AccountId>99</AccountId>
        <AccountType/>
      </UserInfo>
      <UserInfo>
        <DisplayName>Guillory, Beverly - HCD</DisplayName>
        <AccountId>38</AccountId>
        <AccountType/>
      </UserInfo>
      <UserInfo>
        <DisplayName>Ladell, Sheronda - HCD</DisplayName>
        <AccountId>53</AccountId>
        <AccountType/>
      </UserInfo>
      <UserInfo>
        <DisplayName>Anassi, Daniel - HCD</DisplayName>
        <AccountId>35</AccountId>
        <AccountType/>
      </UserInfo>
      <UserInfo>
        <DisplayName>Mathew, Abraham - HCD</DisplayName>
        <AccountId>12</AccountId>
        <AccountType/>
      </UserInfo>
      <UserInfo>
        <DisplayName>Maxwell, LaStephen - HCD</DisplayName>
        <AccountId>599</AccountId>
        <AccountType/>
      </UserInfo>
      <UserInfo>
        <DisplayName>Nichols, Michael - HCD</DisplayName>
        <AccountId>594</AccountId>
        <AccountType/>
      </UserInfo>
      <UserInfo>
        <DisplayName>Pinto, Daniel - HCD</DisplayName>
        <AccountId>52</AccountId>
        <AccountType/>
      </UserInfo>
      <UserInfo>
        <DisplayName>Yindeemark, Paul - HCD</DisplayName>
        <AccountId>51</AccountId>
        <AccountType/>
      </UserInfo>
      <UserInfo>
        <DisplayName>Moore, Juanita - HCD</DisplayName>
        <AccountId>37</AccountId>
        <AccountType/>
      </UserInfo>
      <UserInfo>
        <DisplayName>Isa, Nagisa Alan - HCD</DisplayName>
        <AccountId>485</AccountId>
        <AccountType/>
      </UserInfo>
      <UserInfo>
        <DisplayName>Johnson, Javelle - HCD</DisplayName>
        <AccountId>606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38A4BCA2D51E448B7135B00746F89A" ma:contentTypeVersion="18" ma:contentTypeDescription="Create a new document." ma:contentTypeScope="" ma:versionID="d5e5ebb85da9699a18bd80e2c6185e5c">
  <xsd:schema xmlns:xsd="http://www.w3.org/2001/XMLSchema" xmlns:xs="http://www.w3.org/2001/XMLSchema" xmlns:p="http://schemas.microsoft.com/office/2006/metadata/properties" xmlns:ns2="a13deaee-fab8-46fc-b958-1d0653a42bec" xmlns:ns3="404fbda3-7c86-46a7-9a9a-962dc390072d" targetNamespace="http://schemas.microsoft.com/office/2006/metadata/properties" ma:root="true" ma:fieldsID="f4807508e5a9dde83ab5172b35266483" ns2:_="" ns3:_="">
    <xsd:import namespace="a13deaee-fab8-46fc-b958-1d0653a42bec"/>
    <xsd:import namespace="404fbda3-7c86-46a7-9a9a-962dc39007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deaee-fab8-46fc-b958-1d0653a42b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ad4032c-a330-4847-9ce1-ec5da46de39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4fbda3-7c86-46a7-9a9a-962dc390072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a2a129-96a5-43cb-92b0-d64972ffb84b}" ma:internalName="TaxCatchAll" ma:showField="CatchAllData" ma:web="404fbda3-7c86-46a7-9a9a-962dc39007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4329D3-8703-43B2-A17C-F73FBC5FF652}">
  <ds:schemaRefs>
    <ds:schemaRef ds:uri="404fbda3-7c86-46a7-9a9a-962dc390072d"/>
    <ds:schemaRef ds:uri="a13deaee-fab8-46fc-b958-1d0653a42b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FDB82F-4CF2-4249-8B5A-0121B56E16FC}">
  <ds:schemaRefs>
    <ds:schemaRef ds:uri="http://schemas.microsoft.com/sharepoint/v3/contenttype/forms"/>
  </ds:schemaRefs>
</ds:datastoreItem>
</file>

<file path=customXml/itemProps3.xml><?xml version="1.0" encoding="utf-8"?>
<ds:datastoreItem xmlns:ds="http://schemas.openxmlformats.org/officeDocument/2006/customXml" ds:itemID="{1C135389-E079-4768-96AE-9D529053AA13}">
  <ds:schemaRefs>
    <ds:schemaRef ds:uri="404fbda3-7c86-46a7-9a9a-962dc390072d"/>
    <ds:schemaRef ds:uri="a13deaee-fab8-46fc-b958-1d0653a42b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7a85a10-258b-45b4-a519-c96c7721094c}" enabled="0" method="" siteId="{57a85a10-258b-45b4-a519-c96c7721094c}" removed="1"/>
</clbl:labelList>
</file>

<file path=docProps/app.xml><?xml version="1.0" encoding="utf-8"?>
<Properties xmlns="http://schemas.openxmlformats.org/officeDocument/2006/extended-properties" xmlns:vt="http://schemas.openxmlformats.org/officeDocument/2006/docPropsVTypes">
  <Template>Standard-Slide-HCD</Template>
  <Application>Microsoft Office PowerPoint</Application>
  <PresentationFormat>Custom</PresentationFormat>
  <Slides>23</Slides>
  <Notes>15</Notes>
  <HiddenSlides>0</HiddenSlides>
  <ScaleCrop>false</ScaleCrop>
  <HeadingPairs>
    <vt:vector size="4" baseType="variant">
      <vt:variant>
        <vt:lpstr>Theme</vt:lpstr>
      </vt:variant>
      <vt:variant>
        <vt:i4>7</vt:i4>
      </vt:variant>
      <vt:variant>
        <vt:lpstr>Slide Titles</vt:lpstr>
      </vt:variant>
      <vt:variant>
        <vt:i4>23</vt:i4>
      </vt:variant>
    </vt:vector>
  </HeadingPairs>
  <TitlesOfParts>
    <vt:vector size="30" baseType="lpstr">
      <vt:lpstr>Cover-HCDD</vt:lpstr>
      <vt:lpstr>Standard-Slide-HCDD</vt:lpstr>
      <vt:lpstr>Divider-HCDD</vt:lpstr>
      <vt:lpstr>Closing HCDD</vt:lpstr>
      <vt:lpstr>1_Closing HCDD</vt:lpstr>
      <vt:lpstr>Cover-Left-HCD</vt:lpstr>
      <vt:lpstr>1_Cover-Left-HCD</vt:lpstr>
      <vt:lpstr> Quality of Life Committee   January 5, 2026</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sample one</dc:title>
  <dc:creator>Salazar, Ana - HCD</dc:creator>
  <cp:revision>44</cp:revision>
  <cp:lastPrinted>2025-11-25T20:55:00Z</cp:lastPrinted>
  <dcterms:created xsi:type="dcterms:W3CDTF">2019-06-12T14:20:47Z</dcterms:created>
  <dcterms:modified xsi:type="dcterms:W3CDTF">2025-12-31T20:46:42Z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0x010100E138A4BCA2D51E448B7135B00746F89A</vt:lpwstr>
  </property>
  <property fmtid="{D5CDD505-2E9C-101B-9397-08002B2CF9AE}" pid="3" name="MediaServiceImageTags">
    <vt:lpwstr/>
  </property>
</Properties>
</file>