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977" r:id="rId4"/>
  </p:sldMasterIdLst>
  <p:notesMasterIdLst>
    <p:notesMasterId r:id="rId39"/>
  </p:notesMasterIdLst>
  <p:handoutMasterIdLst>
    <p:handoutMasterId r:id="rId40"/>
  </p:handoutMasterIdLst>
  <p:sldIdLst>
    <p:sldId id="256" r:id="rId5"/>
    <p:sldId id="289" r:id="rId6"/>
    <p:sldId id="280" r:id="rId7"/>
    <p:sldId id="298" r:id="rId8"/>
    <p:sldId id="299" r:id="rId9"/>
    <p:sldId id="286" r:id="rId10"/>
    <p:sldId id="266" r:id="rId11"/>
    <p:sldId id="282" r:id="rId12"/>
    <p:sldId id="267" r:id="rId13"/>
    <p:sldId id="281" r:id="rId14"/>
    <p:sldId id="270" r:id="rId15"/>
    <p:sldId id="291" r:id="rId16"/>
    <p:sldId id="269" r:id="rId17"/>
    <p:sldId id="260" r:id="rId18"/>
    <p:sldId id="272" r:id="rId19"/>
    <p:sldId id="293" r:id="rId20"/>
    <p:sldId id="294" r:id="rId21"/>
    <p:sldId id="273" r:id="rId22"/>
    <p:sldId id="295" r:id="rId23"/>
    <p:sldId id="274" r:id="rId24"/>
    <p:sldId id="258" r:id="rId25"/>
    <p:sldId id="265" r:id="rId26"/>
    <p:sldId id="275" r:id="rId27"/>
    <p:sldId id="284" r:id="rId28"/>
    <p:sldId id="285" r:id="rId29"/>
    <p:sldId id="296" r:id="rId30"/>
    <p:sldId id="276" r:id="rId31"/>
    <p:sldId id="264" r:id="rId32"/>
    <p:sldId id="262" r:id="rId33"/>
    <p:sldId id="259" r:id="rId34"/>
    <p:sldId id="277" r:id="rId35"/>
    <p:sldId id="297" r:id="rId36"/>
    <p:sldId id="278" r:id="rId37"/>
    <p:sldId id="303" r:id="rId38"/>
  </p:sldIdLst>
  <p:sldSz cx="12192000" cy="6858000"/>
  <p:notesSz cx="6881813"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Wendt, Rebekah - LGL" initials="WR-L" lastIdx="2" clrIdx="0">
    <p:extLst>
      <p:ext uri="{19B8F6BF-5375-455C-9EA6-DF929625EA0E}">
        <p15:presenceInfo xmlns:p15="http://schemas.microsoft.com/office/powerpoint/2012/main" userId="S::Rebekah.Wendt@houstontx.gov::46b433aa-3627-4de0-9ab0-97471ef0960a"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6402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481" autoAdjust="0"/>
    <p:restoredTop sz="94660"/>
  </p:normalViewPr>
  <p:slideViewPr>
    <p:cSldViewPr snapToGrid="0">
      <p:cViewPr varScale="1">
        <p:scale>
          <a:sx n="95" d="100"/>
          <a:sy n="95" d="100"/>
        </p:scale>
        <p:origin x="408"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commentAuthors" Target="commentAuthor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handoutMaster" Target="handoutMasters/handoutMaster1.xml"/><Relationship Id="rId45"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58D07F2F-B7F1-4623-9F95-1C6E29580071}"/>
              </a:ext>
            </a:extLst>
          </p:cNvPr>
          <p:cNvSpPr>
            <a:spLocks noGrp="1"/>
          </p:cNvSpPr>
          <p:nvPr>
            <p:ph type="hdr" sz="quarter"/>
          </p:nvPr>
        </p:nvSpPr>
        <p:spPr>
          <a:xfrm>
            <a:off x="0" y="0"/>
            <a:ext cx="2982913" cy="466725"/>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B3141AAF-2E25-4CC5-B48F-3C7F1886B4BC}"/>
              </a:ext>
            </a:extLst>
          </p:cNvPr>
          <p:cNvSpPr>
            <a:spLocks noGrp="1"/>
          </p:cNvSpPr>
          <p:nvPr>
            <p:ph type="dt" sz="quarter" idx="1"/>
          </p:nvPr>
        </p:nvSpPr>
        <p:spPr>
          <a:xfrm>
            <a:off x="3897313" y="0"/>
            <a:ext cx="2982912" cy="466725"/>
          </a:xfrm>
          <a:prstGeom prst="rect">
            <a:avLst/>
          </a:prstGeom>
        </p:spPr>
        <p:txBody>
          <a:bodyPr vert="horz" lIns="91440" tIns="45720" rIns="91440" bIns="45720" rtlCol="0"/>
          <a:lstStyle>
            <a:lvl1pPr algn="r">
              <a:defRPr sz="1200"/>
            </a:lvl1pPr>
          </a:lstStyle>
          <a:p>
            <a:fld id="{4984BB44-116B-4516-890C-F8BFCE8E5A1A}" type="datetimeFigureOut">
              <a:rPr lang="en-US" smtClean="0"/>
              <a:t>10/30/2019</a:t>
            </a:fld>
            <a:endParaRPr lang="en-US"/>
          </a:p>
        </p:txBody>
      </p:sp>
      <p:sp>
        <p:nvSpPr>
          <p:cNvPr id="4" name="Footer Placeholder 3">
            <a:extLst>
              <a:ext uri="{FF2B5EF4-FFF2-40B4-BE49-F238E27FC236}">
                <a16:creationId xmlns:a16="http://schemas.microsoft.com/office/drawing/2014/main" id="{056D3329-F667-4F22-943C-966467CC893E}"/>
              </a:ext>
            </a:extLst>
          </p:cNvPr>
          <p:cNvSpPr>
            <a:spLocks noGrp="1"/>
          </p:cNvSpPr>
          <p:nvPr>
            <p:ph type="ftr" sz="quarter" idx="2"/>
          </p:nvPr>
        </p:nvSpPr>
        <p:spPr>
          <a:xfrm>
            <a:off x="0" y="8829675"/>
            <a:ext cx="2982913" cy="466725"/>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D18A4C56-1705-4552-90B0-8FA5C12AA437}"/>
              </a:ext>
            </a:extLst>
          </p:cNvPr>
          <p:cNvSpPr>
            <a:spLocks noGrp="1"/>
          </p:cNvSpPr>
          <p:nvPr>
            <p:ph type="sldNum" sz="quarter" idx="3"/>
          </p:nvPr>
        </p:nvSpPr>
        <p:spPr>
          <a:xfrm>
            <a:off x="3897313" y="8829675"/>
            <a:ext cx="2982912" cy="466725"/>
          </a:xfrm>
          <a:prstGeom prst="rect">
            <a:avLst/>
          </a:prstGeom>
        </p:spPr>
        <p:txBody>
          <a:bodyPr vert="horz" lIns="91440" tIns="45720" rIns="91440" bIns="45720" rtlCol="0" anchor="b"/>
          <a:lstStyle>
            <a:lvl1pPr algn="r">
              <a:defRPr sz="1200"/>
            </a:lvl1pPr>
          </a:lstStyle>
          <a:p>
            <a:fld id="{712C9BC0-D692-4F18-9AD6-DCC8DB3B0523}" type="slidenum">
              <a:rPr lang="en-US" smtClean="0"/>
              <a:t>‹#›</a:t>
            </a:fld>
            <a:endParaRPr lang="en-US"/>
          </a:p>
        </p:txBody>
      </p:sp>
    </p:spTree>
    <p:extLst>
      <p:ext uri="{BB962C8B-B14F-4D97-AF65-F5344CB8AC3E}">
        <p14:creationId xmlns:p14="http://schemas.microsoft.com/office/powerpoint/2010/main" val="3240432491"/>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2"/>
            <a:ext cx="2982913" cy="46672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97313" y="2"/>
            <a:ext cx="2982912" cy="466725"/>
          </a:xfrm>
          <a:prstGeom prst="rect">
            <a:avLst/>
          </a:prstGeom>
        </p:spPr>
        <p:txBody>
          <a:bodyPr vert="horz" lIns="91440" tIns="45720" rIns="91440" bIns="45720" rtlCol="0"/>
          <a:lstStyle>
            <a:lvl1pPr algn="r">
              <a:defRPr sz="1200"/>
            </a:lvl1pPr>
          </a:lstStyle>
          <a:p>
            <a:fld id="{37923168-103A-469F-95EB-93F534A2540E}" type="datetimeFigureOut">
              <a:rPr lang="en-US" smtClean="0"/>
              <a:t>10/30/2019</a:t>
            </a:fld>
            <a:endParaRPr lang="en-US"/>
          </a:p>
        </p:txBody>
      </p:sp>
      <p:sp>
        <p:nvSpPr>
          <p:cNvPr id="4" name="Slide Image Placeholder 3"/>
          <p:cNvSpPr>
            <a:spLocks noGrp="1" noRot="1" noChangeAspect="1"/>
          </p:cNvSpPr>
          <p:nvPr>
            <p:ph type="sldImg" idx="2"/>
          </p:nvPr>
        </p:nvSpPr>
        <p:spPr>
          <a:xfrm>
            <a:off x="654050" y="1162050"/>
            <a:ext cx="5575300" cy="31369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8975" y="4473577"/>
            <a:ext cx="5505450" cy="3660775"/>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1" y="8829677"/>
            <a:ext cx="2982913" cy="466725"/>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97313" y="8829677"/>
            <a:ext cx="2982912" cy="466725"/>
          </a:xfrm>
          <a:prstGeom prst="rect">
            <a:avLst/>
          </a:prstGeom>
        </p:spPr>
        <p:txBody>
          <a:bodyPr vert="horz" lIns="91440" tIns="45720" rIns="91440" bIns="45720" rtlCol="0" anchor="b"/>
          <a:lstStyle>
            <a:lvl1pPr algn="r">
              <a:defRPr sz="1200"/>
            </a:lvl1pPr>
          </a:lstStyle>
          <a:p>
            <a:fld id="{9DF12D63-0089-4DFB-B44C-A196DD074EAB}" type="slidenum">
              <a:rPr lang="en-US" smtClean="0"/>
              <a:t>‹#›</a:t>
            </a:fld>
            <a:endParaRPr lang="en-US"/>
          </a:p>
        </p:txBody>
      </p:sp>
    </p:spTree>
    <p:extLst>
      <p:ext uri="{BB962C8B-B14F-4D97-AF65-F5344CB8AC3E}">
        <p14:creationId xmlns:p14="http://schemas.microsoft.com/office/powerpoint/2010/main" val="1059693247"/>
      </p:ext>
    </p:extLst>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915128" y="1788454"/>
            <a:ext cx="8361229" cy="2098226"/>
          </a:xfrm>
        </p:spPr>
        <p:txBody>
          <a:bodyPr anchor="b">
            <a:noAutofit/>
          </a:bodyPr>
          <a:lstStyle>
            <a:lvl1pPr algn="ctr">
              <a:defRPr sz="7200" cap="all" baseline="0">
                <a:solidFill>
                  <a:schemeClr val="tx2"/>
                </a:solidFill>
              </a:defRPr>
            </a:lvl1pPr>
          </a:lstStyle>
          <a:p>
            <a:r>
              <a:rPr lang="en-US"/>
              <a:t>Click to edit Master title style</a:t>
            </a:r>
            <a:endParaRPr lang="en-US" dirty="0"/>
          </a:p>
        </p:txBody>
      </p:sp>
      <p:sp>
        <p:nvSpPr>
          <p:cNvPr id="3" name="Subtitle 2"/>
          <p:cNvSpPr>
            <a:spLocks noGrp="1"/>
          </p:cNvSpPr>
          <p:nvPr>
            <p:ph type="subTitle" idx="1"/>
          </p:nvPr>
        </p:nvSpPr>
        <p:spPr>
          <a:xfrm>
            <a:off x="2679906" y="3956279"/>
            <a:ext cx="6831673" cy="1086237"/>
          </a:xfrm>
        </p:spPr>
        <p:txBody>
          <a:bodyPr>
            <a:normAutofit/>
          </a:bodyPr>
          <a:lstStyle>
            <a:lvl1pPr marL="0" indent="0" algn="ctr">
              <a:lnSpc>
                <a:spcPct val="112000"/>
              </a:lnSpc>
              <a:spcBef>
                <a:spcPts val="0"/>
              </a:spcBef>
              <a:spcAft>
                <a:spcPts val="0"/>
              </a:spcAft>
              <a:buNone/>
              <a:defRPr sz="2300">
                <a:solidFill>
                  <a:schemeClr val="bg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752858" y="6453386"/>
            <a:ext cx="1607944" cy="404614"/>
          </a:xfrm>
        </p:spPr>
        <p:txBody>
          <a:bodyPr/>
          <a:lstStyle>
            <a:lvl1pPr>
              <a:defRPr baseline="0">
                <a:solidFill>
                  <a:schemeClr val="tx2"/>
                </a:solidFill>
              </a:defRPr>
            </a:lvl1pPr>
          </a:lstStyle>
          <a:p>
            <a:fld id="{FDEC53EF-C211-4255-ADD1-0E174F710521}" type="datetime1">
              <a:rPr lang="en-US" smtClean="0"/>
              <a:t>10/30/2019</a:t>
            </a:fld>
            <a:endParaRPr lang="en-US" dirty="0"/>
          </a:p>
        </p:txBody>
      </p:sp>
      <p:sp>
        <p:nvSpPr>
          <p:cNvPr id="5" name="Footer Placeholder 4"/>
          <p:cNvSpPr>
            <a:spLocks noGrp="1"/>
          </p:cNvSpPr>
          <p:nvPr>
            <p:ph type="ftr" sz="quarter" idx="11"/>
          </p:nvPr>
        </p:nvSpPr>
        <p:spPr>
          <a:xfrm>
            <a:off x="2584054" y="6453386"/>
            <a:ext cx="7023377" cy="404614"/>
          </a:xfrm>
        </p:spPr>
        <p:txBody>
          <a:bodyPr/>
          <a:lstStyle>
            <a:lvl1pPr algn="ctr">
              <a:defRPr baseline="0">
                <a:solidFill>
                  <a:schemeClr val="tx2"/>
                </a:solidFill>
              </a:defRPr>
            </a:lvl1pPr>
          </a:lstStyle>
          <a:p>
            <a:endParaRPr lang="en-US" dirty="0"/>
          </a:p>
        </p:txBody>
      </p:sp>
      <p:sp>
        <p:nvSpPr>
          <p:cNvPr id="6" name="Slide Number Placeholder 5"/>
          <p:cNvSpPr>
            <a:spLocks noGrp="1"/>
          </p:cNvSpPr>
          <p:nvPr>
            <p:ph type="sldNum" sz="quarter" idx="12"/>
          </p:nvPr>
        </p:nvSpPr>
        <p:spPr>
          <a:xfrm>
            <a:off x="9830683" y="6453386"/>
            <a:ext cx="1596292" cy="404614"/>
          </a:xfrm>
        </p:spPr>
        <p:txBody>
          <a:bodyPr/>
          <a:lstStyle>
            <a:lvl1pPr>
              <a:defRPr baseline="0">
                <a:solidFill>
                  <a:schemeClr val="tx2"/>
                </a:solidFill>
              </a:defRPr>
            </a:lvl1pPr>
          </a:lstStyle>
          <a:p>
            <a:fld id="{D57F1E4F-1CFF-5643-939E-217C01CDF565}" type="slidenum">
              <a:rPr lang="en-US" smtClean="0"/>
              <a:pPr/>
              <a:t>‹#›</a:t>
            </a:fld>
            <a:endParaRPr lang="en-US" dirty="0"/>
          </a:p>
        </p:txBody>
      </p:sp>
      <p:grpSp>
        <p:nvGrpSpPr>
          <p:cNvPr id="9" name="Group 8"/>
          <p:cNvGrpSpPr/>
          <p:nvPr/>
        </p:nvGrpSpPr>
        <p:grpSpPr>
          <a:xfrm>
            <a:off x="752858" y="744469"/>
            <a:ext cx="10674117" cy="5349671"/>
            <a:chOff x="752858" y="744469"/>
            <a:chExt cx="10674117" cy="5349671"/>
          </a:xfrm>
        </p:grpSpPr>
        <p:sp>
          <p:nvSpPr>
            <p:cNvPr id="11" name="Freeform 6"/>
            <p:cNvSpPr/>
            <p:nvPr/>
          </p:nvSpPr>
          <p:spPr bwMode="auto">
            <a:xfrm>
              <a:off x="8151962" y="1685652"/>
              <a:ext cx="3275013" cy="4408488"/>
            </a:xfrm>
            <a:custGeom>
              <a:avLst/>
              <a:gdLst/>
              <a:ahLst/>
              <a:cxnLst/>
              <a:rect l="l" t="t" r="r" b="b"/>
              <a:pathLst>
                <a:path w="10000" h="10000">
                  <a:moveTo>
                    <a:pt x="8761" y="0"/>
                  </a:moveTo>
                  <a:lnTo>
                    <a:pt x="10000" y="0"/>
                  </a:lnTo>
                  <a:lnTo>
                    <a:pt x="10000" y="10000"/>
                  </a:lnTo>
                  <a:lnTo>
                    <a:pt x="0" y="10000"/>
                  </a:lnTo>
                  <a:lnTo>
                    <a:pt x="0" y="9126"/>
                  </a:lnTo>
                  <a:lnTo>
                    <a:pt x="8761" y="9127"/>
                  </a:lnTo>
                  <a:lnTo>
                    <a:pt x="8761" y="0"/>
                  </a:lnTo>
                  <a:close/>
                </a:path>
              </a:pathLst>
            </a:custGeom>
            <a:solidFill>
              <a:schemeClr val="tx2"/>
            </a:solidFill>
            <a:ln w="0">
              <a:noFill/>
              <a:prstDash val="solid"/>
              <a:round/>
              <a:headEnd/>
              <a:tailEnd/>
            </a:ln>
          </p:spPr>
        </p:sp>
        <p:sp>
          <p:nvSpPr>
            <p:cNvPr id="14" name="Freeform 6"/>
            <p:cNvSpPr/>
            <p:nvPr/>
          </p:nvSpPr>
          <p:spPr bwMode="auto">
            <a:xfrm flipH="1" flipV="1">
              <a:off x="752858" y="744469"/>
              <a:ext cx="3275668" cy="4408488"/>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tx2"/>
            </a:solidFill>
            <a:ln w="0">
              <a:noFill/>
              <a:prstDash val="solid"/>
              <a:round/>
              <a:headEnd/>
              <a:tailEnd/>
            </a:ln>
          </p:spPr>
        </p:sp>
      </p:grpSp>
    </p:spTree>
    <p:extLst>
      <p:ext uri="{BB962C8B-B14F-4D97-AF65-F5344CB8AC3E}">
        <p14:creationId xmlns:p14="http://schemas.microsoft.com/office/powerpoint/2010/main" val="1835323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1371600" y="2295525"/>
            <a:ext cx="9601200" cy="35718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578AD0A-E88B-4B79-AB95-89DC7B81038C}" type="datetime1">
              <a:rPr lang="en-US" smtClean="0"/>
              <a:t>10/30/2019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2621993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6561" y="624156"/>
            <a:ext cx="1565766" cy="5243244"/>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371600" y="624156"/>
            <a:ext cx="8179641" cy="52432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258BF1D-5679-4316-BC2E-19EBD0264525}" type="datetime1">
              <a:rPr lang="en-US" smtClean="0"/>
              <a:t>10/30/2019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76476861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367160"/>
            <a:ext cx="10515600" cy="819355"/>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839788" y="987425"/>
            <a:ext cx="10515600" cy="337973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5186516"/>
            <a:ext cx="10514012" cy="682472"/>
          </a:xfrm>
        </p:spPr>
        <p:txBody>
          <a:bodyPr/>
          <a:lstStyle>
            <a:lvl1pPr marL="0" indent="0">
              <a:buNone/>
              <a:defRPr sz="16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3C66958-DD0C-4389-BD2C-500C9021DEE1}" type="datetime1">
              <a:rPr lang="en-US" smtClean="0"/>
              <a:t>10/30/2019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4169604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37F1860-9F62-4B53-B086-DBADC7FC8EDA}" type="datetime1">
              <a:rPr lang="en-US" smtClean="0"/>
              <a:t>10/30/2019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6331695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65025" y="1301360"/>
            <a:ext cx="9612971" cy="2852737"/>
          </a:xfrm>
        </p:spPr>
        <p:txBody>
          <a:bodyPr anchor="b">
            <a:normAutofit/>
          </a:bodyPr>
          <a:lstStyle>
            <a:lvl1pPr algn="r">
              <a:defRPr sz="7200" cap="all" baseline="0">
                <a:solidFill>
                  <a:schemeClr val="accent1"/>
                </a:solidFill>
              </a:defRPr>
            </a:lvl1pPr>
          </a:lstStyle>
          <a:p>
            <a:r>
              <a:rPr lang="en-US"/>
              <a:t>Click to edit Master title style</a:t>
            </a:r>
            <a:endParaRPr lang="en-US" dirty="0"/>
          </a:p>
        </p:txBody>
      </p:sp>
      <p:sp>
        <p:nvSpPr>
          <p:cNvPr id="3" name="Text Placeholder 2"/>
          <p:cNvSpPr>
            <a:spLocks noGrp="1"/>
          </p:cNvSpPr>
          <p:nvPr>
            <p:ph type="body" idx="1"/>
          </p:nvPr>
        </p:nvSpPr>
        <p:spPr>
          <a:xfrm>
            <a:off x="765025" y="4216328"/>
            <a:ext cx="9612971" cy="1143324"/>
          </a:xfrm>
        </p:spPr>
        <p:txBody>
          <a:bodyPr/>
          <a:lstStyle>
            <a:lvl1pPr marL="0" indent="0" algn="r">
              <a:lnSpc>
                <a:spcPct val="112000"/>
              </a:lnSpc>
              <a:spcBef>
                <a:spcPts val="0"/>
              </a:spcBef>
              <a:spcAft>
                <a:spcPts val="0"/>
              </a:spcAft>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738908" y="6453386"/>
            <a:ext cx="1622409" cy="404614"/>
          </a:xfrm>
        </p:spPr>
        <p:txBody>
          <a:bodyPr/>
          <a:lstStyle>
            <a:lvl1pPr>
              <a:defRPr>
                <a:solidFill>
                  <a:schemeClr val="tx2"/>
                </a:solidFill>
              </a:defRPr>
            </a:lvl1pPr>
          </a:lstStyle>
          <a:p>
            <a:fld id="{8B9136D5-D344-485C-B180-202A5004AD3A}" type="datetime1">
              <a:rPr lang="en-US" smtClean="0"/>
              <a:t>10/30/2019</a:t>
            </a:fld>
            <a:endParaRPr lang="en-US" dirty="0"/>
          </a:p>
        </p:txBody>
      </p:sp>
      <p:sp>
        <p:nvSpPr>
          <p:cNvPr id="5" name="Footer Placeholder 4"/>
          <p:cNvSpPr>
            <a:spLocks noGrp="1"/>
          </p:cNvSpPr>
          <p:nvPr>
            <p:ph type="ftr" sz="quarter" idx="11"/>
          </p:nvPr>
        </p:nvSpPr>
        <p:spPr>
          <a:xfrm>
            <a:off x="2584312" y="6453386"/>
            <a:ext cx="7023377" cy="404614"/>
          </a:xfrm>
        </p:spPr>
        <p:txBody>
          <a:bodyPr/>
          <a:lstStyle>
            <a:lvl1pPr algn="ctr">
              <a:defRPr>
                <a:solidFill>
                  <a:schemeClr val="tx2"/>
                </a:solidFill>
              </a:defRPr>
            </a:lvl1pPr>
          </a:lstStyle>
          <a:p>
            <a:endParaRPr lang="en-US" dirty="0"/>
          </a:p>
        </p:txBody>
      </p:sp>
      <p:sp>
        <p:nvSpPr>
          <p:cNvPr id="6" name="Slide Number Placeholder 5"/>
          <p:cNvSpPr>
            <a:spLocks noGrp="1"/>
          </p:cNvSpPr>
          <p:nvPr>
            <p:ph type="sldNum" sz="quarter" idx="12"/>
          </p:nvPr>
        </p:nvSpPr>
        <p:spPr>
          <a:xfrm>
            <a:off x="9830683" y="6453386"/>
            <a:ext cx="1596292" cy="404614"/>
          </a:xfrm>
        </p:spPr>
        <p:txBody>
          <a:bodyPr/>
          <a:lstStyle>
            <a:lvl1pPr>
              <a:defRPr>
                <a:solidFill>
                  <a:schemeClr val="tx2"/>
                </a:solidFill>
              </a:defRPr>
            </a:lvl1pPr>
          </a:lstStyle>
          <a:p>
            <a:fld id="{D57F1E4F-1CFF-5643-939E-217C01CDF565}" type="slidenum">
              <a:rPr lang="en-US" smtClean="0"/>
              <a:pPr/>
              <a:t>‹#›</a:t>
            </a:fld>
            <a:endParaRPr lang="en-US" dirty="0"/>
          </a:p>
        </p:txBody>
      </p:sp>
      <p:sp>
        <p:nvSpPr>
          <p:cNvPr id="7" name="Freeform 6" title="Crop Mark"/>
          <p:cNvSpPr/>
          <p:nvPr/>
        </p:nvSpPr>
        <p:spPr bwMode="auto">
          <a:xfrm>
            <a:off x="8151962" y="1685652"/>
            <a:ext cx="3275013" cy="4408488"/>
          </a:xfrm>
          <a:custGeom>
            <a:avLst/>
            <a:gdLst/>
            <a:ahLst/>
            <a:cxnLst/>
            <a:rect l="0" t="0" r="r" b="b"/>
            <a:pathLst>
              <a:path w="4125" h="5554">
                <a:moveTo>
                  <a:pt x="3614" y="0"/>
                </a:moveTo>
                <a:lnTo>
                  <a:pt x="4125" y="0"/>
                </a:lnTo>
                <a:lnTo>
                  <a:pt x="4125" y="5554"/>
                </a:lnTo>
                <a:lnTo>
                  <a:pt x="0" y="5554"/>
                </a:lnTo>
                <a:lnTo>
                  <a:pt x="0" y="5074"/>
                </a:lnTo>
                <a:lnTo>
                  <a:pt x="3614" y="5074"/>
                </a:lnTo>
                <a:lnTo>
                  <a:pt x="3614" y="0"/>
                </a:lnTo>
                <a:close/>
              </a:path>
            </a:pathLst>
          </a:custGeom>
          <a:solidFill>
            <a:schemeClr val="accent1"/>
          </a:solidFill>
          <a:ln w="0">
            <a:noFill/>
            <a:prstDash val="solid"/>
            <a:round/>
            <a:headEnd/>
            <a:tailEnd/>
          </a:ln>
        </p:spPr>
      </p:sp>
    </p:spTree>
    <p:extLst>
      <p:ext uri="{BB962C8B-B14F-4D97-AF65-F5344CB8AC3E}">
        <p14:creationId xmlns:p14="http://schemas.microsoft.com/office/powerpoint/2010/main" val="2810218693"/>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a:t>Click to edit Master title style</a:t>
            </a:r>
            <a:endParaRPr lang="en-US" dirty="0"/>
          </a:p>
        </p:txBody>
      </p:sp>
      <p:sp>
        <p:nvSpPr>
          <p:cNvPr id="3" name="Content Placeholder 2"/>
          <p:cNvSpPr>
            <a:spLocks noGrp="1"/>
          </p:cNvSpPr>
          <p:nvPr>
            <p:ph sz="half" idx="1"/>
          </p:nvPr>
        </p:nvSpPr>
        <p:spPr>
          <a:xfrm>
            <a:off x="1371600" y="2285999"/>
            <a:ext cx="4447786" cy="3581401"/>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525403" y="2285999"/>
            <a:ext cx="4447786" cy="3581401"/>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E792738D-F479-4056-8457-262CF6D8DC0A}" type="datetime1">
              <a:rPr lang="en-US" smtClean="0"/>
              <a:t>10/30/2019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6206001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371600" y="685800"/>
            <a:ext cx="9601200" cy="1485900"/>
          </a:xfrm>
        </p:spPr>
        <p:txBody>
          <a:bodyPr/>
          <a:lstStyle>
            <a:lvl1pPr>
              <a:defRPr>
                <a:solidFill>
                  <a:schemeClr val="tx2"/>
                </a:solidFill>
              </a:defRPr>
            </a:lvl1pPr>
          </a:lstStyle>
          <a:p>
            <a:r>
              <a:rPr lang="en-US"/>
              <a:t>Click to edit Master title style</a:t>
            </a:r>
            <a:endParaRPr lang="en-US" dirty="0"/>
          </a:p>
        </p:txBody>
      </p:sp>
      <p:sp>
        <p:nvSpPr>
          <p:cNvPr id="3" name="Text Placeholder 2"/>
          <p:cNvSpPr>
            <a:spLocks noGrp="1"/>
          </p:cNvSpPr>
          <p:nvPr>
            <p:ph type="body" idx="1"/>
          </p:nvPr>
        </p:nvSpPr>
        <p:spPr>
          <a:xfrm>
            <a:off x="1371600" y="2340864"/>
            <a:ext cx="4443984" cy="823912"/>
          </a:xfrm>
        </p:spPr>
        <p:txBody>
          <a:bodyPr anchor="b">
            <a:noAutofit/>
          </a:bodyPr>
          <a:lstStyle>
            <a:lvl1pPr marL="0" indent="0">
              <a:lnSpc>
                <a:spcPct val="84000"/>
              </a:lnSpc>
              <a:spcBef>
                <a:spcPts val="0"/>
              </a:spcBef>
              <a:spcAft>
                <a:spcPts val="0"/>
              </a:spcAft>
              <a:buNone/>
              <a:defRPr sz="3000" b="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371600" y="3305207"/>
            <a:ext cx="4443984"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525014" y="2340864"/>
            <a:ext cx="4443984" cy="823912"/>
          </a:xfrm>
        </p:spPr>
        <p:txBody>
          <a:bodyPr anchor="b">
            <a:noAutofit/>
          </a:bodyPr>
          <a:lstStyle>
            <a:lvl1pPr marL="0" indent="0">
              <a:lnSpc>
                <a:spcPct val="84000"/>
              </a:lnSpc>
              <a:spcBef>
                <a:spcPts val="0"/>
              </a:spcBef>
              <a:spcAft>
                <a:spcPts val="0"/>
              </a:spcAft>
              <a:buNone/>
              <a:defRPr sz="3000" b="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525014" y="3305207"/>
            <a:ext cx="4443984"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ACA7473F-E6C4-49BB-9907-23A59DA3EF80}" type="datetime1">
              <a:rPr lang="en-US" smtClean="0"/>
              <a:t>10/30/2019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906007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8977EF0-9D20-4018-B678-91C4DC7F7A92}" type="datetime1">
              <a:rPr lang="en-US" smtClean="0"/>
              <a:t>10/30/2019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2647182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B1581DF-671E-4886-B9B7-936D582CCA4B}" type="datetime1">
              <a:rPr lang="en-US" smtClean="0"/>
              <a:t>10/30/2019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086331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title="Background Shape"/>
          <p:cNvSpPr/>
          <p:nvPr/>
        </p:nvSpPr>
        <p:spPr>
          <a:xfrm>
            <a:off x="0" y="376"/>
            <a:ext cx="530352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723900" y="685800"/>
            <a:ext cx="3855720" cy="2157884"/>
          </a:xfrm>
        </p:spPr>
        <p:txBody>
          <a:bodyPr anchor="t">
            <a:noAutofit/>
          </a:bodyPr>
          <a:lstStyle>
            <a:lvl1pPr>
              <a:lnSpc>
                <a:spcPct val="84000"/>
              </a:lnSpc>
              <a:defRPr sz="4800" baseline="0">
                <a:solidFill>
                  <a:schemeClr val="tx2"/>
                </a:solidFill>
              </a:defRPr>
            </a:lvl1pPr>
          </a:lstStyle>
          <a:p>
            <a:r>
              <a:rPr lang="en-US"/>
              <a:t>Click to edit Master title style</a:t>
            </a:r>
            <a:endParaRPr lang="en-US" dirty="0"/>
          </a:p>
        </p:txBody>
      </p:sp>
      <p:sp>
        <p:nvSpPr>
          <p:cNvPr id="3" name="Content Placeholder 2"/>
          <p:cNvSpPr>
            <a:spLocks noGrp="1"/>
          </p:cNvSpPr>
          <p:nvPr>
            <p:ph idx="1"/>
          </p:nvPr>
        </p:nvSpPr>
        <p:spPr>
          <a:xfrm>
            <a:off x="6256020" y="685801"/>
            <a:ext cx="5212080" cy="5175250"/>
          </a:xfrm>
        </p:spPr>
        <p:txBody>
          <a:bodyPr/>
          <a:lstStyle>
            <a:lvl1pPr>
              <a:defRPr sz="2000"/>
            </a:lvl1pPr>
            <a:lvl2pPr>
              <a:defRPr sz="2000"/>
            </a:lvl2pPr>
            <a:lvl3pPr>
              <a:defRPr sz="1800"/>
            </a:lvl3pPr>
            <a:lvl4pPr>
              <a:defRPr sz="18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23900" y="2856344"/>
            <a:ext cx="3855720" cy="3011056"/>
          </a:xfrm>
        </p:spPr>
        <p:txBody>
          <a:bodyPr/>
          <a:lstStyle>
            <a:lvl1pPr marL="0" indent="0">
              <a:lnSpc>
                <a:spcPct val="113000"/>
              </a:lnSpc>
              <a:spcBef>
                <a:spcPts val="0"/>
              </a:spcBef>
              <a:spcAft>
                <a:spcPts val="1500"/>
              </a:spcAft>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723900" y="6453386"/>
            <a:ext cx="1204572" cy="404614"/>
          </a:xfrm>
        </p:spPr>
        <p:txBody>
          <a:bodyPr/>
          <a:lstStyle>
            <a:lvl1pPr>
              <a:defRPr>
                <a:solidFill>
                  <a:schemeClr val="tx2"/>
                </a:solidFill>
              </a:defRPr>
            </a:lvl1pPr>
          </a:lstStyle>
          <a:p>
            <a:fld id="{67349E6F-CF77-4136-9A16-83351CF50516}" type="datetime1">
              <a:rPr lang="en-US" smtClean="0"/>
              <a:t>10/30/2019</a:t>
            </a:fld>
            <a:endParaRPr lang="en-US" dirty="0"/>
          </a:p>
        </p:txBody>
      </p:sp>
      <p:sp>
        <p:nvSpPr>
          <p:cNvPr id="6" name="Footer Placeholder 5"/>
          <p:cNvSpPr>
            <a:spLocks noGrp="1"/>
          </p:cNvSpPr>
          <p:nvPr>
            <p:ph type="ftr" sz="quarter" idx="11"/>
          </p:nvPr>
        </p:nvSpPr>
        <p:spPr>
          <a:xfrm>
            <a:off x="2205945" y="6453386"/>
            <a:ext cx="2373675" cy="404614"/>
          </a:xfrm>
        </p:spPr>
        <p:txBody>
          <a:bodyPr/>
          <a:lstStyle>
            <a:lvl1pPr>
              <a:defRPr>
                <a:solidFill>
                  <a:schemeClr val="tx2"/>
                </a:solidFill>
              </a:defRPr>
            </a:lvl1pPr>
          </a:lstStyle>
          <a:p>
            <a:endParaRPr lang="en-US" dirty="0"/>
          </a:p>
        </p:txBody>
      </p:sp>
      <p:sp>
        <p:nvSpPr>
          <p:cNvPr id="7" name="Slide Number Placeholder 6"/>
          <p:cNvSpPr>
            <a:spLocks noGrp="1"/>
          </p:cNvSpPr>
          <p:nvPr>
            <p:ph type="sldNum" sz="quarter" idx="12"/>
          </p:nvPr>
        </p:nvSpPr>
        <p:spPr>
          <a:xfrm>
            <a:off x="9883140" y="6453386"/>
            <a:ext cx="1596292" cy="404614"/>
          </a:xfrm>
        </p:spPr>
        <p:txBody>
          <a:bodyPr/>
          <a:lstStyle>
            <a:lvl1pPr>
              <a:defRPr>
                <a:solidFill>
                  <a:schemeClr val="tx2"/>
                </a:solidFill>
              </a:defRPr>
            </a:lvl1pPr>
          </a:lstStyle>
          <a:p>
            <a:fld id="{D57F1E4F-1CFF-5643-939E-217C01CDF565}" type="slidenum">
              <a:rPr lang="en-US" smtClean="0"/>
              <a:pPr/>
              <a:t>‹#›</a:t>
            </a:fld>
            <a:endParaRPr lang="en-US" dirty="0"/>
          </a:p>
        </p:txBody>
      </p:sp>
      <p:sp>
        <p:nvSpPr>
          <p:cNvPr id="9" name="Rectangle 8" title="Divider Bar"/>
          <p:cNvSpPr/>
          <p:nvPr/>
        </p:nvSpPr>
        <p:spPr>
          <a:xfrm>
            <a:off x="5303520"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6891266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title="Background Shape"/>
          <p:cNvSpPr/>
          <p:nvPr/>
        </p:nvSpPr>
        <p:spPr>
          <a:xfrm>
            <a:off x="0" y="376"/>
            <a:ext cx="530352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723900" y="685800"/>
            <a:ext cx="3855720" cy="2157884"/>
          </a:xfrm>
        </p:spPr>
        <p:txBody>
          <a:bodyPr anchor="t">
            <a:normAutofit/>
          </a:bodyPr>
          <a:lstStyle>
            <a:lvl1pPr>
              <a:lnSpc>
                <a:spcPct val="84000"/>
              </a:lnSpc>
              <a:defRPr sz="4800" baseline="0"/>
            </a:lvl1pPr>
          </a:lstStyle>
          <a:p>
            <a:r>
              <a:rPr lang="en-US"/>
              <a:t>Click to edit Master title style</a:t>
            </a:r>
            <a:endParaRPr lang="en-US" dirty="0"/>
          </a:p>
        </p:txBody>
      </p:sp>
      <p:sp>
        <p:nvSpPr>
          <p:cNvPr id="3" name="Picture Placeholder 2"/>
          <p:cNvSpPr>
            <a:spLocks noGrp="1" noChangeAspect="1"/>
          </p:cNvSpPr>
          <p:nvPr>
            <p:ph type="pic" idx="1"/>
          </p:nvPr>
        </p:nvSpPr>
        <p:spPr>
          <a:xfrm>
            <a:off x="5532120" y="0"/>
            <a:ext cx="6659880" cy="6857999"/>
          </a:xfrm>
        </p:spPr>
        <p:txBody>
          <a:bodyPr anchor="t">
            <a:normAutofit/>
          </a:bodyPr>
          <a:lstStyle>
            <a:lvl1pPr marL="0" indent="0">
              <a:buNone/>
              <a:defRPr sz="2000"/>
            </a:lvl1pPr>
            <a:lvl2pPr marL="457200" indent="0">
              <a:buNone/>
              <a:defRPr sz="2000"/>
            </a:lvl2pPr>
            <a:lvl3pPr marL="914400" indent="0">
              <a:buNone/>
              <a:defRPr sz="20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723900" y="2855968"/>
            <a:ext cx="3855720" cy="3011432"/>
          </a:xfrm>
        </p:spPr>
        <p:txBody>
          <a:bodyPr/>
          <a:lstStyle>
            <a:lvl1pPr marL="0" indent="0">
              <a:lnSpc>
                <a:spcPct val="113000"/>
              </a:lnSpc>
              <a:spcBef>
                <a:spcPts val="0"/>
              </a:spcBef>
              <a:spcAft>
                <a:spcPts val="1500"/>
              </a:spcAft>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723900" y="6453386"/>
            <a:ext cx="1204572" cy="404614"/>
          </a:xfrm>
        </p:spPr>
        <p:txBody>
          <a:bodyPr/>
          <a:lstStyle>
            <a:lvl1pPr>
              <a:defRPr>
                <a:solidFill>
                  <a:schemeClr val="tx2"/>
                </a:solidFill>
              </a:defRPr>
            </a:lvl1pPr>
          </a:lstStyle>
          <a:p>
            <a:fld id="{7D249E0D-8E0F-47DC-9C37-44563C5686B2}" type="datetime1">
              <a:rPr lang="en-US" smtClean="0"/>
              <a:t>10/30/2019</a:t>
            </a:fld>
            <a:endParaRPr lang="en-US" dirty="0"/>
          </a:p>
        </p:txBody>
      </p:sp>
      <p:sp>
        <p:nvSpPr>
          <p:cNvPr id="6" name="Footer Placeholder 5"/>
          <p:cNvSpPr>
            <a:spLocks noGrp="1"/>
          </p:cNvSpPr>
          <p:nvPr>
            <p:ph type="ftr" sz="quarter" idx="11"/>
          </p:nvPr>
        </p:nvSpPr>
        <p:spPr>
          <a:xfrm>
            <a:off x="2205945" y="6453386"/>
            <a:ext cx="2373675" cy="404614"/>
          </a:xfrm>
        </p:spPr>
        <p:txBody>
          <a:bodyPr/>
          <a:lstStyle>
            <a:lvl1pPr>
              <a:defRPr>
                <a:solidFill>
                  <a:schemeClr val="tx2"/>
                </a:solidFill>
              </a:defRPr>
            </a:lvl1pPr>
          </a:lstStyle>
          <a:p>
            <a:endParaRPr lang="en-US" dirty="0"/>
          </a:p>
        </p:txBody>
      </p:sp>
      <p:sp>
        <p:nvSpPr>
          <p:cNvPr id="7" name="Slide Number Placeholder 6"/>
          <p:cNvSpPr>
            <a:spLocks noGrp="1"/>
          </p:cNvSpPr>
          <p:nvPr>
            <p:ph type="sldNum" sz="quarter" idx="12"/>
          </p:nvPr>
        </p:nvSpPr>
        <p:spPr>
          <a:xfrm>
            <a:off x="9883140" y="6453386"/>
            <a:ext cx="1596292" cy="404614"/>
          </a:xfrm>
        </p:spPr>
        <p:txBody>
          <a:bodyPr/>
          <a:lstStyle>
            <a:lvl1pPr>
              <a:defRPr>
                <a:solidFill>
                  <a:schemeClr val="tx2"/>
                </a:solidFill>
              </a:defRPr>
            </a:lvl1pPr>
          </a:lstStyle>
          <a:p>
            <a:fld id="{D57F1E4F-1CFF-5643-939E-217C01CDF565}" type="slidenum">
              <a:rPr lang="en-US" smtClean="0"/>
              <a:pPr/>
              <a:t>‹#›</a:t>
            </a:fld>
            <a:endParaRPr lang="en-US" dirty="0"/>
          </a:p>
        </p:txBody>
      </p:sp>
      <p:sp>
        <p:nvSpPr>
          <p:cNvPr id="9" name="Rectangle 8" title="Divider Bar"/>
          <p:cNvSpPr/>
          <p:nvPr/>
        </p:nvSpPr>
        <p:spPr>
          <a:xfrm>
            <a:off x="5303520"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2724123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371600" y="685800"/>
            <a:ext cx="9601200" cy="14859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1371600" y="2286000"/>
            <a:ext cx="9601200" cy="35814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390650" y="6453386"/>
            <a:ext cx="1204572" cy="404614"/>
          </a:xfrm>
          <a:prstGeom prst="rect">
            <a:avLst/>
          </a:prstGeom>
        </p:spPr>
        <p:txBody>
          <a:bodyPr vert="horz" lIns="91440" tIns="45720" rIns="91440" bIns="45720" rtlCol="0" anchor="ctr"/>
          <a:lstStyle>
            <a:lvl1pPr algn="l">
              <a:defRPr sz="1200" baseline="0">
                <a:solidFill>
                  <a:schemeClr val="tx2"/>
                </a:solidFill>
              </a:defRPr>
            </a:lvl1pPr>
          </a:lstStyle>
          <a:p>
            <a:fld id="{C6716E19-3422-4BFD-BB9C-4C1BBD98CA97}" type="datetime1">
              <a:rPr lang="en-US" smtClean="0"/>
              <a:t>10/30/2019</a:t>
            </a:fld>
            <a:endParaRPr lang="en-US" dirty="0"/>
          </a:p>
        </p:txBody>
      </p:sp>
      <p:sp>
        <p:nvSpPr>
          <p:cNvPr id="5" name="Footer Placeholder 4"/>
          <p:cNvSpPr>
            <a:spLocks noGrp="1"/>
          </p:cNvSpPr>
          <p:nvPr>
            <p:ph type="ftr" sz="quarter" idx="3"/>
          </p:nvPr>
        </p:nvSpPr>
        <p:spPr>
          <a:xfrm>
            <a:off x="2893564" y="6453386"/>
            <a:ext cx="6280830" cy="404614"/>
          </a:xfrm>
          <a:prstGeom prst="rect">
            <a:avLst/>
          </a:prstGeom>
        </p:spPr>
        <p:txBody>
          <a:bodyPr vert="horz" lIns="91440" tIns="45720" rIns="91440" bIns="45720" rtlCol="0" anchor="ctr"/>
          <a:lstStyle>
            <a:lvl1pPr algn="l">
              <a:defRPr sz="1200" baseline="0">
                <a:solidFill>
                  <a:schemeClr val="tx2"/>
                </a:solidFill>
              </a:defRPr>
            </a:lvl1pPr>
          </a:lstStyle>
          <a:p>
            <a:endParaRPr lang="en-US" dirty="0"/>
          </a:p>
        </p:txBody>
      </p:sp>
      <p:sp>
        <p:nvSpPr>
          <p:cNvPr id="6" name="Slide Number Placeholder 5"/>
          <p:cNvSpPr>
            <a:spLocks noGrp="1"/>
          </p:cNvSpPr>
          <p:nvPr>
            <p:ph type="sldNum" sz="quarter" idx="4"/>
          </p:nvPr>
        </p:nvSpPr>
        <p:spPr>
          <a:xfrm>
            <a:off x="9472736" y="6453386"/>
            <a:ext cx="1596292" cy="404614"/>
          </a:xfrm>
          <a:prstGeom prst="rect">
            <a:avLst/>
          </a:prstGeom>
        </p:spPr>
        <p:txBody>
          <a:bodyPr vert="horz" lIns="91440" tIns="45720" rIns="91440" bIns="45720" rtlCol="0" anchor="ctr"/>
          <a:lstStyle>
            <a:lvl1pPr algn="r">
              <a:defRPr sz="1200" baseline="0">
                <a:solidFill>
                  <a:schemeClr val="tx2"/>
                </a:solidFill>
              </a:defRPr>
            </a:lvl1pPr>
          </a:lstStyle>
          <a:p>
            <a:fld id="{D57F1E4F-1CFF-5643-939E-217C01CDF565}" type="slidenum">
              <a:rPr lang="en-US" smtClean="0"/>
              <a:pPr/>
              <a:t>‹#›</a:t>
            </a:fld>
            <a:endParaRPr lang="en-US" dirty="0"/>
          </a:p>
        </p:txBody>
      </p:sp>
      <p:sp>
        <p:nvSpPr>
          <p:cNvPr id="9" name="Rectangle 8" title="Side bar"/>
          <p:cNvSpPr/>
          <p:nvPr/>
        </p:nvSpPr>
        <p:spPr>
          <a:xfrm>
            <a:off x="478095"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552441783"/>
      </p:ext>
    </p:extLst>
  </p:cSld>
  <p:clrMap bg1="lt1" tx1="dk1" bg2="lt2" tx2="dk2" accent1="accent1" accent2="accent2" accent3="accent3" accent4="accent4" accent5="accent5" accent6="accent6" hlink="hlink" folHlink="folHlink"/>
  <p:sldLayoutIdLst>
    <p:sldLayoutId id="2147483978" r:id="rId1"/>
    <p:sldLayoutId id="2147483979" r:id="rId2"/>
    <p:sldLayoutId id="2147483980" r:id="rId3"/>
    <p:sldLayoutId id="2147483981" r:id="rId4"/>
    <p:sldLayoutId id="2147483982" r:id="rId5"/>
    <p:sldLayoutId id="2147483983" r:id="rId6"/>
    <p:sldLayoutId id="2147483984" r:id="rId7"/>
    <p:sldLayoutId id="2147483985" r:id="rId8"/>
    <p:sldLayoutId id="2147483986" r:id="rId9"/>
    <p:sldLayoutId id="2147483987" r:id="rId10"/>
    <p:sldLayoutId id="2147483988" r:id="rId11"/>
    <p:sldLayoutId id="2147483989" r:id="rId12"/>
  </p:sldLayoutIdLst>
  <p:hf hdr="0" ftr="0" dt="0"/>
  <p:txStyles>
    <p:titleStyle>
      <a:lvl1pPr algn="l" defTabSz="914400" rtl="0" eaLnBrk="1" latinLnBrk="0" hangingPunct="1">
        <a:lnSpc>
          <a:spcPct val="89000"/>
        </a:lnSpc>
        <a:spcBef>
          <a:spcPct val="0"/>
        </a:spcBef>
        <a:buNone/>
        <a:defRPr sz="4400" kern="1200" baseline="0">
          <a:solidFill>
            <a:schemeClr val="tx2"/>
          </a:solidFill>
          <a:latin typeface="+mj-lt"/>
          <a:ea typeface="+mj-ea"/>
          <a:cs typeface="+mj-cs"/>
        </a:defRPr>
      </a:lvl1pPr>
    </p:titleStyle>
    <p:bodyStyle>
      <a:lvl1pPr marL="384048" indent="-384048" algn="l" defTabSz="9144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mn-lt"/>
          <a:ea typeface="+mn-ea"/>
          <a:cs typeface="+mn-cs"/>
        </a:defRPr>
      </a:lvl1pPr>
      <a:lvl2pPr marL="914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3" orient="horz" pos="1368">
          <p15:clr>
            <a:srgbClr val="F26B43"/>
          </p15:clr>
        </p15:guide>
        <p15:guide id="4" orient="horz" pos="1440">
          <p15:clr>
            <a:srgbClr val="F26B43"/>
          </p15:clr>
        </p15:guide>
        <p15:guide id="6" orient="horz" pos="3696">
          <p15:clr>
            <a:srgbClr val="F26B43"/>
          </p15:clr>
        </p15:guide>
        <p15:guide id="7" orient="horz" pos="432">
          <p15:clr>
            <a:srgbClr val="F26B43"/>
          </p15:clr>
        </p15:guide>
        <p15:guide id="8" orient="horz" pos="1512">
          <p15:clr>
            <a:srgbClr val="F26B43"/>
          </p15:clr>
        </p15:guide>
        <p15:guide id="9" pos="6912">
          <p15:clr>
            <a:srgbClr val="F26B43"/>
          </p15:clr>
        </p15:guide>
        <p15:guide id="10" pos="936">
          <p15:clr>
            <a:srgbClr val="F26B43"/>
          </p15:clr>
        </p15:guide>
        <p15:guide id="11" pos="864">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jpg"/><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jpg"/><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png"/><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8.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DDA749-8E71-403A-80AE-4FB7075EBBF5}"/>
              </a:ext>
            </a:extLst>
          </p:cNvPr>
          <p:cNvSpPr>
            <a:spLocks noGrp="1"/>
          </p:cNvSpPr>
          <p:nvPr>
            <p:ph type="ctrTitle"/>
          </p:nvPr>
        </p:nvSpPr>
        <p:spPr>
          <a:xfrm>
            <a:off x="1915385" y="3063890"/>
            <a:ext cx="8361229" cy="2379306"/>
          </a:xfrm>
        </p:spPr>
        <p:txBody>
          <a:bodyPr/>
          <a:lstStyle/>
          <a:p>
            <a:r>
              <a:rPr lang="en-US" dirty="0"/>
              <a:t>Amendments to the City of Houston Sign Code</a:t>
            </a:r>
          </a:p>
        </p:txBody>
      </p:sp>
      <p:sp>
        <p:nvSpPr>
          <p:cNvPr id="4" name="Slide Number Placeholder 3">
            <a:extLst>
              <a:ext uri="{FF2B5EF4-FFF2-40B4-BE49-F238E27FC236}">
                <a16:creationId xmlns:a16="http://schemas.microsoft.com/office/drawing/2014/main" id="{339F7C91-7DBE-412D-9357-870E0E313C26}"/>
              </a:ext>
            </a:extLst>
          </p:cNvPr>
          <p:cNvSpPr>
            <a:spLocks noGrp="1"/>
          </p:cNvSpPr>
          <p:nvPr>
            <p:ph type="sldNum" sz="quarter" idx="12"/>
          </p:nvPr>
        </p:nvSpPr>
        <p:spPr>
          <a:xfrm>
            <a:off x="9830683" y="6453386"/>
            <a:ext cx="1596292" cy="404614"/>
          </a:xfrm>
        </p:spPr>
        <p:txBody>
          <a:bodyPr/>
          <a:lstStyle/>
          <a:p>
            <a:fld id="{D57F1E4F-1CFF-5643-939E-217C01CDF565}" type="slidenum">
              <a:rPr lang="en-US" smtClean="0"/>
              <a:pPr/>
              <a:t>1</a:t>
            </a:fld>
            <a:endParaRPr lang="en-US" dirty="0"/>
          </a:p>
        </p:txBody>
      </p:sp>
    </p:spTree>
    <p:extLst>
      <p:ext uri="{BB962C8B-B14F-4D97-AF65-F5344CB8AC3E}">
        <p14:creationId xmlns:p14="http://schemas.microsoft.com/office/powerpoint/2010/main" val="39148006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4E05C8CD-43B6-4BF3-9B9F-FF37FFB6104D}"/>
              </a:ext>
            </a:extLst>
          </p:cNvPr>
          <p:cNvSpPr>
            <a:spLocks noGrp="1"/>
          </p:cNvSpPr>
          <p:nvPr>
            <p:ph type="title"/>
          </p:nvPr>
        </p:nvSpPr>
        <p:spPr>
          <a:xfrm>
            <a:off x="109057" y="456943"/>
            <a:ext cx="5084567" cy="2157884"/>
          </a:xfrm>
        </p:spPr>
        <p:txBody>
          <a:bodyPr/>
          <a:lstStyle/>
          <a:p>
            <a:r>
              <a:rPr lang="en-US" dirty="0"/>
              <a:t>“Abandoned signs”</a:t>
            </a:r>
          </a:p>
        </p:txBody>
      </p:sp>
      <p:pic>
        <p:nvPicPr>
          <p:cNvPr id="5" name="Content Placeholder 4">
            <a:extLst>
              <a:ext uri="{FF2B5EF4-FFF2-40B4-BE49-F238E27FC236}">
                <a16:creationId xmlns:a16="http://schemas.microsoft.com/office/drawing/2014/main" id="{254A6190-AFEC-4437-94EC-710E676ACFDB}"/>
              </a:ext>
            </a:extLst>
          </p:cNvPr>
          <p:cNvPicPr>
            <a:picLocks noGrp="1" noChangeAspect="1"/>
          </p:cNvPicPr>
          <p:nvPr>
            <p:ph type="pic" idx="1"/>
          </p:nvPr>
        </p:nvPicPr>
        <p:blipFill rotWithShape="1">
          <a:blip r:embed="rId2"/>
          <a:srcRect l="16701"/>
          <a:stretch/>
        </p:blipFill>
        <p:spPr>
          <a:xfrm>
            <a:off x="5531005" y="0"/>
            <a:ext cx="7616841" cy="6858000"/>
          </a:xfrm>
          <a:prstGeom prst="rect">
            <a:avLst/>
          </a:prstGeom>
        </p:spPr>
      </p:pic>
      <p:sp>
        <p:nvSpPr>
          <p:cNvPr id="8" name="Text Placeholder 7">
            <a:extLst>
              <a:ext uri="{FF2B5EF4-FFF2-40B4-BE49-F238E27FC236}">
                <a16:creationId xmlns:a16="http://schemas.microsoft.com/office/drawing/2014/main" id="{54AC42C8-1FF0-4C30-BF2E-EA5282359A88}"/>
              </a:ext>
            </a:extLst>
          </p:cNvPr>
          <p:cNvSpPr>
            <a:spLocks noGrp="1"/>
          </p:cNvSpPr>
          <p:nvPr>
            <p:ph type="body" sz="half" idx="2"/>
          </p:nvPr>
        </p:nvSpPr>
        <p:spPr>
          <a:xfrm>
            <a:off x="184977" y="1661020"/>
            <a:ext cx="4932726" cy="2989976"/>
          </a:xfrm>
        </p:spPr>
        <p:txBody>
          <a:bodyPr>
            <a:normAutofit fontScale="25000" lnSpcReduction="20000"/>
          </a:bodyPr>
          <a:lstStyle/>
          <a:p>
            <a:pPr marL="285750" indent="-285750" algn="just">
              <a:buFont typeface="Wingdings" panose="05000000000000000000" pitchFamily="2" charset="2"/>
              <a:buChar char="§"/>
            </a:pPr>
            <a:r>
              <a:rPr lang="en-US" sz="9600" b="1" dirty="0"/>
              <a:t>Background: </a:t>
            </a:r>
            <a:r>
              <a:rPr lang="en-US" sz="9600" dirty="0"/>
              <a:t>Currently, there are numerous abandoned signs around the City in various states of disrepair.</a:t>
            </a:r>
          </a:p>
          <a:p>
            <a:pPr marL="285750" indent="-285750" algn="just">
              <a:buFont typeface="Wingdings" panose="05000000000000000000" pitchFamily="2" charset="2"/>
              <a:buChar char="§"/>
            </a:pPr>
            <a:r>
              <a:rPr lang="en-US" sz="9600" b="1" dirty="0"/>
              <a:t>Purpose: </a:t>
            </a:r>
            <a:r>
              <a:rPr lang="en-US" sz="9600" dirty="0"/>
              <a:t>Facilitate the removal of abandoned signs in the City. </a:t>
            </a:r>
          </a:p>
          <a:p>
            <a:pPr marL="285750" indent="-285750" algn="just">
              <a:buFont typeface="Wingdings" panose="05000000000000000000" pitchFamily="2" charset="2"/>
              <a:buChar char="§"/>
            </a:pPr>
            <a:r>
              <a:rPr lang="en-US" sz="9600" dirty="0"/>
              <a:t>The first step in this process is to identify what an abandoned sign is, as there is currently no definition in the Code. </a:t>
            </a:r>
          </a:p>
          <a:p>
            <a:endParaRPr lang="en-US" dirty="0"/>
          </a:p>
        </p:txBody>
      </p:sp>
      <p:sp>
        <p:nvSpPr>
          <p:cNvPr id="3" name="Slide Number Placeholder 2">
            <a:extLst>
              <a:ext uri="{FF2B5EF4-FFF2-40B4-BE49-F238E27FC236}">
                <a16:creationId xmlns:a16="http://schemas.microsoft.com/office/drawing/2014/main" id="{97B24653-80AA-4C1F-933A-DA23B611B7C8}"/>
              </a:ext>
            </a:extLst>
          </p:cNvPr>
          <p:cNvSpPr>
            <a:spLocks noGrp="1"/>
          </p:cNvSpPr>
          <p:nvPr>
            <p:ph type="sldNum" sz="quarter" idx="12"/>
          </p:nvPr>
        </p:nvSpPr>
        <p:spPr/>
        <p:txBody>
          <a:bodyPr/>
          <a:lstStyle/>
          <a:p>
            <a:fld id="{D57F1E4F-1CFF-5643-939E-217C01CDF565}" type="slidenum">
              <a:rPr lang="en-US" smtClean="0"/>
              <a:pPr/>
              <a:t>10</a:t>
            </a:fld>
            <a:endParaRPr lang="en-US" dirty="0"/>
          </a:p>
        </p:txBody>
      </p:sp>
    </p:spTree>
    <p:extLst>
      <p:ext uri="{BB962C8B-B14F-4D97-AF65-F5344CB8AC3E}">
        <p14:creationId xmlns:p14="http://schemas.microsoft.com/office/powerpoint/2010/main" val="257585428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018662-FBAD-43D9-953D-DFF729F1947A}"/>
              </a:ext>
            </a:extLst>
          </p:cNvPr>
          <p:cNvSpPr>
            <a:spLocks noGrp="1"/>
          </p:cNvSpPr>
          <p:nvPr>
            <p:ph type="title"/>
          </p:nvPr>
        </p:nvSpPr>
        <p:spPr/>
        <p:txBody>
          <a:bodyPr/>
          <a:lstStyle/>
          <a:p>
            <a:pPr algn="ctr"/>
            <a:r>
              <a:rPr lang="en-US" dirty="0"/>
              <a:t>“Abandoned sign”</a:t>
            </a:r>
          </a:p>
        </p:txBody>
      </p:sp>
      <p:sp>
        <p:nvSpPr>
          <p:cNvPr id="3" name="Content Placeholder 2">
            <a:extLst>
              <a:ext uri="{FF2B5EF4-FFF2-40B4-BE49-F238E27FC236}">
                <a16:creationId xmlns:a16="http://schemas.microsoft.com/office/drawing/2014/main" id="{3C9B8640-71C1-45A0-A4E9-04961EC586F5}"/>
              </a:ext>
            </a:extLst>
          </p:cNvPr>
          <p:cNvSpPr>
            <a:spLocks noGrp="1"/>
          </p:cNvSpPr>
          <p:nvPr>
            <p:ph idx="1"/>
          </p:nvPr>
        </p:nvSpPr>
        <p:spPr>
          <a:xfrm>
            <a:off x="1371600" y="1736774"/>
            <a:ext cx="9601200" cy="4721176"/>
          </a:xfrm>
        </p:spPr>
        <p:txBody>
          <a:bodyPr>
            <a:normAutofit lnSpcReduction="10000"/>
          </a:bodyPr>
          <a:lstStyle/>
          <a:p>
            <a:pPr algn="just"/>
            <a:r>
              <a:rPr lang="en-US" sz="2800" b="1" dirty="0"/>
              <a:t>Proposed Definition: </a:t>
            </a:r>
            <a:r>
              <a:rPr lang="en-US" sz="2800" dirty="0"/>
              <a:t>“…An on-premise sign that has been without a permit for a period of two years.  A multi-tenant sign is deemed to be an abandoned sign only when no cabinet on the sign structure is permitted for a period of two years.”</a:t>
            </a:r>
          </a:p>
          <a:p>
            <a:endParaRPr lang="en-US" sz="2800" dirty="0"/>
          </a:p>
          <a:p>
            <a:r>
              <a:rPr lang="en-US" sz="2800" dirty="0"/>
              <a:t>Abandoned signs are expressly prohibited under the revisions.</a:t>
            </a:r>
          </a:p>
          <a:p>
            <a:endParaRPr lang="en-US" sz="2800" dirty="0"/>
          </a:p>
          <a:p>
            <a:r>
              <a:rPr lang="en-US" sz="2800" dirty="0"/>
              <a:t>The proposed two-year period tracks state law.</a:t>
            </a:r>
          </a:p>
          <a:p>
            <a:endParaRPr lang="en-US" sz="2800" dirty="0"/>
          </a:p>
          <a:p>
            <a:endParaRPr lang="en-US" sz="2800" dirty="0"/>
          </a:p>
        </p:txBody>
      </p:sp>
      <p:sp>
        <p:nvSpPr>
          <p:cNvPr id="4" name="Slide Number Placeholder 3">
            <a:extLst>
              <a:ext uri="{FF2B5EF4-FFF2-40B4-BE49-F238E27FC236}">
                <a16:creationId xmlns:a16="http://schemas.microsoft.com/office/drawing/2014/main" id="{103A3457-1E51-4F49-959E-60366BCF736E}"/>
              </a:ext>
            </a:extLst>
          </p:cNvPr>
          <p:cNvSpPr>
            <a:spLocks noGrp="1"/>
          </p:cNvSpPr>
          <p:nvPr>
            <p:ph type="sldNum" sz="quarter" idx="12"/>
          </p:nvPr>
        </p:nvSpPr>
        <p:spPr/>
        <p:txBody>
          <a:bodyPr/>
          <a:lstStyle/>
          <a:p>
            <a:fld id="{D57F1E4F-1CFF-5643-939E-217C01CDF565}" type="slidenum">
              <a:rPr lang="en-US" smtClean="0"/>
              <a:pPr/>
              <a:t>11</a:t>
            </a:fld>
            <a:endParaRPr lang="en-US" dirty="0"/>
          </a:p>
        </p:txBody>
      </p:sp>
    </p:spTree>
    <p:extLst>
      <p:ext uri="{BB962C8B-B14F-4D97-AF65-F5344CB8AC3E}">
        <p14:creationId xmlns:p14="http://schemas.microsoft.com/office/powerpoint/2010/main" val="277806198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CB4763DA-7157-41C4-8039-CE4F460803B6}"/>
              </a:ext>
            </a:extLst>
          </p:cNvPr>
          <p:cNvSpPr>
            <a:spLocks noGrp="1"/>
          </p:cNvSpPr>
          <p:nvPr>
            <p:ph type="title"/>
          </p:nvPr>
        </p:nvSpPr>
        <p:spPr>
          <a:xfrm>
            <a:off x="1371600" y="685800"/>
            <a:ext cx="9601200" cy="1014214"/>
          </a:xfrm>
        </p:spPr>
        <p:txBody>
          <a:bodyPr/>
          <a:lstStyle/>
          <a:p>
            <a:pPr algn="ctr"/>
            <a:r>
              <a:rPr lang="en-US" dirty="0"/>
              <a:t>“Sign not in Use”</a:t>
            </a:r>
          </a:p>
        </p:txBody>
      </p:sp>
      <p:sp>
        <p:nvSpPr>
          <p:cNvPr id="7" name="Content Placeholder 6">
            <a:extLst>
              <a:ext uri="{FF2B5EF4-FFF2-40B4-BE49-F238E27FC236}">
                <a16:creationId xmlns:a16="http://schemas.microsoft.com/office/drawing/2014/main" id="{601B2E82-5951-4976-B550-6D095C6A76C3}"/>
              </a:ext>
            </a:extLst>
          </p:cNvPr>
          <p:cNvSpPr>
            <a:spLocks noGrp="1"/>
          </p:cNvSpPr>
          <p:nvPr>
            <p:ph idx="1"/>
          </p:nvPr>
        </p:nvSpPr>
        <p:spPr>
          <a:xfrm>
            <a:off x="1371600" y="1851102"/>
            <a:ext cx="9601200" cy="4016298"/>
          </a:xfrm>
        </p:spPr>
        <p:txBody>
          <a:bodyPr>
            <a:normAutofit fontScale="92500"/>
          </a:bodyPr>
          <a:lstStyle/>
          <a:p>
            <a:endParaRPr lang="en-US" dirty="0"/>
          </a:p>
          <a:p>
            <a:pPr algn="just"/>
            <a:r>
              <a:rPr lang="en-US" sz="2800" dirty="0"/>
              <a:t>Some signs remain unused for long periods of time, although their owners maintain them and intend to use them in the future.   </a:t>
            </a:r>
          </a:p>
          <a:p>
            <a:pPr algn="just"/>
            <a:r>
              <a:rPr lang="en-US" sz="2800" dirty="0"/>
              <a:t>Section 4607(e) lists requirements for the maintenance of such signs, but the Code does not currently define or require a permit for these types of signs. </a:t>
            </a:r>
          </a:p>
          <a:p>
            <a:pPr algn="just"/>
            <a:r>
              <a:rPr lang="en-US" sz="2800" dirty="0"/>
              <a:t>The proposed revisions to the Code will add a definition for such signs to improve clarity and require that these signs be permitted to distinguish them from abandoned signs. </a:t>
            </a:r>
          </a:p>
          <a:p>
            <a:endParaRPr lang="en-US" dirty="0"/>
          </a:p>
        </p:txBody>
      </p:sp>
      <p:sp>
        <p:nvSpPr>
          <p:cNvPr id="5" name="Slide Number Placeholder 4">
            <a:extLst>
              <a:ext uri="{FF2B5EF4-FFF2-40B4-BE49-F238E27FC236}">
                <a16:creationId xmlns:a16="http://schemas.microsoft.com/office/drawing/2014/main" id="{00225BD8-4B92-411D-8056-FFA88B12900E}"/>
              </a:ext>
            </a:extLst>
          </p:cNvPr>
          <p:cNvSpPr>
            <a:spLocks noGrp="1"/>
          </p:cNvSpPr>
          <p:nvPr>
            <p:ph type="sldNum" sz="quarter" idx="12"/>
          </p:nvPr>
        </p:nvSpPr>
        <p:spPr/>
        <p:txBody>
          <a:bodyPr/>
          <a:lstStyle/>
          <a:p>
            <a:fld id="{D57F1E4F-1CFF-5643-939E-217C01CDF565}" type="slidenum">
              <a:rPr lang="en-US" smtClean="0"/>
              <a:pPr/>
              <a:t>12</a:t>
            </a:fld>
            <a:endParaRPr lang="en-US" dirty="0"/>
          </a:p>
        </p:txBody>
      </p:sp>
    </p:spTree>
    <p:extLst>
      <p:ext uri="{BB962C8B-B14F-4D97-AF65-F5344CB8AC3E}">
        <p14:creationId xmlns:p14="http://schemas.microsoft.com/office/powerpoint/2010/main" val="363299682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EB0CD4-23AB-4B6B-8623-B9AE382A263F}"/>
              </a:ext>
            </a:extLst>
          </p:cNvPr>
          <p:cNvSpPr>
            <a:spLocks noGrp="1"/>
          </p:cNvSpPr>
          <p:nvPr>
            <p:ph type="title"/>
          </p:nvPr>
        </p:nvSpPr>
        <p:spPr>
          <a:xfrm>
            <a:off x="514175" y="685800"/>
            <a:ext cx="4150104" cy="1497563"/>
          </a:xfrm>
        </p:spPr>
        <p:txBody>
          <a:bodyPr>
            <a:normAutofit/>
          </a:bodyPr>
          <a:lstStyle/>
          <a:p>
            <a:r>
              <a:rPr lang="en-US" sz="4200" dirty="0"/>
              <a:t>“Sign not in use”</a:t>
            </a:r>
          </a:p>
        </p:txBody>
      </p:sp>
      <p:pic>
        <p:nvPicPr>
          <p:cNvPr id="6" name="Picture Placeholder 5" descr="A person holding a sign&#10;&#10;Description automatically generated">
            <a:extLst>
              <a:ext uri="{FF2B5EF4-FFF2-40B4-BE49-F238E27FC236}">
                <a16:creationId xmlns:a16="http://schemas.microsoft.com/office/drawing/2014/main" id="{37B59B70-B1D9-409A-BBBE-36B045FF371F}"/>
              </a:ext>
            </a:extLst>
          </p:cNvPr>
          <p:cNvPicPr>
            <a:picLocks noGrp="1" noChangeAspect="1"/>
          </p:cNvPicPr>
          <p:nvPr>
            <p:ph type="pic" idx="1"/>
          </p:nvPr>
        </p:nvPicPr>
        <p:blipFill rotWithShape="1">
          <a:blip r:embed="rId2"/>
          <a:srcRect t="17048" r="6636" b="10870"/>
          <a:stretch/>
        </p:blipFill>
        <p:spPr>
          <a:xfrm>
            <a:off x="5532119" y="0"/>
            <a:ext cx="6662057" cy="6858000"/>
          </a:xfrm>
        </p:spPr>
      </p:pic>
      <p:sp>
        <p:nvSpPr>
          <p:cNvPr id="4" name="Text Placeholder 3">
            <a:extLst>
              <a:ext uri="{FF2B5EF4-FFF2-40B4-BE49-F238E27FC236}">
                <a16:creationId xmlns:a16="http://schemas.microsoft.com/office/drawing/2014/main" id="{FD40A020-C0A7-409B-A941-59A7B245AC6F}"/>
              </a:ext>
            </a:extLst>
          </p:cNvPr>
          <p:cNvSpPr>
            <a:spLocks noGrp="1"/>
          </p:cNvSpPr>
          <p:nvPr>
            <p:ph type="body" sz="half" idx="2"/>
          </p:nvPr>
        </p:nvSpPr>
        <p:spPr>
          <a:xfrm>
            <a:off x="520504" y="1645920"/>
            <a:ext cx="4248444" cy="4670474"/>
          </a:xfrm>
        </p:spPr>
        <p:txBody>
          <a:bodyPr>
            <a:normAutofit lnSpcReduction="10000"/>
          </a:bodyPr>
          <a:lstStyle/>
          <a:p>
            <a:pPr algn="just"/>
            <a:r>
              <a:rPr lang="en-US" sz="2100" dirty="0"/>
              <a:t>“an on-premise sign that does not identify, advertise, or provide information about at least one existing business, person, activity, good, product or service at the premises. A multi-tenant sign is deemed to be a sign not in use when no cabinet on the sign structure identifies, advertises, or provides information about an existing business, person, activity, good, product or service at the premises.” </a:t>
            </a:r>
          </a:p>
          <a:p>
            <a:endParaRPr lang="en-US" dirty="0"/>
          </a:p>
        </p:txBody>
      </p:sp>
      <p:pic>
        <p:nvPicPr>
          <p:cNvPr id="7" name="Picture 6">
            <a:extLst>
              <a:ext uri="{FF2B5EF4-FFF2-40B4-BE49-F238E27FC236}">
                <a16:creationId xmlns:a16="http://schemas.microsoft.com/office/drawing/2014/main" id="{E1FE8AD5-C21F-4015-8994-710A07EC13AF}"/>
              </a:ext>
            </a:extLst>
          </p:cNvPr>
          <p:cNvPicPr>
            <a:picLocks noChangeAspect="1"/>
          </p:cNvPicPr>
          <p:nvPr/>
        </p:nvPicPr>
        <p:blipFill>
          <a:blip r:embed="rId3"/>
          <a:stretch>
            <a:fillRect/>
          </a:stretch>
        </p:blipFill>
        <p:spPr>
          <a:xfrm>
            <a:off x="5535168" y="0"/>
            <a:ext cx="6656832" cy="6858000"/>
          </a:xfrm>
          <a:prstGeom prst="rect">
            <a:avLst/>
          </a:prstGeom>
        </p:spPr>
      </p:pic>
      <p:sp>
        <p:nvSpPr>
          <p:cNvPr id="3" name="Slide Number Placeholder 2">
            <a:extLst>
              <a:ext uri="{FF2B5EF4-FFF2-40B4-BE49-F238E27FC236}">
                <a16:creationId xmlns:a16="http://schemas.microsoft.com/office/drawing/2014/main" id="{2561B1E4-6B85-48BF-908F-F65A4019D648}"/>
              </a:ext>
            </a:extLst>
          </p:cNvPr>
          <p:cNvSpPr>
            <a:spLocks noGrp="1"/>
          </p:cNvSpPr>
          <p:nvPr>
            <p:ph type="sldNum" sz="quarter" idx="12"/>
          </p:nvPr>
        </p:nvSpPr>
        <p:spPr/>
        <p:txBody>
          <a:bodyPr/>
          <a:lstStyle/>
          <a:p>
            <a:fld id="{D57F1E4F-1CFF-5643-939E-217C01CDF565}" type="slidenum">
              <a:rPr lang="en-US" smtClean="0"/>
              <a:pPr/>
              <a:t>13</a:t>
            </a:fld>
            <a:endParaRPr lang="en-US" dirty="0"/>
          </a:p>
        </p:txBody>
      </p:sp>
    </p:spTree>
    <p:extLst>
      <p:ext uri="{BB962C8B-B14F-4D97-AF65-F5344CB8AC3E}">
        <p14:creationId xmlns:p14="http://schemas.microsoft.com/office/powerpoint/2010/main" val="241315278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BC9A551E-5D97-408C-A2BF-390E58D60692}"/>
              </a:ext>
            </a:extLst>
          </p:cNvPr>
          <p:cNvSpPr>
            <a:spLocks noGrp="1"/>
          </p:cNvSpPr>
          <p:nvPr>
            <p:ph type="title"/>
          </p:nvPr>
        </p:nvSpPr>
        <p:spPr>
          <a:xfrm>
            <a:off x="733230" y="2057400"/>
            <a:ext cx="3430807" cy="2711548"/>
          </a:xfrm>
        </p:spPr>
        <p:txBody>
          <a:bodyPr>
            <a:normAutofit fontScale="90000"/>
          </a:bodyPr>
          <a:lstStyle/>
          <a:p>
            <a:pPr algn="just"/>
            <a:r>
              <a:rPr lang="en-US" dirty="0"/>
              <a:t>Signs not in use must be permitted and  blanked out.</a:t>
            </a:r>
          </a:p>
        </p:txBody>
      </p:sp>
      <p:pic>
        <p:nvPicPr>
          <p:cNvPr id="6" name="Picture Placeholder 5">
            <a:extLst>
              <a:ext uri="{FF2B5EF4-FFF2-40B4-BE49-F238E27FC236}">
                <a16:creationId xmlns:a16="http://schemas.microsoft.com/office/drawing/2014/main" id="{74019B1A-5928-4AD4-853D-AC2855A3C5BB}"/>
              </a:ext>
            </a:extLst>
          </p:cNvPr>
          <p:cNvPicPr>
            <a:picLocks noGrp="1" noChangeAspect="1"/>
          </p:cNvPicPr>
          <p:nvPr>
            <p:ph type="pic" idx="1"/>
          </p:nvPr>
        </p:nvPicPr>
        <p:blipFill rotWithShape="1">
          <a:blip r:embed="rId2"/>
          <a:srcRect t="17562" b="5205"/>
          <a:stretch/>
        </p:blipFill>
        <p:spPr>
          <a:xfrm>
            <a:off x="5532120" y="0"/>
            <a:ext cx="6659880" cy="6858000"/>
          </a:xfrm>
        </p:spPr>
      </p:pic>
      <p:sp>
        <p:nvSpPr>
          <p:cNvPr id="2" name="Slide Number Placeholder 1">
            <a:extLst>
              <a:ext uri="{FF2B5EF4-FFF2-40B4-BE49-F238E27FC236}">
                <a16:creationId xmlns:a16="http://schemas.microsoft.com/office/drawing/2014/main" id="{4539FD16-B3CB-45C1-BCCF-383B5D36C98E}"/>
              </a:ext>
            </a:extLst>
          </p:cNvPr>
          <p:cNvSpPr>
            <a:spLocks noGrp="1"/>
          </p:cNvSpPr>
          <p:nvPr>
            <p:ph type="sldNum" sz="quarter" idx="12"/>
          </p:nvPr>
        </p:nvSpPr>
        <p:spPr/>
        <p:txBody>
          <a:bodyPr/>
          <a:lstStyle/>
          <a:p>
            <a:fld id="{D57F1E4F-1CFF-5643-939E-217C01CDF565}" type="slidenum">
              <a:rPr lang="en-US" smtClean="0"/>
              <a:pPr/>
              <a:t>14</a:t>
            </a:fld>
            <a:endParaRPr lang="en-US" dirty="0"/>
          </a:p>
        </p:txBody>
      </p:sp>
    </p:spTree>
    <p:extLst>
      <p:ext uri="{BB962C8B-B14F-4D97-AF65-F5344CB8AC3E}">
        <p14:creationId xmlns:p14="http://schemas.microsoft.com/office/powerpoint/2010/main" val="251719346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852391-BB9B-45C8-89C0-008E8A90B1C7}"/>
              </a:ext>
            </a:extLst>
          </p:cNvPr>
          <p:cNvSpPr>
            <a:spLocks noGrp="1"/>
          </p:cNvSpPr>
          <p:nvPr>
            <p:ph type="title"/>
          </p:nvPr>
        </p:nvSpPr>
        <p:spPr>
          <a:xfrm>
            <a:off x="730934" y="559190"/>
            <a:ext cx="3855720" cy="1354015"/>
          </a:xfrm>
        </p:spPr>
        <p:txBody>
          <a:bodyPr>
            <a:normAutofit/>
          </a:bodyPr>
          <a:lstStyle/>
          <a:p>
            <a:pPr algn="ctr"/>
            <a:r>
              <a:rPr lang="en-US" dirty="0"/>
              <a:t>Multi-Tenant Signs</a:t>
            </a:r>
          </a:p>
        </p:txBody>
      </p:sp>
      <p:pic>
        <p:nvPicPr>
          <p:cNvPr id="6" name="Picture Placeholder 5">
            <a:extLst>
              <a:ext uri="{FF2B5EF4-FFF2-40B4-BE49-F238E27FC236}">
                <a16:creationId xmlns:a16="http://schemas.microsoft.com/office/drawing/2014/main" id="{2797E90B-E9D1-4D10-951A-B7C650323949}"/>
              </a:ext>
            </a:extLst>
          </p:cNvPr>
          <p:cNvPicPr>
            <a:picLocks noGrp="1" noChangeAspect="1"/>
          </p:cNvPicPr>
          <p:nvPr>
            <p:ph type="pic" idx="1"/>
          </p:nvPr>
        </p:nvPicPr>
        <p:blipFill rotWithShape="1">
          <a:blip r:embed="rId2"/>
          <a:srcRect l="9932" r="9760"/>
          <a:stretch/>
        </p:blipFill>
        <p:spPr>
          <a:xfrm>
            <a:off x="5519854" y="-9340"/>
            <a:ext cx="6672146" cy="6867339"/>
          </a:xfrm>
        </p:spPr>
      </p:pic>
      <p:sp>
        <p:nvSpPr>
          <p:cNvPr id="4" name="Text Placeholder 3">
            <a:extLst>
              <a:ext uri="{FF2B5EF4-FFF2-40B4-BE49-F238E27FC236}">
                <a16:creationId xmlns:a16="http://schemas.microsoft.com/office/drawing/2014/main" id="{AAF7F764-78AF-48A3-AD08-E43F6B30FB96}"/>
              </a:ext>
            </a:extLst>
          </p:cNvPr>
          <p:cNvSpPr>
            <a:spLocks noGrp="1"/>
          </p:cNvSpPr>
          <p:nvPr>
            <p:ph type="body" sz="half" idx="2"/>
          </p:nvPr>
        </p:nvSpPr>
        <p:spPr>
          <a:xfrm>
            <a:off x="351693" y="1913205"/>
            <a:ext cx="4614202" cy="4642340"/>
          </a:xfrm>
        </p:spPr>
        <p:txBody>
          <a:bodyPr>
            <a:noAutofit/>
          </a:bodyPr>
          <a:lstStyle/>
          <a:p>
            <a:pPr marL="285750" indent="-285750" algn="just">
              <a:buFont typeface="Arial" panose="020B0604020202020204" pitchFamily="34" charset="0"/>
              <a:buChar char="•"/>
            </a:pPr>
            <a:r>
              <a:rPr lang="en-US" sz="2000" dirty="0"/>
              <a:t>Presently, there are two permitting methods for multi-tenant signs, depending primarily on when the signs were permitted.</a:t>
            </a:r>
          </a:p>
          <a:p>
            <a:pPr marL="742950" lvl="1" indent="-285750" algn="just">
              <a:buFont typeface="Arial" panose="020B0604020202020204" pitchFamily="34" charset="0"/>
              <a:buChar char="•"/>
            </a:pPr>
            <a:r>
              <a:rPr lang="en-US" sz="1800" dirty="0"/>
              <a:t>1. Individual permits for each cabinet</a:t>
            </a:r>
          </a:p>
          <a:p>
            <a:pPr marL="742950" lvl="1" indent="-285750" algn="just">
              <a:buFont typeface="Arial" panose="020B0604020202020204" pitchFamily="34" charset="0"/>
              <a:buChar char="•"/>
            </a:pPr>
            <a:r>
              <a:rPr lang="en-US" sz="1800" dirty="0"/>
              <a:t>2. Single permits for the entire sign structure</a:t>
            </a:r>
          </a:p>
          <a:p>
            <a:pPr lvl="1" algn="just"/>
            <a:endParaRPr lang="en-US" sz="2000" dirty="0"/>
          </a:p>
          <a:p>
            <a:pPr marL="285750" indent="-285750" algn="just">
              <a:buFont typeface="Arial" panose="020B0604020202020204" pitchFamily="34" charset="0"/>
              <a:buChar char="•"/>
            </a:pPr>
            <a:r>
              <a:rPr lang="en-US" sz="2000" dirty="0"/>
              <a:t>Definitions for abandoned signs and signs not in use are necessary to effectively enforce both of these permitting methods.</a:t>
            </a:r>
          </a:p>
        </p:txBody>
      </p:sp>
      <p:sp>
        <p:nvSpPr>
          <p:cNvPr id="3" name="Slide Number Placeholder 2">
            <a:extLst>
              <a:ext uri="{FF2B5EF4-FFF2-40B4-BE49-F238E27FC236}">
                <a16:creationId xmlns:a16="http://schemas.microsoft.com/office/drawing/2014/main" id="{D2B28795-87F9-471C-A242-1E5587CD773A}"/>
              </a:ext>
            </a:extLst>
          </p:cNvPr>
          <p:cNvSpPr>
            <a:spLocks noGrp="1"/>
          </p:cNvSpPr>
          <p:nvPr>
            <p:ph type="sldNum" sz="quarter" idx="12"/>
          </p:nvPr>
        </p:nvSpPr>
        <p:spPr/>
        <p:txBody>
          <a:bodyPr/>
          <a:lstStyle/>
          <a:p>
            <a:fld id="{D57F1E4F-1CFF-5643-939E-217C01CDF565}" type="slidenum">
              <a:rPr lang="en-US" smtClean="0"/>
              <a:pPr/>
              <a:t>15</a:t>
            </a:fld>
            <a:endParaRPr lang="en-US" dirty="0"/>
          </a:p>
        </p:txBody>
      </p:sp>
    </p:spTree>
    <p:extLst>
      <p:ext uri="{BB962C8B-B14F-4D97-AF65-F5344CB8AC3E}">
        <p14:creationId xmlns:p14="http://schemas.microsoft.com/office/powerpoint/2010/main" val="29006992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852391-BB9B-45C8-89C0-008E8A90B1C7}"/>
              </a:ext>
            </a:extLst>
          </p:cNvPr>
          <p:cNvSpPr>
            <a:spLocks noGrp="1"/>
          </p:cNvSpPr>
          <p:nvPr>
            <p:ph type="title"/>
          </p:nvPr>
        </p:nvSpPr>
        <p:spPr>
          <a:xfrm>
            <a:off x="730934" y="559190"/>
            <a:ext cx="3855720" cy="1354015"/>
          </a:xfrm>
        </p:spPr>
        <p:txBody>
          <a:bodyPr>
            <a:normAutofit/>
          </a:bodyPr>
          <a:lstStyle/>
          <a:p>
            <a:pPr algn="ctr"/>
            <a:r>
              <a:rPr lang="en-US" dirty="0"/>
              <a:t>Multi-Tenant Signs</a:t>
            </a:r>
          </a:p>
        </p:txBody>
      </p:sp>
      <p:pic>
        <p:nvPicPr>
          <p:cNvPr id="6" name="Picture Placeholder 5" descr="A sign on the grass&#10;&#10;Description automatically generated">
            <a:extLst>
              <a:ext uri="{FF2B5EF4-FFF2-40B4-BE49-F238E27FC236}">
                <a16:creationId xmlns:a16="http://schemas.microsoft.com/office/drawing/2014/main" id="{2797E90B-E9D1-4D10-951A-B7C650323949}"/>
              </a:ext>
            </a:extLst>
          </p:cNvPr>
          <p:cNvPicPr>
            <a:picLocks noGrp="1" noChangeAspect="1"/>
          </p:cNvPicPr>
          <p:nvPr>
            <p:ph type="pic" idx="1"/>
          </p:nvPr>
        </p:nvPicPr>
        <p:blipFill rotWithShape="1">
          <a:blip r:embed="rId2"/>
          <a:srcRect l="15882" t="558" r="11926" b="558"/>
          <a:stretch/>
        </p:blipFill>
        <p:spPr>
          <a:xfrm>
            <a:off x="5516880" y="0"/>
            <a:ext cx="6675120" cy="6858000"/>
          </a:xfrm>
        </p:spPr>
      </p:pic>
      <p:sp>
        <p:nvSpPr>
          <p:cNvPr id="4" name="Text Placeholder 3">
            <a:extLst>
              <a:ext uri="{FF2B5EF4-FFF2-40B4-BE49-F238E27FC236}">
                <a16:creationId xmlns:a16="http://schemas.microsoft.com/office/drawing/2014/main" id="{AAF7F764-78AF-48A3-AD08-E43F6B30FB96}"/>
              </a:ext>
            </a:extLst>
          </p:cNvPr>
          <p:cNvSpPr>
            <a:spLocks noGrp="1"/>
          </p:cNvSpPr>
          <p:nvPr>
            <p:ph type="body" sz="half" idx="2"/>
          </p:nvPr>
        </p:nvSpPr>
        <p:spPr>
          <a:xfrm>
            <a:off x="351693" y="2352907"/>
            <a:ext cx="4452619" cy="4191486"/>
          </a:xfrm>
        </p:spPr>
        <p:txBody>
          <a:bodyPr>
            <a:normAutofit/>
          </a:bodyPr>
          <a:lstStyle/>
          <a:p>
            <a:pPr algn="just"/>
            <a:r>
              <a:rPr lang="en-US" sz="2800" i="1" dirty="0"/>
              <a:t>“A multi-tenant sign is deemed to be an </a:t>
            </a:r>
            <a:r>
              <a:rPr lang="en-US" sz="2800" b="1" i="1" dirty="0"/>
              <a:t>abandoned sign </a:t>
            </a:r>
            <a:r>
              <a:rPr lang="en-US" sz="2800" i="1" dirty="0"/>
              <a:t>only when no cabinet on the sign structure is lawfully permitted for a period of two years.”</a:t>
            </a:r>
          </a:p>
        </p:txBody>
      </p:sp>
      <p:sp>
        <p:nvSpPr>
          <p:cNvPr id="3" name="Slide Number Placeholder 2">
            <a:extLst>
              <a:ext uri="{FF2B5EF4-FFF2-40B4-BE49-F238E27FC236}">
                <a16:creationId xmlns:a16="http://schemas.microsoft.com/office/drawing/2014/main" id="{D2B28795-87F9-471C-A242-1E5587CD773A}"/>
              </a:ext>
            </a:extLst>
          </p:cNvPr>
          <p:cNvSpPr>
            <a:spLocks noGrp="1"/>
          </p:cNvSpPr>
          <p:nvPr>
            <p:ph type="sldNum" sz="quarter" idx="12"/>
          </p:nvPr>
        </p:nvSpPr>
        <p:spPr/>
        <p:txBody>
          <a:bodyPr/>
          <a:lstStyle/>
          <a:p>
            <a:fld id="{D57F1E4F-1CFF-5643-939E-217C01CDF565}" type="slidenum">
              <a:rPr lang="en-US" smtClean="0"/>
              <a:pPr/>
              <a:t>16</a:t>
            </a:fld>
            <a:endParaRPr lang="en-US" dirty="0"/>
          </a:p>
        </p:txBody>
      </p:sp>
      <p:pic>
        <p:nvPicPr>
          <p:cNvPr id="7" name="Picture Placeholder 5">
            <a:extLst>
              <a:ext uri="{FF2B5EF4-FFF2-40B4-BE49-F238E27FC236}">
                <a16:creationId xmlns:a16="http://schemas.microsoft.com/office/drawing/2014/main" id="{016BD90C-C145-44E7-922B-BFE0E9CE0417}"/>
              </a:ext>
            </a:extLst>
          </p:cNvPr>
          <p:cNvPicPr>
            <a:picLocks noChangeAspect="1"/>
          </p:cNvPicPr>
          <p:nvPr/>
        </p:nvPicPr>
        <p:blipFill rotWithShape="1">
          <a:blip r:embed="rId3"/>
          <a:srcRect l="9932" r="9760"/>
          <a:stretch/>
        </p:blipFill>
        <p:spPr>
          <a:xfrm>
            <a:off x="5519854" y="-9340"/>
            <a:ext cx="6672146" cy="6867339"/>
          </a:xfrm>
          <a:prstGeom prst="rect">
            <a:avLst/>
          </a:prstGeom>
        </p:spPr>
      </p:pic>
    </p:spTree>
    <p:extLst>
      <p:ext uri="{BB962C8B-B14F-4D97-AF65-F5344CB8AC3E}">
        <p14:creationId xmlns:p14="http://schemas.microsoft.com/office/powerpoint/2010/main" val="186750892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852391-BB9B-45C8-89C0-008E8A90B1C7}"/>
              </a:ext>
            </a:extLst>
          </p:cNvPr>
          <p:cNvSpPr>
            <a:spLocks noGrp="1"/>
          </p:cNvSpPr>
          <p:nvPr>
            <p:ph type="title"/>
          </p:nvPr>
        </p:nvSpPr>
        <p:spPr>
          <a:xfrm>
            <a:off x="730934" y="559190"/>
            <a:ext cx="3855720" cy="1354015"/>
          </a:xfrm>
        </p:spPr>
        <p:txBody>
          <a:bodyPr>
            <a:normAutofit/>
          </a:bodyPr>
          <a:lstStyle/>
          <a:p>
            <a:pPr algn="ctr"/>
            <a:r>
              <a:rPr lang="en-US" dirty="0"/>
              <a:t>Multi-Tenant Signs</a:t>
            </a:r>
          </a:p>
        </p:txBody>
      </p:sp>
      <p:pic>
        <p:nvPicPr>
          <p:cNvPr id="6" name="Picture Placeholder 5" descr="A sign on the grass&#10;&#10;Description automatically generated">
            <a:extLst>
              <a:ext uri="{FF2B5EF4-FFF2-40B4-BE49-F238E27FC236}">
                <a16:creationId xmlns:a16="http://schemas.microsoft.com/office/drawing/2014/main" id="{2797E90B-E9D1-4D10-951A-B7C650323949}"/>
              </a:ext>
            </a:extLst>
          </p:cNvPr>
          <p:cNvPicPr>
            <a:picLocks noGrp="1" noChangeAspect="1"/>
          </p:cNvPicPr>
          <p:nvPr>
            <p:ph type="pic" idx="1"/>
          </p:nvPr>
        </p:nvPicPr>
        <p:blipFill rotWithShape="1">
          <a:blip r:embed="rId2"/>
          <a:srcRect l="15882" t="558" r="11926" b="558"/>
          <a:stretch/>
        </p:blipFill>
        <p:spPr>
          <a:xfrm>
            <a:off x="5516880" y="0"/>
            <a:ext cx="6675120" cy="6858000"/>
          </a:xfrm>
        </p:spPr>
      </p:pic>
      <p:sp>
        <p:nvSpPr>
          <p:cNvPr id="4" name="Text Placeholder 3">
            <a:extLst>
              <a:ext uri="{FF2B5EF4-FFF2-40B4-BE49-F238E27FC236}">
                <a16:creationId xmlns:a16="http://schemas.microsoft.com/office/drawing/2014/main" id="{AAF7F764-78AF-48A3-AD08-E43F6B30FB96}"/>
              </a:ext>
            </a:extLst>
          </p:cNvPr>
          <p:cNvSpPr>
            <a:spLocks noGrp="1"/>
          </p:cNvSpPr>
          <p:nvPr>
            <p:ph type="body" sz="half" idx="2"/>
          </p:nvPr>
        </p:nvSpPr>
        <p:spPr>
          <a:xfrm>
            <a:off x="568713" y="1913205"/>
            <a:ext cx="4151757" cy="4654862"/>
          </a:xfrm>
        </p:spPr>
        <p:txBody>
          <a:bodyPr>
            <a:normAutofit/>
          </a:bodyPr>
          <a:lstStyle/>
          <a:p>
            <a:pPr algn="just"/>
            <a:r>
              <a:rPr lang="en-US" sz="2500" i="1" dirty="0"/>
              <a:t>“A multi-tenant sign is deemed to be a </a:t>
            </a:r>
            <a:r>
              <a:rPr lang="en-US" sz="2500" b="1" i="1" dirty="0"/>
              <a:t>sign not in use </a:t>
            </a:r>
            <a:r>
              <a:rPr lang="en-US" sz="2500" i="1" dirty="0"/>
              <a:t>when no cabinet on the sign structure identifies, advertises, or provides information about an existing business, person, activity, good, product or service at the premises.”</a:t>
            </a:r>
          </a:p>
        </p:txBody>
      </p:sp>
      <p:sp>
        <p:nvSpPr>
          <p:cNvPr id="3" name="Slide Number Placeholder 2">
            <a:extLst>
              <a:ext uri="{FF2B5EF4-FFF2-40B4-BE49-F238E27FC236}">
                <a16:creationId xmlns:a16="http://schemas.microsoft.com/office/drawing/2014/main" id="{D2B28795-87F9-471C-A242-1E5587CD773A}"/>
              </a:ext>
            </a:extLst>
          </p:cNvPr>
          <p:cNvSpPr>
            <a:spLocks noGrp="1"/>
          </p:cNvSpPr>
          <p:nvPr>
            <p:ph type="sldNum" sz="quarter" idx="12"/>
          </p:nvPr>
        </p:nvSpPr>
        <p:spPr/>
        <p:txBody>
          <a:bodyPr/>
          <a:lstStyle/>
          <a:p>
            <a:fld id="{D57F1E4F-1CFF-5643-939E-217C01CDF565}" type="slidenum">
              <a:rPr lang="en-US" smtClean="0"/>
              <a:pPr/>
              <a:t>17</a:t>
            </a:fld>
            <a:endParaRPr lang="en-US" dirty="0"/>
          </a:p>
        </p:txBody>
      </p:sp>
      <p:pic>
        <p:nvPicPr>
          <p:cNvPr id="7" name="Picture Placeholder 5">
            <a:extLst>
              <a:ext uri="{FF2B5EF4-FFF2-40B4-BE49-F238E27FC236}">
                <a16:creationId xmlns:a16="http://schemas.microsoft.com/office/drawing/2014/main" id="{4476A237-CD9A-4B37-9759-2139A461F3AA}"/>
              </a:ext>
            </a:extLst>
          </p:cNvPr>
          <p:cNvPicPr>
            <a:picLocks noChangeAspect="1"/>
          </p:cNvPicPr>
          <p:nvPr/>
        </p:nvPicPr>
        <p:blipFill rotWithShape="1">
          <a:blip r:embed="rId3"/>
          <a:srcRect l="9932" r="9760"/>
          <a:stretch/>
        </p:blipFill>
        <p:spPr>
          <a:xfrm>
            <a:off x="5519854" y="-9340"/>
            <a:ext cx="6672146" cy="6867339"/>
          </a:xfrm>
          <a:prstGeom prst="rect">
            <a:avLst/>
          </a:prstGeom>
        </p:spPr>
      </p:pic>
    </p:spTree>
    <p:extLst>
      <p:ext uri="{BB962C8B-B14F-4D97-AF65-F5344CB8AC3E}">
        <p14:creationId xmlns:p14="http://schemas.microsoft.com/office/powerpoint/2010/main" val="390551224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051B1FB-5D81-4CFC-BE02-D171592216E0}"/>
              </a:ext>
            </a:extLst>
          </p:cNvPr>
          <p:cNvSpPr>
            <a:spLocks noGrp="1"/>
          </p:cNvSpPr>
          <p:nvPr>
            <p:ph type="title"/>
          </p:nvPr>
        </p:nvSpPr>
        <p:spPr/>
        <p:txBody>
          <a:bodyPr>
            <a:normAutofit/>
          </a:bodyPr>
          <a:lstStyle/>
          <a:p>
            <a:r>
              <a:rPr lang="en-US" dirty="0"/>
              <a:t> “advertising display”</a:t>
            </a:r>
          </a:p>
        </p:txBody>
      </p:sp>
      <p:sp>
        <p:nvSpPr>
          <p:cNvPr id="2" name="Slide Number Placeholder 1">
            <a:extLst>
              <a:ext uri="{FF2B5EF4-FFF2-40B4-BE49-F238E27FC236}">
                <a16:creationId xmlns:a16="http://schemas.microsoft.com/office/drawing/2014/main" id="{BA9AEB7C-8B5E-4F18-A3CC-1BAFFEDEAF6E}"/>
              </a:ext>
            </a:extLst>
          </p:cNvPr>
          <p:cNvSpPr>
            <a:spLocks noGrp="1"/>
          </p:cNvSpPr>
          <p:nvPr>
            <p:ph type="sldNum" sz="quarter" idx="12"/>
          </p:nvPr>
        </p:nvSpPr>
        <p:spPr/>
        <p:txBody>
          <a:bodyPr/>
          <a:lstStyle/>
          <a:p>
            <a:fld id="{D57F1E4F-1CFF-5643-939E-217C01CDF565}" type="slidenum">
              <a:rPr lang="en-US" smtClean="0"/>
              <a:pPr/>
              <a:t>18</a:t>
            </a:fld>
            <a:endParaRPr lang="en-US" dirty="0"/>
          </a:p>
        </p:txBody>
      </p:sp>
    </p:spTree>
    <p:extLst>
      <p:ext uri="{BB962C8B-B14F-4D97-AF65-F5344CB8AC3E}">
        <p14:creationId xmlns:p14="http://schemas.microsoft.com/office/powerpoint/2010/main" val="12206517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1456A60-4368-4574-A32E-BBA260704BEA}"/>
              </a:ext>
            </a:extLst>
          </p:cNvPr>
          <p:cNvSpPr>
            <a:spLocks noGrp="1"/>
          </p:cNvSpPr>
          <p:nvPr>
            <p:ph type="title"/>
          </p:nvPr>
        </p:nvSpPr>
        <p:spPr/>
        <p:txBody>
          <a:bodyPr/>
          <a:lstStyle/>
          <a:p>
            <a:pPr algn="ctr"/>
            <a:r>
              <a:rPr lang="en-US" dirty="0"/>
              <a:t>“Advertising Display”</a:t>
            </a:r>
          </a:p>
        </p:txBody>
      </p:sp>
      <p:sp>
        <p:nvSpPr>
          <p:cNvPr id="6" name="Content Placeholder 5">
            <a:extLst>
              <a:ext uri="{FF2B5EF4-FFF2-40B4-BE49-F238E27FC236}">
                <a16:creationId xmlns:a16="http://schemas.microsoft.com/office/drawing/2014/main" id="{C774414C-0B34-476A-B67D-D9022B83AB81}"/>
              </a:ext>
            </a:extLst>
          </p:cNvPr>
          <p:cNvSpPr>
            <a:spLocks noGrp="1"/>
          </p:cNvSpPr>
          <p:nvPr>
            <p:ph idx="1"/>
          </p:nvPr>
        </p:nvSpPr>
        <p:spPr>
          <a:xfrm>
            <a:off x="1371600" y="1908525"/>
            <a:ext cx="9601200" cy="4021219"/>
          </a:xfrm>
        </p:spPr>
        <p:txBody>
          <a:bodyPr>
            <a:normAutofit/>
          </a:bodyPr>
          <a:lstStyle/>
          <a:p>
            <a:pPr algn="just"/>
            <a:r>
              <a:rPr lang="en-US" sz="2300" b="1" dirty="0"/>
              <a:t>Background: </a:t>
            </a:r>
            <a:r>
              <a:rPr lang="en-US" sz="2300" dirty="0"/>
              <a:t>Currently, on-premise sign owners must obtain a new permit if they replace or make structural changes to a sign.  In order to obtain a new permit, they must first bring the sign into compliance with the additional restrictions in Section 4611(</a:t>
            </a:r>
            <a:r>
              <a:rPr lang="en-US" sz="2300" dirty="0" err="1"/>
              <a:t>i</a:t>
            </a:r>
            <a:r>
              <a:rPr lang="en-US" sz="2300" dirty="0"/>
              <a:t>), which would generally require them to reduce the height and size of the sign.</a:t>
            </a:r>
          </a:p>
          <a:p>
            <a:pPr algn="just"/>
            <a:r>
              <a:rPr lang="en-US" sz="2300" b="1" dirty="0"/>
              <a:t>Purpose: </a:t>
            </a:r>
            <a:r>
              <a:rPr lang="en-US" sz="2300" dirty="0"/>
              <a:t>Under the proposed ordinance, sign owners will be able to make a few specified types of changes to their on-premise signs, including changes in ornamental features, channel letters, symbols, and flex face, and retain the current height and size of their signs.</a:t>
            </a:r>
          </a:p>
          <a:p>
            <a:pPr algn="just"/>
            <a:r>
              <a:rPr lang="en-US" sz="2300" dirty="0"/>
              <a:t>Sign owners will still be required to obtain appropriate permits for these changes. </a:t>
            </a:r>
          </a:p>
        </p:txBody>
      </p:sp>
      <p:sp>
        <p:nvSpPr>
          <p:cNvPr id="4" name="Slide Number Placeholder 3">
            <a:extLst>
              <a:ext uri="{FF2B5EF4-FFF2-40B4-BE49-F238E27FC236}">
                <a16:creationId xmlns:a16="http://schemas.microsoft.com/office/drawing/2014/main" id="{C150B278-0DAF-45CA-B246-670AB5723B42}"/>
              </a:ext>
            </a:extLst>
          </p:cNvPr>
          <p:cNvSpPr>
            <a:spLocks noGrp="1"/>
          </p:cNvSpPr>
          <p:nvPr>
            <p:ph type="sldNum" sz="quarter" idx="12"/>
          </p:nvPr>
        </p:nvSpPr>
        <p:spPr/>
        <p:txBody>
          <a:bodyPr/>
          <a:lstStyle/>
          <a:p>
            <a:fld id="{D57F1E4F-1CFF-5643-939E-217C01CDF565}" type="slidenum">
              <a:rPr lang="en-US" smtClean="0"/>
              <a:pPr/>
              <a:t>19</a:t>
            </a:fld>
            <a:endParaRPr lang="en-US" dirty="0"/>
          </a:p>
        </p:txBody>
      </p:sp>
    </p:spTree>
    <p:extLst>
      <p:ext uri="{BB962C8B-B14F-4D97-AF65-F5344CB8AC3E}">
        <p14:creationId xmlns:p14="http://schemas.microsoft.com/office/powerpoint/2010/main" val="25979534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477C6E8-3B07-4420-8E5B-69F0A4A7FFF3}"/>
              </a:ext>
            </a:extLst>
          </p:cNvPr>
          <p:cNvSpPr>
            <a:spLocks noGrp="1"/>
          </p:cNvSpPr>
          <p:nvPr>
            <p:ph type="ctrTitle"/>
          </p:nvPr>
        </p:nvSpPr>
        <p:spPr>
          <a:xfrm>
            <a:off x="1950276" y="2140903"/>
            <a:ext cx="8291439" cy="1770771"/>
          </a:xfrm>
        </p:spPr>
        <p:txBody>
          <a:bodyPr/>
          <a:lstStyle/>
          <a:p>
            <a:r>
              <a:rPr lang="en-US" sz="2800" dirty="0"/>
              <a:t>Presentation to the Quality of Life Committee</a:t>
            </a:r>
            <a:br>
              <a:rPr lang="en-US" sz="2800" dirty="0"/>
            </a:br>
            <a:br>
              <a:rPr lang="en-US" sz="2800" dirty="0"/>
            </a:br>
            <a:r>
              <a:rPr lang="en-US" sz="2800" dirty="0"/>
              <a:t>Presented by: </a:t>
            </a:r>
            <a:br>
              <a:rPr lang="en-US" sz="2800" dirty="0"/>
            </a:br>
            <a:r>
              <a:rPr lang="en-US" sz="2800" dirty="0"/>
              <a:t>Sign Administration &amp; </a:t>
            </a:r>
            <a:br>
              <a:rPr lang="en-US" sz="2800" dirty="0"/>
            </a:br>
            <a:r>
              <a:rPr lang="en-US" sz="2800" dirty="0"/>
              <a:t>Office of the Mayor</a:t>
            </a:r>
            <a:endParaRPr lang="en-US" dirty="0"/>
          </a:p>
        </p:txBody>
      </p:sp>
      <p:sp>
        <p:nvSpPr>
          <p:cNvPr id="5" name="Subtitle 4">
            <a:extLst>
              <a:ext uri="{FF2B5EF4-FFF2-40B4-BE49-F238E27FC236}">
                <a16:creationId xmlns:a16="http://schemas.microsoft.com/office/drawing/2014/main" id="{BB1C3C00-13E3-425C-B3B4-2848587B1785}"/>
              </a:ext>
            </a:extLst>
          </p:cNvPr>
          <p:cNvSpPr>
            <a:spLocks noGrp="1"/>
          </p:cNvSpPr>
          <p:nvPr>
            <p:ph type="subTitle" idx="1"/>
          </p:nvPr>
        </p:nvSpPr>
        <p:spPr>
          <a:xfrm>
            <a:off x="2680160" y="4045489"/>
            <a:ext cx="6831673" cy="1086237"/>
          </a:xfrm>
        </p:spPr>
        <p:txBody>
          <a:bodyPr/>
          <a:lstStyle/>
          <a:p>
            <a:r>
              <a:rPr lang="en-US" sz="2400" dirty="0"/>
              <a:t>October 31, 2019</a:t>
            </a:r>
            <a:endParaRPr lang="en-US" dirty="0"/>
          </a:p>
        </p:txBody>
      </p:sp>
      <p:sp>
        <p:nvSpPr>
          <p:cNvPr id="6" name="Slide Number Placeholder 5">
            <a:extLst>
              <a:ext uri="{FF2B5EF4-FFF2-40B4-BE49-F238E27FC236}">
                <a16:creationId xmlns:a16="http://schemas.microsoft.com/office/drawing/2014/main" id="{AA107E22-43C4-4727-A11E-583F340726C4}"/>
              </a:ext>
            </a:extLst>
          </p:cNvPr>
          <p:cNvSpPr>
            <a:spLocks noGrp="1"/>
          </p:cNvSpPr>
          <p:nvPr>
            <p:ph type="sldNum" sz="quarter" idx="12"/>
          </p:nvPr>
        </p:nvSpPr>
        <p:spPr>
          <a:xfrm>
            <a:off x="9830683" y="6453386"/>
            <a:ext cx="1596292" cy="404614"/>
          </a:xfrm>
        </p:spPr>
        <p:txBody>
          <a:bodyPr/>
          <a:lstStyle/>
          <a:p>
            <a:fld id="{D57F1E4F-1CFF-5643-939E-217C01CDF565}" type="slidenum">
              <a:rPr lang="en-US" smtClean="0"/>
              <a:pPr/>
              <a:t>2</a:t>
            </a:fld>
            <a:endParaRPr lang="en-US" dirty="0"/>
          </a:p>
        </p:txBody>
      </p:sp>
    </p:spTree>
    <p:extLst>
      <p:ext uri="{BB962C8B-B14F-4D97-AF65-F5344CB8AC3E}">
        <p14:creationId xmlns:p14="http://schemas.microsoft.com/office/powerpoint/2010/main" val="203944987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0012377-D495-418E-ADE9-B43814451580}"/>
              </a:ext>
            </a:extLst>
          </p:cNvPr>
          <p:cNvSpPr>
            <a:spLocks noGrp="1"/>
          </p:cNvSpPr>
          <p:nvPr>
            <p:ph type="title"/>
          </p:nvPr>
        </p:nvSpPr>
        <p:spPr/>
        <p:txBody>
          <a:bodyPr/>
          <a:lstStyle/>
          <a:p>
            <a:pPr algn="ctr"/>
            <a:r>
              <a:rPr lang="en-US" dirty="0"/>
              <a:t>Proposed Amendment to Section 4605(e)</a:t>
            </a:r>
          </a:p>
        </p:txBody>
      </p:sp>
      <p:sp>
        <p:nvSpPr>
          <p:cNvPr id="6" name="Content Placeholder 5">
            <a:extLst>
              <a:ext uri="{FF2B5EF4-FFF2-40B4-BE49-F238E27FC236}">
                <a16:creationId xmlns:a16="http://schemas.microsoft.com/office/drawing/2014/main" id="{B2CA1DF1-0695-4DD7-97A1-FAACE961B4CC}"/>
              </a:ext>
            </a:extLst>
          </p:cNvPr>
          <p:cNvSpPr>
            <a:spLocks noGrp="1"/>
          </p:cNvSpPr>
          <p:nvPr>
            <p:ph idx="1"/>
          </p:nvPr>
        </p:nvSpPr>
        <p:spPr>
          <a:xfrm>
            <a:off x="1371600" y="2286000"/>
            <a:ext cx="9601200" cy="4167386"/>
          </a:xfrm>
        </p:spPr>
        <p:txBody>
          <a:bodyPr>
            <a:noAutofit/>
          </a:bodyPr>
          <a:lstStyle/>
          <a:p>
            <a:pPr algn="just"/>
            <a:r>
              <a:rPr lang="en-US" sz="2200" b="1" dirty="0"/>
              <a:t>(3) </a:t>
            </a:r>
            <a:r>
              <a:rPr lang="en-US" sz="2200" dirty="0"/>
              <a:t>The owner of an existing, previously permitted sign must apply to make changes to advertising display features.  The following advertising display changes to a previously permitted sign shall not trigger compliance with the requirements in Section 4611(</a:t>
            </a:r>
            <a:r>
              <a:rPr lang="en-US" sz="2200" dirty="0" err="1"/>
              <a:t>i</a:t>
            </a:r>
            <a:r>
              <a:rPr lang="en-US" sz="2200" dirty="0"/>
              <a:t>):</a:t>
            </a:r>
            <a:endParaRPr lang="en-US" sz="2200" i="1" dirty="0"/>
          </a:p>
          <a:p>
            <a:pPr marL="0" indent="0" algn="just">
              <a:buNone/>
            </a:pPr>
            <a:r>
              <a:rPr lang="en-US" sz="2200" i="1" dirty="0"/>
              <a:t>	a. </a:t>
            </a:r>
            <a:r>
              <a:rPr lang="en-US" sz="2200" i="0" dirty="0"/>
              <a:t>Ornamental features</a:t>
            </a:r>
          </a:p>
          <a:p>
            <a:pPr marL="0" indent="0" algn="just">
              <a:buNone/>
            </a:pPr>
            <a:r>
              <a:rPr lang="en-US" sz="2200" dirty="0"/>
              <a:t>	b. </a:t>
            </a:r>
            <a:r>
              <a:rPr lang="en-US" sz="2200" i="0" dirty="0"/>
              <a:t>Channel letters, so long as the letters and symbols remain the same</a:t>
            </a:r>
          </a:p>
          <a:p>
            <a:pPr marL="0" indent="0" algn="just">
              <a:buNone/>
            </a:pPr>
            <a:r>
              <a:rPr lang="en-US" sz="2200" i="0" dirty="0"/>
              <a:t>	c. Symbols</a:t>
            </a:r>
          </a:p>
          <a:p>
            <a:pPr marL="0" indent="0" algn="just">
              <a:buNone/>
            </a:pPr>
            <a:r>
              <a:rPr lang="en-US" sz="2200" i="0" dirty="0"/>
              <a:t>	d. Flex face, Lexan or other similar elements or materials</a:t>
            </a:r>
          </a:p>
          <a:p>
            <a:pPr marL="0" indent="0" algn="just">
              <a:buNone/>
            </a:pPr>
            <a:r>
              <a:rPr lang="en-US" sz="2200" i="0" dirty="0"/>
              <a:t>	e. Conversion of an illuminated sign to a high technology sign</a:t>
            </a:r>
          </a:p>
        </p:txBody>
      </p:sp>
      <p:sp>
        <p:nvSpPr>
          <p:cNvPr id="2" name="Slide Number Placeholder 1">
            <a:extLst>
              <a:ext uri="{FF2B5EF4-FFF2-40B4-BE49-F238E27FC236}">
                <a16:creationId xmlns:a16="http://schemas.microsoft.com/office/drawing/2014/main" id="{BFAA8A6C-D4C7-4BE9-870D-D3D49DEF57FC}"/>
              </a:ext>
            </a:extLst>
          </p:cNvPr>
          <p:cNvSpPr>
            <a:spLocks noGrp="1"/>
          </p:cNvSpPr>
          <p:nvPr>
            <p:ph type="sldNum" sz="quarter" idx="12"/>
          </p:nvPr>
        </p:nvSpPr>
        <p:spPr/>
        <p:txBody>
          <a:bodyPr/>
          <a:lstStyle/>
          <a:p>
            <a:fld id="{D57F1E4F-1CFF-5643-939E-217C01CDF565}" type="slidenum">
              <a:rPr lang="en-US" smtClean="0"/>
              <a:pPr/>
              <a:t>20</a:t>
            </a:fld>
            <a:endParaRPr lang="en-US" dirty="0"/>
          </a:p>
        </p:txBody>
      </p:sp>
    </p:spTree>
    <p:extLst>
      <p:ext uri="{BB962C8B-B14F-4D97-AF65-F5344CB8AC3E}">
        <p14:creationId xmlns:p14="http://schemas.microsoft.com/office/powerpoint/2010/main" val="22489053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6BD187-DEFB-4A26-AA8B-0D552E40D49F}"/>
              </a:ext>
            </a:extLst>
          </p:cNvPr>
          <p:cNvSpPr>
            <a:spLocks noGrp="1"/>
          </p:cNvSpPr>
          <p:nvPr>
            <p:ph type="title"/>
          </p:nvPr>
        </p:nvSpPr>
        <p:spPr>
          <a:xfrm>
            <a:off x="1371600" y="685800"/>
            <a:ext cx="9601200" cy="823912"/>
          </a:xfrm>
        </p:spPr>
        <p:txBody>
          <a:bodyPr>
            <a:normAutofit/>
          </a:bodyPr>
          <a:lstStyle/>
          <a:p>
            <a:r>
              <a:rPr lang="en-US" dirty="0"/>
              <a:t>Will not trigger compliance with 4611(</a:t>
            </a:r>
            <a:r>
              <a:rPr lang="en-US" dirty="0" err="1"/>
              <a:t>i</a:t>
            </a:r>
            <a:r>
              <a:rPr lang="en-US" dirty="0"/>
              <a:t>): </a:t>
            </a:r>
          </a:p>
        </p:txBody>
      </p:sp>
      <p:sp>
        <p:nvSpPr>
          <p:cNvPr id="10" name="Text Placeholder 9">
            <a:extLst>
              <a:ext uri="{FF2B5EF4-FFF2-40B4-BE49-F238E27FC236}">
                <a16:creationId xmlns:a16="http://schemas.microsoft.com/office/drawing/2014/main" id="{935C48BA-B6D3-44F2-9751-1EC5987BE0F9}"/>
              </a:ext>
            </a:extLst>
          </p:cNvPr>
          <p:cNvSpPr>
            <a:spLocks noGrp="1"/>
          </p:cNvSpPr>
          <p:nvPr>
            <p:ph type="body" idx="1"/>
          </p:nvPr>
        </p:nvSpPr>
        <p:spPr/>
        <p:txBody>
          <a:bodyPr/>
          <a:lstStyle/>
          <a:p>
            <a:pPr algn="ctr"/>
            <a:r>
              <a:rPr lang="en-US" dirty="0"/>
              <a:t>Flex Face</a:t>
            </a:r>
          </a:p>
        </p:txBody>
      </p:sp>
      <p:pic>
        <p:nvPicPr>
          <p:cNvPr id="6" name="Content Placeholder 5">
            <a:extLst>
              <a:ext uri="{FF2B5EF4-FFF2-40B4-BE49-F238E27FC236}">
                <a16:creationId xmlns:a16="http://schemas.microsoft.com/office/drawing/2014/main" id="{A9316356-55CE-4ADC-B995-3BBB0A068627}"/>
              </a:ext>
            </a:extLst>
          </p:cNvPr>
          <p:cNvPicPr>
            <a:picLocks noGrp="1" noChangeAspect="1"/>
          </p:cNvPicPr>
          <p:nvPr>
            <p:ph sz="half" idx="2"/>
          </p:nvPr>
        </p:nvPicPr>
        <p:blipFill>
          <a:blip r:embed="rId2"/>
          <a:srcRect/>
          <a:stretch/>
        </p:blipFill>
        <p:spPr>
          <a:xfrm>
            <a:off x="1834872" y="3164776"/>
            <a:ext cx="3517439" cy="3046030"/>
          </a:xfrm>
        </p:spPr>
      </p:pic>
      <p:sp>
        <p:nvSpPr>
          <p:cNvPr id="11" name="Text Placeholder 10">
            <a:extLst>
              <a:ext uri="{FF2B5EF4-FFF2-40B4-BE49-F238E27FC236}">
                <a16:creationId xmlns:a16="http://schemas.microsoft.com/office/drawing/2014/main" id="{88348834-55BA-49BF-A197-431D9535EE9C}"/>
              </a:ext>
            </a:extLst>
          </p:cNvPr>
          <p:cNvSpPr>
            <a:spLocks noGrp="1"/>
          </p:cNvSpPr>
          <p:nvPr>
            <p:ph type="body" sz="quarter" idx="3"/>
          </p:nvPr>
        </p:nvSpPr>
        <p:spPr/>
        <p:txBody>
          <a:bodyPr/>
          <a:lstStyle/>
          <a:p>
            <a:pPr algn="ctr"/>
            <a:r>
              <a:rPr lang="en-US" dirty="0"/>
              <a:t>Lexan</a:t>
            </a:r>
          </a:p>
        </p:txBody>
      </p:sp>
      <p:pic>
        <p:nvPicPr>
          <p:cNvPr id="8" name="Content Placeholder 7" descr="A close up of text on a white background&#10;&#10;Description automatically generated">
            <a:extLst>
              <a:ext uri="{FF2B5EF4-FFF2-40B4-BE49-F238E27FC236}">
                <a16:creationId xmlns:a16="http://schemas.microsoft.com/office/drawing/2014/main" id="{C214CD9F-560C-4F09-84CD-009891A97E53}"/>
              </a:ext>
            </a:extLst>
          </p:cNvPr>
          <p:cNvPicPr>
            <a:picLocks noGrp="1" noChangeAspect="1"/>
          </p:cNvPicPr>
          <p:nvPr>
            <p:ph sz="quarter" idx="4"/>
          </p:nvPr>
        </p:nvPicPr>
        <p:blipFill rotWithShape="1">
          <a:blip r:embed="rId3"/>
          <a:srcRect r="50856"/>
          <a:stretch/>
        </p:blipFill>
        <p:spPr>
          <a:xfrm>
            <a:off x="7244106" y="3164776"/>
            <a:ext cx="3005799" cy="3014052"/>
          </a:xfrm>
        </p:spPr>
      </p:pic>
      <p:sp>
        <p:nvSpPr>
          <p:cNvPr id="3" name="Slide Number Placeholder 2">
            <a:extLst>
              <a:ext uri="{FF2B5EF4-FFF2-40B4-BE49-F238E27FC236}">
                <a16:creationId xmlns:a16="http://schemas.microsoft.com/office/drawing/2014/main" id="{96592068-3182-464E-AF8D-C8F263383D3E}"/>
              </a:ext>
            </a:extLst>
          </p:cNvPr>
          <p:cNvSpPr>
            <a:spLocks noGrp="1"/>
          </p:cNvSpPr>
          <p:nvPr>
            <p:ph type="sldNum" sz="quarter" idx="12"/>
          </p:nvPr>
        </p:nvSpPr>
        <p:spPr/>
        <p:txBody>
          <a:bodyPr/>
          <a:lstStyle/>
          <a:p>
            <a:fld id="{D57F1E4F-1CFF-5643-939E-217C01CDF565}" type="slidenum">
              <a:rPr lang="en-US" smtClean="0"/>
              <a:pPr/>
              <a:t>21</a:t>
            </a:fld>
            <a:endParaRPr lang="en-US" dirty="0"/>
          </a:p>
        </p:txBody>
      </p:sp>
    </p:spTree>
    <p:extLst>
      <p:ext uri="{BB962C8B-B14F-4D97-AF65-F5344CB8AC3E}">
        <p14:creationId xmlns:p14="http://schemas.microsoft.com/office/powerpoint/2010/main" val="14129734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BB43B17-F3C9-4D4B-B432-041757A3F744}"/>
              </a:ext>
            </a:extLst>
          </p:cNvPr>
          <p:cNvSpPr>
            <a:spLocks noGrp="1"/>
          </p:cNvSpPr>
          <p:nvPr>
            <p:ph type="title"/>
          </p:nvPr>
        </p:nvSpPr>
        <p:spPr/>
        <p:txBody>
          <a:bodyPr/>
          <a:lstStyle/>
          <a:p>
            <a:pPr algn="ctr"/>
            <a:r>
              <a:rPr lang="en-US" dirty="0"/>
              <a:t>Channel letters</a:t>
            </a:r>
          </a:p>
        </p:txBody>
      </p:sp>
      <p:pic>
        <p:nvPicPr>
          <p:cNvPr id="9" name="Content Placeholder 8" descr="A sign on the grass&#10;&#10;Description automatically generated">
            <a:extLst>
              <a:ext uri="{FF2B5EF4-FFF2-40B4-BE49-F238E27FC236}">
                <a16:creationId xmlns:a16="http://schemas.microsoft.com/office/drawing/2014/main" id="{8013D4DD-3419-44D5-8975-C3EE3DA70D47}"/>
              </a:ext>
            </a:extLst>
          </p:cNvPr>
          <p:cNvPicPr>
            <a:picLocks noGrp="1" noChangeAspect="1"/>
          </p:cNvPicPr>
          <p:nvPr>
            <p:ph idx="1"/>
          </p:nvPr>
        </p:nvPicPr>
        <p:blipFill rotWithShape="1">
          <a:blip r:embed="rId2"/>
          <a:srcRect l="30879" t="5382" r="33269" b="62748"/>
          <a:stretch/>
        </p:blipFill>
        <p:spPr>
          <a:xfrm>
            <a:off x="2564104" y="1428750"/>
            <a:ext cx="7216192" cy="4810795"/>
          </a:xfrm>
        </p:spPr>
      </p:pic>
      <p:sp>
        <p:nvSpPr>
          <p:cNvPr id="2" name="Slide Number Placeholder 1">
            <a:extLst>
              <a:ext uri="{FF2B5EF4-FFF2-40B4-BE49-F238E27FC236}">
                <a16:creationId xmlns:a16="http://schemas.microsoft.com/office/drawing/2014/main" id="{E00F8CF5-2E80-4F37-8DEC-37BC2E956F10}"/>
              </a:ext>
            </a:extLst>
          </p:cNvPr>
          <p:cNvSpPr>
            <a:spLocks noGrp="1"/>
          </p:cNvSpPr>
          <p:nvPr>
            <p:ph type="sldNum" sz="quarter" idx="12"/>
          </p:nvPr>
        </p:nvSpPr>
        <p:spPr/>
        <p:txBody>
          <a:bodyPr/>
          <a:lstStyle/>
          <a:p>
            <a:fld id="{D57F1E4F-1CFF-5643-939E-217C01CDF565}" type="slidenum">
              <a:rPr lang="en-US" smtClean="0"/>
              <a:pPr/>
              <a:t>22</a:t>
            </a:fld>
            <a:endParaRPr lang="en-US" dirty="0"/>
          </a:p>
        </p:txBody>
      </p:sp>
    </p:spTree>
    <p:extLst>
      <p:ext uri="{BB962C8B-B14F-4D97-AF65-F5344CB8AC3E}">
        <p14:creationId xmlns:p14="http://schemas.microsoft.com/office/powerpoint/2010/main" val="51224750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2324A3D-B20C-4B6E-BCD3-84327A4C1C15}"/>
              </a:ext>
            </a:extLst>
          </p:cNvPr>
          <p:cNvSpPr>
            <a:spLocks noGrp="1"/>
          </p:cNvSpPr>
          <p:nvPr>
            <p:ph type="title"/>
          </p:nvPr>
        </p:nvSpPr>
        <p:spPr/>
        <p:txBody>
          <a:bodyPr/>
          <a:lstStyle/>
          <a:p>
            <a:r>
              <a:rPr lang="en-US" dirty="0"/>
              <a:t>Conversion to </a:t>
            </a:r>
            <a:br>
              <a:rPr lang="en-US" dirty="0"/>
            </a:br>
            <a:r>
              <a:rPr lang="en-US" dirty="0"/>
              <a:t>High-technology</a:t>
            </a:r>
          </a:p>
        </p:txBody>
      </p:sp>
      <p:sp>
        <p:nvSpPr>
          <p:cNvPr id="2" name="Slide Number Placeholder 1">
            <a:extLst>
              <a:ext uri="{FF2B5EF4-FFF2-40B4-BE49-F238E27FC236}">
                <a16:creationId xmlns:a16="http://schemas.microsoft.com/office/drawing/2014/main" id="{2E708425-7AFC-49E0-AF12-8C8F4E7AB3B9}"/>
              </a:ext>
            </a:extLst>
          </p:cNvPr>
          <p:cNvSpPr>
            <a:spLocks noGrp="1"/>
          </p:cNvSpPr>
          <p:nvPr>
            <p:ph type="sldNum" sz="quarter" idx="12"/>
          </p:nvPr>
        </p:nvSpPr>
        <p:spPr/>
        <p:txBody>
          <a:bodyPr/>
          <a:lstStyle/>
          <a:p>
            <a:fld id="{D57F1E4F-1CFF-5643-939E-217C01CDF565}" type="slidenum">
              <a:rPr lang="en-US" smtClean="0"/>
              <a:pPr/>
              <a:t>23</a:t>
            </a:fld>
            <a:endParaRPr lang="en-US" dirty="0"/>
          </a:p>
        </p:txBody>
      </p:sp>
    </p:spTree>
    <p:extLst>
      <p:ext uri="{BB962C8B-B14F-4D97-AF65-F5344CB8AC3E}">
        <p14:creationId xmlns:p14="http://schemas.microsoft.com/office/powerpoint/2010/main" val="248156096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77C83F-904D-4EBC-A178-839270AE696B}"/>
              </a:ext>
            </a:extLst>
          </p:cNvPr>
          <p:cNvSpPr>
            <a:spLocks noGrp="1"/>
          </p:cNvSpPr>
          <p:nvPr>
            <p:ph type="title"/>
          </p:nvPr>
        </p:nvSpPr>
        <p:spPr>
          <a:xfrm>
            <a:off x="1371600" y="685800"/>
            <a:ext cx="9601200" cy="1123950"/>
          </a:xfrm>
        </p:spPr>
        <p:txBody>
          <a:bodyPr/>
          <a:lstStyle/>
          <a:p>
            <a:pPr algn="ctr"/>
            <a:r>
              <a:rPr lang="en-US"/>
              <a:t>Light-Emitting Diodes (“LED”)</a:t>
            </a:r>
            <a:endParaRPr lang="en-US" dirty="0"/>
          </a:p>
        </p:txBody>
      </p:sp>
      <p:sp>
        <p:nvSpPr>
          <p:cNvPr id="3" name="Content Placeholder 2">
            <a:extLst>
              <a:ext uri="{FF2B5EF4-FFF2-40B4-BE49-F238E27FC236}">
                <a16:creationId xmlns:a16="http://schemas.microsoft.com/office/drawing/2014/main" id="{2435EF58-9B78-4176-8AEA-788E01D12B0B}"/>
              </a:ext>
            </a:extLst>
          </p:cNvPr>
          <p:cNvSpPr>
            <a:spLocks noGrp="1"/>
          </p:cNvSpPr>
          <p:nvPr>
            <p:ph idx="1"/>
          </p:nvPr>
        </p:nvSpPr>
        <p:spPr>
          <a:xfrm>
            <a:off x="1371600" y="1809750"/>
            <a:ext cx="9601200" cy="3581400"/>
          </a:xfrm>
        </p:spPr>
        <p:txBody>
          <a:bodyPr/>
          <a:lstStyle/>
          <a:p>
            <a:pPr algn="just"/>
            <a:r>
              <a:rPr lang="en-US" sz="2800" b="1" dirty="0"/>
              <a:t>Background: </a:t>
            </a:r>
            <a:r>
              <a:rPr lang="en-US" sz="2800" dirty="0"/>
              <a:t>Under the current Sign Code, in order for a sign owner to upgrade a non-conforming sign from a light source other than LED to LED, the sign owner must obtain a new permit, which would require the owner to bring the sign into conformance with provisions of the Sign Code that were previously avoided due to a grandfather clause in the Code.  This creates a disincentive for sign owners to upgrade their signs to more energy-efficient technology</a:t>
            </a:r>
            <a:r>
              <a:rPr lang="en-US" dirty="0"/>
              <a:t>. </a:t>
            </a:r>
          </a:p>
        </p:txBody>
      </p:sp>
      <p:sp>
        <p:nvSpPr>
          <p:cNvPr id="4" name="Slide Number Placeholder 3">
            <a:extLst>
              <a:ext uri="{FF2B5EF4-FFF2-40B4-BE49-F238E27FC236}">
                <a16:creationId xmlns:a16="http://schemas.microsoft.com/office/drawing/2014/main" id="{74B0D7C0-BE9A-48CA-9A4E-10A391DA1CC3}"/>
              </a:ext>
            </a:extLst>
          </p:cNvPr>
          <p:cNvSpPr>
            <a:spLocks noGrp="1"/>
          </p:cNvSpPr>
          <p:nvPr>
            <p:ph type="sldNum" sz="quarter" idx="12"/>
          </p:nvPr>
        </p:nvSpPr>
        <p:spPr/>
        <p:txBody>
          <a:bodyPr/>
          <a:lstStyle/>
          <a:p>
            <a:fld id="{D57F1E4F-1CFF-5643-939E-217C01CDF565}" type="slidenum">
              <a:rPr lang="en-US" smtClean="0"/>
              <a:pPr/>
              <a:t>24</a:t>
            </a:fld>
            <a:endParaRPr lang="en-US" dirty="0"/>
          </a:p>
        </p:txBody>
      </p:sp>
    </p:spTree>
    <p:extLst>
      <p:ext uri="{BB962C8B-B14F-4D97-AF65-F5344CB8AC3E}">
        <p14:creationId xmlns:p14="http://schemas.microsoft.com/office/powerpoint/2010/main" val="32802227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1FB0A1-6354-41A2-80CB-C1B2CAEEE195}"/>
              </a:ext>
            </a:extLst>
          </p:cNvPr>
          <p:cNvSpPr>
            <a:spLocks noGrp="1"/>
          </p:cNvSpPr>
          <p:nvPr>
            <p:ph type="title"/>
          </p:nvPr>
        </p:nvSpPr>
        <p:spPr/>
        <p:txBody>
          <a:bodyPr/>
          <a:lstStyle/>
          <a:p>
            <a:pPr algn="ctr"/>
            <a:r>
              <a:rPr lang="en-US" dirty="0"/>
              <a:t>LED</a:t>
            </a:r>
          </a:p>
        </p:txBody>
      </p:sp>
      <p:sp>
        <p:nvSpPr>
          <p:cNvPr id="3" name="Content Placeholder 2">
            <a:extLst>
              <a:ext uri="{FF2B5EF4-FFF2-40B4-BE49-F238E27FC236}">
                <a16:creationId xmlns:a16="http://schemas.microsoft.com/office/drawing/2014/main" id="{9767DD31-2B03-4DD8-A78B-8E25BFDA225A}"/>
              </a:ext>
            </a:extLst>
          </p:cNvPr>
          <p:cNvSpPr>
            <a:spLocks noGrp="1"/>
          </p:cNvSpPr>
          <p:nvPr>
            <p:ph idx="1"/>
          </p:nvPr>
        </p:nvSpPr>
        <p:spPr>
          <a:xfrm>
            <a:off x="1371600" y="1779346"/>
            <a:ext cx="9952892" cy="4931312"/>
          </a:xfrm>
        </p:spPr>
        <p:txBody>
          <a:bodyPr>
            <a:noAutofit/>
          </a:bodyPr>
          <a:lstStyle/>
          <a:p>
            <a:pPr algn="just"/>
            <a:r>
              <a:rPr lang="en-US" sz="2800" b="1" dirty="0"/>
              <a:t>Purpose:</a:t>
            </a:r>
            <a:r>
              <a:rPr lang="en-US" sz="2800" dirty="0"/>
              <a:t> Sign Administration acknowledges the benefit of upgrading signs to LED lighting, and would like to remove the disincentive that is currently preventing businesses from doing so. </a:t>
            </a:r>
          </a:p>
        </p:txBody>
      </p:sp>
      <p:sp>
        <p:nvSpPr>
          <p:cNvPr id="4" name="Slide Number Placeholder 3">
            <a:extLst>
              <a:ext uri="{FF2B5EF4-FFF2-40B4-BE49-F238E27FC236}">
                <a16:creationId xmlns:a16="http://schemas.microsoft.com/office/drawing/2014/main" id="{5B782AA5-BB4B-459C-93A3-95941F53D321}"/>
              </a:ext>
            </a:extLst>
          </p:cNvPr>
          <p:cNvSpPr>
            <a:spLocks noGrp="1"/>
          </p:cNvSpPr>
          <p:nvPr>
            <p:ph type="sldNum" sz="quarter" idx="12"/>
          </p:nvPr>
        </p:nvSpPr>
        <p:spPr/>
        <p:txBody>
          <a:bodyPr/>
          <a:lstStyle/>
          <a:p>
            <a:fld id="{D57F1E4F-1CFF-5643-939E-217C01CDF565}" type="slidenum">
              <a:rPr lang="en-US" smtClean="0"/>
              <a:pPr/>
              <a:t>25</a:t>
            </a:fld>
            <a:endParaRPr lang="en-US" dirty="0"/>
          </a:p>
        </p:txBody>
      </p:sp>
    </p:spTree>
    <p:extLst>
      <p:ext uri="{BB962C8B-B14F-4D97-AF65-F5344CB8AC3E}">
        <p14:creationId xmlns:p14="http://schemas.microsoft.com/office/powerpoint/2010/main" val="297696132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7C1648-A67C-4493-A0CD-B2F12CC0825E}"/>
              </a:ext>
            </a:extLst>
          </p:cNvPr>
          <p:cNvSpPr>
            <a:spLocks noGrp="1"/>
          </p:cNvSpPr>
          <p:nvPr>
            <p:ph type="title"/>
          </p:nvPr>
        </p:nvSpPr>
        <p:spPr/>
        <p:txBody>
          <a:bodyPr/>
          <a:lstStyle/>
          <a:p>
            <a:pPr algn="ctr"/>
            <a:r>
              <a:rPr lang="en-US" dirty="0"/>
              <a:t>LED</a:t>
            </a:r>
          </a:p>
        </p:txBody>
      </p:sp>
      <p:sp>
        <p:nvSpPr>
          <p:cNvPr id="3" name="Content Placeholder 2">
            <a:extLst>
              <a:ext uri="{FF2B5EF4-FFF2-40B4-BE49-F238E27FC236}">
                <a16:creationId xmlns:a16="http://schemas.microsoft.com/office/drawing/2014/main" id="{BAA586E4-41BC-41F2-89E3-EEAEBA2365FD}"/>
              </a:ext>
            </a:extLst>
          </p:cNvPr>
          <p:cNvSpPr>
            <a:spLocks noGrp="1"/>
          </p:cNvSpPr>
          <p:nvPr>
            <p:ph idx="1"/>
          </p:nvPr>
        </p:nvSpPr>
        <p:spPr/>
        <p:txBody>
          <a:bodyPr/>
          <a:lstStyle/>
          <a:p>
            <a:pPr algn="just"/>
            <a:r>
              <a:rPr lang="en-US" sz="2400" dirty="0"/>
              <a:t>LED lights use at least 75% less energy than incandescent bulbs for the same amount of light, and half as much as compact fluorescents, without toxic mercury.  Additionally, an LED bulb lasts much longer than either other type. </a:t>
            </a:r>
          </a:p>
          <a:p>
            <a:pPr algn="just"/>
            <a:r>
              <a:rPr lang="en-US" sz="2400" dirty="0"/>
              <a:t>Lighting accounts for 15% of global energy use.  LED lights transfer 80% of their energy use into creating light—rather than heat, like older technologies, and reduce electricity consumption accordingly. </a:t>
            </a:r>
          </a:p>
          <a:p>
            <a:endParaRPr lang="en-US" dirty="0"/>
          </a:p>
        </p:txBody>
      </p:sp>
      <p:sp>
        <p:nvSpPr>
          <p:cNvPr id="4" name="Slide Number Placeholder 3">
            <a:extLst>
              <a:ext uri="{FF2B5EF4-FFF2-40B4-BE49-F238E27FC236}">
                <a16:creationId xmlns:a16="http://schemas.microsoft.com/office/drawing/2014/main" id="{3FD6A955-3824-498E-BA31-6E0960EBE873}"/>
              </a:ext>
            </a:extLst>
          </p:cNvPr>
          <p:cNvSpPr>
            <a:spLocks noGrp="1"/>
          </p:cNvSpPr>
          <p:nvPr>
            <p:ph type="sldNum" sz="quarter" idx="12"/>
          </p:nvPr>
        </p:nvSpPr>
        <p:spPr/>
        <p:txBody>
          <a:bodyPr/>
          <a:lstStyle/>
          <a:p>
            <a:fld id="{D57F1E4F-1CFF-5643-939E-217C01CDF565}" type="slidenum">
              <a:rPr lang="en-US" smtClean="0"/>
              <a:pPr/>
              <a:t>26</a:t>
            </a:fld>
            <a:endParaRPr lang="en-US" dirty="0"/>
          </a:p>
        </p:txBody>
      </p:sp>
    </p:spTree>
    <p:extLst>
      <p:ext uri="{BB962C8B-B14F-4D97-AF65-F5344CB8AC3E}">
        <p14:creationId xmlns:p14="http://schemas.microsoft.com/office/powerpoint/2010/main" val="2771583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05A3ACC-E8A5-47D5-AD29-DE0642FCAE1D}"/>
              </a:ext>
            </a:extLst>
          </p:cNvPr>
          <p:cNvSpPr>
            <a:spLocks noGrp="1"/>
          </p:cNvSpPr>
          <p:nvPr>
            <p:ph type="title"/>
          </p:nvPr>
        </p:nvSpPr>
        <p:spPr/>
        <p:txBody>
          <a:bodyPr/>
          <a:lstStyle/>
          <a:p>
            <a:pPr algn="ctr"/>
            <a:r>
              <a:rPr lang="en-US" dirty="0"/>
              <a:t>Proposed Amendment to Section 4605(e)</a:t>
            </a:r>
          </a:p>
        </p:txBody>
      </p:sp>
      <p:sp>
        <p:nvSpPr>
          <p:cNvPr id="5" name="Content Placeholder 4">
            <a:extLst>
              <a:ext uri="{FF2B5EF4-FFF2-40B4-BE49-F238E27FC236}">
                <a16:creationId xmlns:a16="http://schemas.microsoft.com/office/drawing/2014/main" id="{39C0E5A4-B773-4B29-9254-E30582B6C1CB}"/>
              </a:ext>
            </a:extLst>
          </p:cNvPr>
          <p:cNvSpPr>
            <a:spLocks noGrp="1"/>
          </p:cNvSpPr>
          <p:nvPr>
            <p:ph idx="1"/>
          </p:nvPr>
        </p:nvSpPr>
        <p:spPr>
          <a:xfrm>
            <a:off x="1371600" y="2133599"/>
            <a:ext cx="9601200" cy="3872917"/>
          </a:xfrm>
        </p:spPr>
        <p:txBody>
          <a:bodyPr>
            <a:normAutofit fontScale="85000" lnSpcReduction="20000"/>
          </a:bodyPr>
          <a:lstStyle/>
          <a:p>
            <a:pPr marL="0" indent="0" algn="just">
              <a:buNone/>
            </a:pPr>
            <a:r>
              <a:rPr lang="en-US" sz="2800" b="1" dirty="0"/>
              <a:t>(3) </a:t>
            </a:r>
            <a:r>
              <a:rPr lang="en-US" sz="2800" dirty="0"/>
              <a:t>The owner of an existing, previously permitted sign must apply to make changes to advertising display features.  The following advertising display changes to a previously permitted sign shall not trigger compliance with the requirements in Section 4611(</a:t>
            </a:r>
            <a:r>
              <a:rPr lang="en-US" sz="2800" dirty="0" err="1"/>
              <a:t>i</a:t>
            </a:r>
            <a:r>
              <a:rPr lang="en-US" sz="2800" dirty="0"/>
              <a:t>):</a:t>
            </a:r>
            <a:endParaRPr lang="en-US" sz="2800" i="1" dirty="0"/>
          </a:p>
          <a:p>
            <a:pPr marL="0" indent="0" algn="ctr">
              <a:buNone/>
            </a:pPr>
            <a:r>
              <a:rPr lang="en-US" sz="2800" dirty="0"/>
              <a:t>***</a:t>
            </a:r>
          </a:p>
          <a:p>
            <a:pPr marL="0" indent="0" algn="just">
              <a:buNone/>
            </a:pPr>
            <a:r>
              <a:rPr lang="en-US" sz="2800" dirty="0"/>
              <a:t>	e. Conversion of an illuminated sign to a high technology sign</a:t>
            </a:r>
          </a:p>
          <a:p>
            <a:pPr marL="0" indent="0" algn="just">
              <a:buNone/>
            </a:pPr>
            <a:endParaRPr lang="en-US" sz="2800" b="1" dirty="0"/>
          </a:p>
          <a:p>
            <a:pPr marL="0" indent="0" algn="just">
              <a:buNone/>
            </a:pPr>
            <a:r>
              <a:rPr lang="en-US" sz="2800" b="1" dirty="0"/>
              <a:t>(4) </a:t>
            </a:r>
            <a:r>
              <a:rPr lang="en-US" sz="2800" dirty="0"/>
              <a:t>No existing sign may be converted to an electrical sign, high technology sign, or changeable message sign without also fully complying with the requirements described in section 4611(j), except as allowed in 4605(e)(3).</a:t>
            </a:r>
          </a:p>
          <a:p>
            <a:pPr marL="0" indent="0" algn="just">
              <a:buNone/>
            </a:pPr>
            <a:endParaRPr lang="en-US" sz="2800" dirty="0"/>
          </a:p>
        </p:txBody>
      </p:sp>
      <p:sp>
        <p:nvSpPr>
          <p:cNvPr id="2" name="Slide Number Placeholder 1">
            <a:extLst>
              <a:ext uri="{FF2B5EF4-FFF2-40B4-BE49-F238E27FC236}">
                <a16:creationId xmlns:a16="http://schemas.microsoft.com/office/drawing/2014/main" id="{B76E6A80-15F6-4904-94B5-97EFCD761BA1}"/>
              </a:ext>
            </a:extLst>
          </p:cNvPr>
          <p:cNvSpPr>
            <a:spLocks noGrp="1"/>
          </p:cNvSpPr>
          <p:nvPr>
            <p:ph type="sldNum" sz="quarter" idx="12"/>
          </p:nvPr>
        </p:nvSpPr>
        <p:spPr/>
        <p:txBody>
          <a:bodyPr/>
          <a:lstStyle/>
          <a:p>
            <a:fld id="{D57F1E4F-1CFF-5643-939E-217C01CDF565}" type="slidenum">
              <a:rPr lang="en-US" smtClean="0"/>
              <a:pPr/>
              <a:t>27</a:t>
            </a:fld>
            <a:endParaRPr lang="en-US" dirty="0"/>
          </a:p>
        </p:txBody>
      </p:sp>
    </p:spTree>
    <p:extLst>
      <p:ext uri="{BB962C8B-B14F-4D97-AF65-F5344CB8AC3E}">
        <p14:creationId xmlns:p14="http://schemas.microsoft.com/office/powerpoint/2010/main" val="334844336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A sign on the side of a building&#10;&#10;Description automatically generated">
            <a:extLst>
              <a:ext uri="{FF2B5EF4-FFF2-40B4-BE49-F238E27FC236}">
                <a16:creationId xmlns:a16="http://schemas.microsoft.com/office/drawing/2014/main" id="{FA97DB3B-0682-41C4-8FD4-F763249F7E0E}"/>
              </a:ext>
            </a:extLst>
          </p:cNvPr>
          <p:cNvPicPr>
            <a:picLocks noGrp="1" noChangeAspect="1"/>
          </p:cNvPicPr>
          <p:nvPr>
            <p:ph idx="1"/>
          </p:nvPr>
        </p:nvPicPr>
        <p:blipFill>
          <a:blip r:embed="rId2"/>
          <a:stretch>
            <a:fillRect/>
          </a:stretch>
        </p:blipFill>
        <p:spPr>
          <a:xfrm>
            <a:off x="6256338" y="1319014"/>
            <a:ext cx="5211762" cy="3908821"/>
          </a:xfrm>
        </p:spPr>
      </p:pic>
      <p:sp>
        <p:nvSpPr>
          <p:cNvPr id="4" name="Text Placeholder 3">
            <a:extLst>
              <a:ext uri="{FF2B5EF4-FFF2-40B4-BE49-F238E27FC236}">
                <a16:creationId xmlns:a16="http://schemas.microsoft.com/office/drawing/2014/main" id="{25AD2F24-4EE6-47BE-BB7D-0AE1C9531AD3}"/>
              </a:ext>
            </a:extLst>
          </p:cNvPr>
          <p:cNvSpPr>
            <a:spLocks noGrp="1"/>
          </p:cNvSpPr>
          <p:nvPr>
            <p:ph type="body" sz="half" idx="2"/>
          </p:nvPr>
        </p:nvSpPr>
        <p:spPr>
          <a:xfrm>
            <a:off x="723900" y="1810139"/>
            <a:ext cx="3855720" cy="4057261"/>
          </a:xfrm>
        </p:spPr>
        <p:txBody>
          <a:bodyPr>
            <a:noAutofit/>
          </a:bodyPr>
          <a:lstStyle/>
          <a:p>
            <a:r>
              <a:rPr lang="en-US" sz="3200" dirty="0"/>
              <a:t>Owners may convert a conventional lighting mechanism to LED without losing grandfather status.</a:t>
            </a:r>
          </a:p>
        </p:txBody>
      </p:sp>
      <p:sp>
        <p:nvSpPr>
          <p:cNvPr id="2" name="Slide Number Placeholder 1">
            <a:extLst>
              <a:ext uri="{FF2B5EF4-FFF2-40B4-BE49-F238E27FC236}">
                <a16:creationId xmlns:a16="http://schemas.microsoft.com/office/drawing/2014/main" id="{7DF336EA-2583-4854-91F2-E6E69D711753}"/>
              </a:ext>
            </a:extLst>
          </p:cNvPr>
          <p:cNvSpPr>
            <a:spLocks noGrp="1"/>
          </p:cNvSpPr>
          <p:nvPr>
            <p:ph type="sldNum" sz="quarter" idx="12"/>
          </p:nvPr>
        </p:nvSpPr>
        <p:spPr/>
        <p:txBody>
          <a:bodyPr/>
          <a:lstStyle/>
          <a:p>
            <a:fld id="{D57F1E4F-1CFF-5643-939E-217C01CDF565}" type="slidenum">
              <a:rPr lang="en-US" smtClean="0"/>
              <a:pPr/>
              <a:t>28</a:t>
            </a:fld>
            <a:endParaRPr lang="en-US" dirty="0"/>
          </a:p>
        </p:txBody>
      </p:sp>
      <p:sp>
        <p:nvSpPr>
          <p:cNvPr id="3" name="TextBox 2">
            <a:extLst>
              <a:ext uri="{FF2B5EF4-FFF2-40B4-BE49-F238E27FC236}">
                <a16:creationId xmlns:a16="http://schemas.microsoft.com/office/drawing/2014/main" id="{A2997C76-9F15-4BD9-9F78-C72BAA2D10E3}"/>
              </a:ext>
            </a:extLst>
          </p:cNvPr>
          <p:cNvSpPr txBox="1"/>
          <p:nvPr/>
        </p:nvSpPr>
        <p:spPr>
          <a:xfrm>
            <a:off x="6758149" y="5323542"/>
            <a:ext cx="4208140" cy="430887"/>
          </a:xfrm>
          <a:prstGeom prst="rect">
            <a:avLst/>
          </a:prstGeom>
          <a:noFill/>
        </p:spPr>
        <p:txBody>
          <a:bodyPr wrap="none" rtlCol="0">
            <a:spAutoFit/>
          </a:bodyPr>
          <a:lstStyle/>
          <a:p>
            <a:r>
              <a:rPr lang="en-US" sz="2200" dirty="0"/>
              <a:t>Internally illuminated sign with LED</a:t>
            </a:r>
          </a:p>
        </p:txBody>
      </p:sp>
    </p:spTree>
    <p:extLst>
      <p:ext uri="{BB962C8B-B14F-4D97-AF65-F5344CB8AC3E}">
        <p14:creationId xmlns:p14="http://schemas.microsoft.com/office/powerpoint/2010/main" val="45250395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A sign in the middle of a park&#10;&#10;Description automatically generated">
            <a:extLst>
              <a:ext uri="{FF2B5EF4-FFF2-40B4-BE49-F238E27FC236}">
                <a16:creationId xmlns:a16="http://schemas.microsoft.com/office/drawing/2014/main" id="{6CF3F219-0E5D-497F-8B40-83D536EDC426}"/>
              </a:ext>
            </a:extLst>
          </p:cNvPr>
          <p:cNvPicPr>
            <a:picLocks noGrp="1" noChangeAspect="1"/>
          </p:cNvPicPr>
          <p:nvPr>
            <p:ph idx="1"/>
          </p:nvPr>
        </p:nvPicPr>
        <p:blipFill>
          <a:blip r:embed="rId2"/>
          <a:stretch>
            <a:fillRect/>
          </a:stretch>
        </p:blipFill>
        <p:spPr>
          <a:xfrm>
            <a:off x="6423819" y="1444625"/>
            <a:ext cx="4876800" cy="3657600"/>
          </a:xfrm>
        </p:spPr>
      </p:pic>
      <p:sp>
        <p:nvSpPr>
          <p:cNvPr id="3" name="Slide Number Placeholder 2">
            <a:extLst>
              <a:ext uri="{FF2B5EF4-FFF2-40B4-BE49-F238E27FC236}">
                <a16:creationId xmlns:a16="http://schemas.microsoft.com/office/drawing/2014/main" id="{751EEFFA-A63B-4492-BA4C-A1AECD9D5AE7}"/>
              </a:ext>
            </a:extLst>
          </p:cNvPr>
          <p:cNvSpPr>
            <a:spLocks noGrp="1"/>
          </p:cNvSpPr>
          <p:nvPr>
            <p:ph type="sldNum" sz="quarter" idx="12"/>
          </p:nvPr>
        </p:nvSpPr>
        <p:spPr/>
        <p:txBody>
          <a:bodyPr/>
          <a:lstStyle/>
          <a:p>
            <a:fld id="{D57F1E4F-1CFF-5643-939E-217C01CDF565}" type="slidenum">
              <a:rPr lang="en-US" smtClean="0"/>
              <a:pPr/>
              <a:t>29</a:t>
            </a:fld>
            <a:endParaRPr lang="en-US" dirty="0"/>
          </a:p>
        </p:txBody>
      </p:sp>
      <p:sp>
        <p:nvSpPr>
          <p:cNvPr id="10" name="Text Placeholder 3">
            <a:extLst>
              <a:ext uri="{FF2B5EF4-FFF2-40B4-BE49-F238E27FC236}">
                <a16:creationId xmlns:a16="http://schemas.microsoft.com/office/drawing/2014/main" id="{0614B23C-EE1F-490F-BF09-192B881BC07A}"/>
              </a:ext>
            </a:extLst>
          </p:cNvPr>
          <p:cNvSpPr txBox="1">
            <a:spLocks/>
          </p:cNvSpPr>
          <p:nvPr/>
        </p:nvSpPr>
        <p:spPr>
          <a:xfrm>
            <a:off x="723900" y="1810139"/>
            <a:ext cx="3848100" cy="4057261"/>
          </a:xfrm>
          <a:prstGeom prst="rect">
            <a:avLst/>
          </a:prstGeom>
        </p:spPr>
        <p:txBody>
          <a:bodyPr vert="horz" lIns="91440" tIns="45720" rIns="91440" bIns="45720" rtlCol="0">
            <a:noAutofit/>
          </a:bodyPr>
          <a:lstStyle>
            <a:lvl1pPr marL="0" indent="0" algn="l" defTabSz="914400" rtl="0" eaLnBrk="1" latinLnBrk="0" hangingPunct="1">
              <a:lnSpc>
                <a:spcPct val="113000"/>
              </a:lnSpc>
              <a:spcBef>
                <a:spcPts val="0"/>
              </a:spcBef>
              <a:spcAft>
                <a:spcPts val="1500"/>
              </a:spcAft>
              <a:buFont typeface="Franklin Gothic Book" panose="020B0503020102020204" pitchFamily="34" charset="0"/>
              <a:buNone/>
              <a:defRPr sz="1600" kern="1200" baseline="0">
                <a:solidFill>
                  <a:schemeClr val="tx2"/>
                </a:solidFill>
                <a:latin typeface="+mn-lt"/>
                <a:ea typeface="+mn-ea"/>
                <a:cs typeface="+mn-cs"/>
              </a:defRPr>
            </a:lvl1pPr>
            <a:lvl2pPr marL="457200" indent="0" algn="l" defTabSz="914400" rtl="0" eaLnBrk="1" latinLnBrk="0" hangingPunct="1">
              <a:lnSpc>
                <a:spcPct val="94000"/>
              </a:lnSpc>
              <a:spcBef>
                <a:spcPts val="500"/>
              </a:spcBef>
              <a:spcAft>
                <a:spcPts val="200"/>
              </a:spcAft>
              <a:buFont typeface="Franklin Gothic Book" panose="020B0503020102020204" pitchFamily="34" charset="0"/>
              <a:buNone/>
              <a:defRPr sz="1400" i="1" kern="1200" baseline="0">
                <a:solidFill>
                  <a:schemeClr val="tx2"/>
                </a:solidFill>
                <a:latin typeface="+mn-lt"/>
                <a:ea typeface="+mn-ea"/>
                <a:cs typeface="+mn-cs"/>
              </a:defRPr>
            </a:lvl2pPr>
            <a:lvl3pPr marL="914400" indent="0" algn="l" defTabSz="914400" rtl="0" eaLnBrk="1" latinLnBrk="0" hangingPunct="1">
              <a:lnSpc>
                <a:spcPct val="94000"/>
              </a:lnSpc>
              <a:spcBef>
                <a:spcPts val="500"/>
              </a:spcBef>
              <a:spcAft>
                <a:spcPts val="200"/>
              </a:spcAft>
              <a:buFont typeface="Franklin Gothic Book" panose="020B0503020102020204" pitchFamily="34" charset="0"/>
              <a:buNone/>
              <a:defRPr sz="1200" kern="1200" baseline="0">
                <a:solidFill>
                  <a:schemeClr val="tx2"/>
                </a:solidFill>
                <a:latin typeface="+mn-lt"/>
                <a:ea typeface="+mn-ea"/>
                <a:cs typeface="+mn-cs"/>
              </a:defRPr>
            </a:lvl3pPr>
            <a:lvl4pPr marL="1371600" indent="0" algn="l" defTabSz="914400" rtl="0" eaLnBrk="1" latinLnBrk="0" hangingPunct="1">
              <a:lnSpc>
                <a:spcPct val="94000"/>
              </a:lnSpc>
              <a:spcBef>
                <a:spcPts val="500"/>
              </a:spcBef>
              <a:spcAft>
                <a:spcPts val="200"/>
              </a:spcAft>
              <a:buFont typeface="Franklin Gothic Book" panose="020B0503020102020204" pitchFamily="34" charset="0"/>
              <a:buNone/>
              <a:defRPr sz="1000" i="1" kern="1200" baseline="0">
                <a:solidFill>
                  <a:schemeClr val="tx2"/>
                </a:solidFill>
                <a:latin typeface="+mn-lt"/>
                <a:ea typeface="+mn-ea"/>
                <a:cs typeface="+mn-cs"/>
              </a:defRPr>
            </a:lvl4pPr>
            <a:lvl5pPr marL="1828800" indent="0" algn="l" defTabSz="914400" rtl="0" eaLnBrk="1" latinLnBrk="0" hangingPunct="1">
              <a:lnSpc>
                <a:spcPct val="94000"/>
              </a:lnSpc>
              <a:spcBef>
                <a:spcPts val="500"/>
              </a:spcBef>
              <a:spcAft>
                <a:spcPts val="200"/>
              </a:spcAft>
              <a:buFont typeface="Franklin Gothic Book" panose="020B0503020102020204" pitchFamily="34" charset="0"/>
              <a:buNone/>
              <a:defRPr sz="1000" kern="1200" baseline="0">
                <a:solidFill>
                  <a:schemeClr val="tx2"/>
                </a:solidFill>
                <a:latin typeface="+mn-lt"/>
                <a:ea typeface="+mn-ea"/>
                <a:cs typeface="+mn-cs"/>
              </a:defRPr>
            </a:lvl5pPr>
            <a:lvl6pPr marL="2286000" indent="0" algn="l" defTabSz="914400" rtl="0" eaLnBrk="1" latinLnBrk="0" hangingPunct="1">
              <a:lnSpc>
                <a:spcPct val="94000"/>
              </a:lnSpc>
              <a:spcBef>
                <a:spcPts val="500"/>
              </a:spcBef>
              <a:spcAft>
                <a:spcPts val="200"/>
              </a:spcAft>
              <a:buFont typeface="Franklin Gothic Book" panose="020B0503020102020204" pitchFamily="34" charset="0"/>
              <a:buNone/>
              <a:defRPr sz="1000" i="1" kern="1200" baseline="0">
                <a:solidFill>
                  <a:schemeClr val="tx2"/>
                </a:solidFill>
                <a:latin typeface="+mn-lt"/>
                <a:ea typeface="+mn-ea"/>
                <a:cs typeface="+mn-cs"/>
              </a:defRPr>
            </a:lvl6pPr>
            <a:lvl7pPr marL="2743200" indent="0" algn="l" defTabSz="914400" rtl="0" eaLnBrk="1" latinLnBrk="0" hangingPunct="1">
              <a:lnSpc>
                <a:spcPct val="94000"/>
              </a:lnSpc>
              <a:spcBef>
                <a:spcPts val="500"/>
              </a:spcBef>
              <a:spcAft>
                <a:spcPts val="200"/>
              </a:spcAft>
              <a:buFont typeface="Franklin Gothic Book" panose="020B0503020102020204" pitchFamily="34" charset="0"/>
              <a:buNone/>
              <a:defRPr sz="1000" kern="1200" baseline="0">
                <a:solidFill>
                  <a:schemeClr val="tx2"/>
                </a:solidFill>
                <a:latin typeface="+mn-lt"/>
                <a:ea typeface="+mn-ea"/>
                <a:cs typeface="+mn-cs"/>
              </a:defRPr>
            </a:lvl7pPr>
            <a:lvl8pPr marL="3200400" indent="0" algn="l" defTabSz="914400" rtl="0" eaLnBrk="1" latinLnBrk="0" hangingPunct="1">
              <a:lnSpc>
                <a:spcPct val="94000"/>
              </a:lnSpc>
              <a:spcBef>
                <a:spcPts val="500"/>
              </a:spcBef>
              <a:spcAft>
                <a:spcPts val="200"/>
              </a:spcAft>
              <a:buFont typeface="Franklin Gothic Book" panose="020B0503020102020204" pitchFamily="34" charset="0"/>
              <a:buNone/>
              <a:defRPr sz="1000" i="1" kern="1200" baseline="0">
                <a:solidFill>
                  <a:schemeClr val="tx2"/>
                </a:solidFill>
                <a:latin typeface="+mn-lt"/>
                <a:ea typeface="+mn-ea"/>
                <a:cs typeface="+mn-cs"/>
              </a:defRPr>
            </a:lvl8pPr>
            <a:lvl9pPr marL="3657600" indent="0" algn="l" defTabSz="914400" rtl="0" eaLnBrk="1" latinLnBrk="0" hangingPunct="1">
              <a:lnSpc>
                <a:spcPct val="94000"/>
              </a:lnSpc>
              <a:spcBef>
                <a:spcPts val="500"/>
              </a:spcBef>
              <a:spcAft>
                <a:spcPts val="200"/>
              </a:spcAft>
              <a:buFont typeface="Franklin Gothic Book" panose="020B0503020102020204" pitchFamily="34" charset="0"/>
              <a:buNone/>
              <a:defRPr sz="1000" kern="1200" baseline="0">
                <a:solidFill>
                  <a:schemeClr val="tx2"/>
                </a:solidFill>
                <a:latin typeface="+mn-lt"/>
                <a:ea typeface="+mn-ea"/>
                <a:cs typeface="+mn-cs"/>
              </a:defRPr>
            </a:lvl9pPr>
          </a:lstStyle>
          <a:p>
            <a:r>
              <a:rPr lang="en-US" sz="3200" dirty="0"/>
              <a:t>Owners may convert a conventional lighting mechanism to LED without losing grandfather status.</a:t>
            </a:r>
          </a:p>
        </p:txBody>
      </p:sp>
      <p:sp>
        <p:nvSpPr>
          <p:cNvPr id="11" name="TextBox 10">
            <a:extLst>
              <a:ext uri="{FF2B5EF4-FFF2-40B4-BE49-F238E27FC236}">
                <a16:creationId xmlns:a16="http://schemas.microsoft.com/office/drawing/2014/main" id="{BBD8D603-F07B-441A-ADE8-48C24A2724FA}"/>
              </a:ext>
            </a:extLst>
          </p:cNvPr>
          <p:cNvSpPr txBox="1"/>
          <p:nvPr/>
        </p:nvSpPr>
        <p:spPr>
          <a:xfrm>
            <a:off x="6735579" y="5102225"/>
            <a:ext cx="4253280" cy="430887"/>
          </a:xfrm>
          <a:prstGeom prst="rect">
            <a:avLst/>
          </a:prstGeom>
          <a:noFill/>
        </p:spPr>
        <p:txBody>
          <a:bodyPr wrap="none" rtlCol="0">
            <a:spAutoFit/>
          </a:bodyPr>
          <a:lstStyle/>
          <a:p>
            <a:r>
              <a:rPr lang="en-US" sz="2200" dirty="0"/>
              <a:t>Externally illuminated sign with LED</a:t>
            </a:r>
          </a:p>
        </p:txBody>
      </p:sp>
    </p:spTree>
    <p:extLst>
      <p:ext uri="{BB962C8B-B14F-4D97-AF65-F5344CB8AC3E}">
        <p14:creationId xmlns:p14="http://schemas.microsoft.com/office/powerpoint/2010/main" val="154336952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grpSp>
        <p:nvGrpSpPr>
          <p:cNvPr id="8" name="Group 10">
            <a:extLst>
              <a:ext uri="{FF2B5EF4-FFF2-40B4-BE49-F238E27FC236}">
                <a16:creationId xmlns:a16="http://schemas.microsoft.com/office/drawing/2014/main" id="{3CDAEBAD-F3BE-433C-BEE5-D8EB4DF7BF4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52858" y="744469"/>
            <a:ext cx="10674117" cy="5349671"/>
            <a:chOff x="752858" y="744469"/>
            <a:chExt cx="10674117" cy="5349671"/>
          </a:xfrm>
        </p:grpSpPr>
        <p:sp>
          <p:nvSpPr>
            <p:cNvPr id="12" name="Freeform 6">
              <a:extLst>
                <a:ext uri="{FF2B5EF4-FFF2-40B4-BE49-F238E27FC236}">
                  <a16:creationId xmlns:a16="http://schemas.microsoft.com/office/drawing/2014/main" id="{0A3957AE-A940-4E68-87B4-0E45E7C91C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151962" y="1685652"/>
              <a:ext cx="3275013" cy="4408488"/>
            </a:xfrm>
            <a:custGeom>
              <a:avLst/>
              <a:gdLst/>
              <a:ahLst/>
              <a:cxnLst/>
              <a:rect l="l" t="t" r="r" b="b"/>
              <a:pathLst>
                <a:path w="10000" h="10000">
                  <a:moveTo>
                    <a:pt x="8761" y="0"/>
                  </a:moveTo>
                  <a:lnTo>
                    <a:pt x="10000" y="0"/>
                  </a:lnTo>
                  <a:lnTo>
                    <a:pt x="10000" y="10000"/>
                  </a:lnTo>
                  <a:lnTo>
                    <a:pt x="0" y="10000"/>
                  </a:lnTo>
                  <a:lnTo>
                    <a:pt x="0" y="9126"/>
                  </a:lnTo>
                  <a:lnTo>
                    <a:pt x="8761" y="9127"/>
                  </a:lnTo>
                  <a:lnTo>
                    <a:pt x="8761" y="0"/>
                  </a:lnTo>
                  <a:close/>
                </a:path>
              </a:pathLst>
            </a:custGeom>
            <a:solidFill>
              <a:schemeClr val="tx2"/>
            </a:solidFill>
            <a:ln w="0">
              <a:noFill/>
              <a:prstDash val="solid"/>
              <a:round/>
              <a:headEnd/>
              <a:tailEnd/>
            </a:ln>
          </p:spPr>
        </p:sp>
        <p:sp>
          <p:nvSpPr>
            <p:cNvPr id="13" name="Freeform 6">
              <a:extLst>
                <a:ext uri="{FF2B5EF4-FFF2-40B4-BE49-F238E27FC236}">
                  <a16:creationId xmlns:a16="http://schemas.microsoft.com/office/drawing/2014/main" id="{8760C852-3FFF-4139-9954-94B7B678853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flipH="1" flipV="1">
              <a:off x="752858" y="744469"/>
              <a:ext cx="3275668" cy="4408488"/>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tx2"/>
            </a:solidFill>
            <a:ln w="0">
              <a:noFill/>
              <a:prstDash val="solid"/>
              <a:round/>
              <a:headEnd/>
              <a:tailEnd/>
            </a:ln>
          </p:spPr>
        </p:sp>
      </p:grpSp>
      <p:pic>
        <p:nvPicPr>
          <p:cNvPr id="3" name="Picture 2" descr="A close up of a map&#10;&#10;Description automatically generated">
            <a:extLst>
              <a:ext uri="{FF2B5EF4-FFF2-40B4-BE49-F238E27FC236}">
                <a16:creationId xmlns:a16="http://schemas.microsoft.com/office/drawing/2014/main" id="{E3EF681F-8035-443E-B178-2288004D9D4A}"/>
              </a:ext>
            </a:extLst>
          </p:cNvPr>
          <p:cNvPicPr>
            <a:picLocks noChangeAspect="1"/>
          </p:cNvPicPr>
          <p:nvPr/>
        </p:nvPicPr>
        <p:blipFill rotWithShape="1">
          <a:blip r:embed="rId2"/>
          <a:srcRect t="7620" b="4472"/>
          <a:stretch/>
        </p:blipFill>
        <p:spPr>
          <a:xfrm>
            <a:off x="20" y="10"/>
            <a:ext cx="12191980" cy="6859300"/>
          </a:xfrm>
          <a:prstGeom prst="rect">
            <a:avLst/>
          </a:prstGeom>
        </p:spPr>
      </p:pic>
      <p:sp>
        <p:nvSpPr>
          <p:cNvPr id="15" name="Rectangle 14">
            <a:extLst>
              <a:ext uri="{FF2B5EF4-FFF2-40B4-BE49-F238E27FC236}">
                <a16:creationId xmlns:a16="http://schemas.microsoft.com/office/drawing/2014/main" id="{6A3CE357-085C-4A92-B449-FE002B321F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58" y="0"/>
            <a:ext cx="12192000" cy="6858000"/>
          </a:xfrm>
          <a:prstGeom prst="rect">
            <a:avLst/>
          </a:prstGeom>
          <a:gradFill flip="none" rotWithShape="1">
            <a:gsLst>
              <a:gs pos="30000">
                <a:schemeClr val="bg2">
                  <a:alpha val="75000"/>
                </a:schemeClr>
              </a:gs>
              <a:gs pos="100000">
                <a:schemeClr val="bg2"/>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6">
            <a:extLst>
              <a:ext uri="{FF2B5EF4-FFF2-40B4-BE49-F238E27FC236}">
                <a16:creationId xmlns:a16="http://schemas.microsoft.com/office/drawing/2014/main" id="{678B98E6-A6AE-4D5B-9E5F-6187174489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H="1" flipV="1">
            <a:off x="752858" y="744469"/>
            <a:ext cx="3275668" cy="4408488"/>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tx2"/>
          </a:solidFill>
          <a:ln w="0">
            <a:noFill/>
            <a:prstDash val="solid"/>
            <a:round/>
            <a:headEnd/>
            <a:tailEnd/>
          </a:ln>
        </p:spPr>
      </p:sp>
      <p:sp>
        <p:nvSpPr>
          <p:cNvPr id="9" name="Freeform 6">
            <a:extLst>
              <a:ext uri="{FF2B5EF4-FFF2-40B4-BE49-F238E27FC236}">
                <a16:creationId xmlns:a16="http://schemas.microsoft.com/office/drawing/2014/main" id="{2DF66964-FD6C-411A-B66E-0EAE1C782C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8151962" y="1685652"/>
            <a:ext cx="3275013" cy="4408488"/>
          </a:xfrm>
          <a:custGeom>
            <a:avLst/>
            <a:gdLst/>
            <a:ahLst/>
            <a:cxnLst/>
            <a:rect l="l" t="t" r="r" b="b"/>
            <a:pathLst>
              <a:path w="10000" h="10000">
                <a:moveTo>
                  <a:pt x="8761" y="0"/>
                </a:moveTo>
                <a:lnTo>
                  <a:pt x="10000" y="0"/>
                </a:lnTo>
                <a:lnTo>
                  <a:pt x="10000" y="10000"/>
                </a:lnTo>
                <a:lnTo>
                  <a:pt x="0" y="10000"/>
                </a:lnTo>
                <a:lnTo>
                  <a:pt x="0" y="9126"/>
                </a:lnTo>
                <a:lnTo>
                  <a:pt x="8761" y="9127"/>
                </a:lnTo>
                <a:lnTo>
                  <a:pt x="8761" y="0"/>
                </a:lnTo>
                <a:close/>
              </a:path>
            </a:pathLst>
          </a:custGeom>
          <a:solidFill>
            <a:schemeClr val="tx2"/>
          </a:solidFill>
          <a:ln w="0">
            <a:noFill/>
            <a:prstDash val="solid"/>
            <a:round/>
            <a:headEnd/>
            <a:tailEnd/>
          </a:ln>
        </p:spPr>
      </p:sp>
      <p:sp>
        <p:nvSpPr>
          <p:cNvPr id="4" name="Title 3">
            <a:extLst>
              <a:ext uri="{FF2B5EF4-FFF2-40B4-BE49-F238E27FC236}">
                <a16:creationId xmlns:a16="http://schemas.microsoft.com/office/drawing/2014/main" id="{8F73CBE4-AEFE-483E-8E99-74CDBA3751DA}"/>
              </a:ext>
            </a:extLst>
          </p:cNvPr>
          <p:cNvSpPr>
            <a:spLocks noGrp="1"/>
          </p:cNvSpPr>
          <p:nvPr>
            <p:ph type="title"/>
          </p:nvPr>
        </p:nvSpPr>
        <p:spPr>
          <a:xfrm>
            <a:off x="1915128" y="1788454"/>
            <a:ext cx="8361229" cy="2098226"/>
          </a:xfrm>
        </p:spPr>
        <p:txBody>
          <a:bodyPr vert="horz" lIns="91440" tIns="45720" rIns="91440" bIns="45720" rtlCol="0" anchor="b">
            <a:normAutofit/>
          </a:bodyPr>
          <a:lstStyle/>
          <a:p>
            <a:r>
              <a:rPr lang="en-US">
                <a:solidFill>
                  <a:schemeClr val="tx2"/>
                </a:solidFill>
              </a:rPr>
              <a:t>Airport Corridor District</a:t>
            </a:r>
            <a:endParaRPr lang="en-US" dirty="0">
              <a:solidFill>
                <a:schemeClr val="tx2"/>
              </a:solidFill>
            </a:endParaRPr>
          </a:p>
        </p:txBody>
      </p:sp>
      <p:sp>
        <p:nvSpPr>
          <p:cNvPr id="2" name="Slide Number Placeholder 1">
            <a:extLst>
              <a:ext uri="{FF2B5EF4-FFF2-40B4-BE49-F238E27FC236}">
                <a16:creationId xmlns:a16="http://schemas.microsoft.com/office/drawing/2014/main" id="{07BE4660-1983-4A90-A5A6-C1BEAC21C5E0}"/>
              </a:ext>
            </a:extLst>
          </p:cNvPr>
          <p:cNvSpPr>
            <a:spLocks noGrp="1"/>
          </p:cNvSpPr>
          <p:nvPr>
            <p:ph type="sldNum" sz="quarter" idx="12"/>
          </p:nvPr>
        </p:nvSpPr>
        <p:spPr>
          <a:xfrm>
            <a:off x="9830683" y="6453386"/>
            <a:ext cx="1596292" cy="404614"/>
          </a:xfrm>
        </p:spPr>
        <p:txBody>
          <a:bodyPr vert="horz" lIns="91440" tIns="45720" rIns="91440" bIns="45720" rtlCol="0" anchor="ctr">
            <a:normAutofit/>
          </a:bodyPr>
          <a:lstStyle/>
          <a:p>
            <a:pPr>
              <a:spcAft>
                <a:spcPts val="600"/>
              </a:spcAft>
            </a:pPr>
            <a:fld id="{D57F1E4F-1CFF-5643-939E-217C01CDF565}" type="slidenum">
              <a:rPr lang="en-US" smtClean="0"/>
              <a:pPr>
                <a:spcAft>
                  <a:spcPts val="600"/>
                </a:spcAft>
              </a:pPr>
              <a:t>3</a:t>
            </a:fld>
            <a:endParaRPr lang="en-US"/>
          </a:p>
        </p:txBody>
      </p:sp>
    </p:spTree>
    <p:extLst>
      <p:ext uri="{BB962C8B-B14F-4D97-AF65-F5344CB8AC3E}">
        <p14:creationId xmlns:p14="http://schemas.microsoft.com/office/powerpoint/2010/main" val="333259363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0BEB33A1-C6D8-4F99-AD73-2243073C080A}"/>
              </a:ext>
            </a:extLst>
          </p:cNvPr>
          <p:cNvSpPr>
            <a:spLocks noGrp="1"/>
          </p:cNvSpPr>
          <p:nvPr>
            <p:ph type="title"/>
          </p:nvPr>
        </p:nvSpPr>
        <p:spPr>
          <a:xfrm>
            <a:off x="838199" y="317674"/>
            <a:ext cx="10515600" cy="819355"/>
          </a:xfrm>
        </p:spPr>
        <p:txBody>
          <a:bodyPr>
            <a:normAutofit/>
          </a:bodyPr>
          <a:lstStyle/>
          <a:p>
            <a:pPr algn="ctr"/>
            <a:r>
              <a:rPr lang="en-US" dirty="0"/>
              <a:t>“Changeable messaging capabilities”</a:t>
            </a:r>
          </a:p>
        </p:txBody>
      </p:sp>
      <p:pic>
        <p:nvPicPr>
          <p:cNvPr id="6" name="Content Placeholder 5" descr="A car parked in a parking lot&#10;&#10;Description automatically generated">
            <a:extLst>
              <a:ext uri="{FF2B5EF4-FFF2-40B4-BE49-F238E27FC236}">
                <a16:creationId xmlns:a16="http://schemas.microsoft.com/office/drawing/2014/main" id="{B9BF5A9C-258B-400D-9069-30DF543C77BF}"/>
              </a:ext>
            </a:extLst>
          </p:cNvPr>
          <p:cNvPicPr>
            <a:picLocks noGrp="1" noChangeAspect="1"/>
          </p:cNvPicPr>
          <p:nvPr>
            <p:ph type="pic" idx="1"/>
          </p:nvPr>
        </p:nvPicPr>
        <p:blipFill rotWithShape="1">
          <a:blip r:embed="rId2"/>
          <a:srcRect t="13391" b="25823"/>
          <a:stretch/>
        </p:blipFill>
        <p:spPr>
          <a:xfrm>
            <a:off x="2099705" y="1311103"/>
            <a:ext cx="7749993" cy="3550145"/>
          </a:xfrm>
        </p:spPr>
      </p:pic>
      <p:sp>
        <p:nvSpPr>
          <p:cNvPr id="8" name="Text Placeholder 7">
            <a:extLst>
              <a:ext uri="{FF2B5EF4-FFF2-40B4-BE49-F238E27FC236}">
                <a16:creationId xmlns:a16="http://schemas.microsoft.com/office/drawing/2014/main" id="{5C26FF14-C2EE-44D7-986D-E9E722105F8A}"/>
              </a:ext>
            </a:extLst>
          </p:cNvPr>
          <p:cNvSpPr>
            <a:spLocks noGrp="1"/>
          </p:cNvSpPr>
          <p:nvPr>
            <p:ph type="body" sz="half" idx="2"/>
          </p:nvPr>
        </p:nvSpPr>
        <p:spPr>
          <a:xfrm>
            <a:off x="2099705" y="4851916"/>
            <a:ext cx="7749992" cy="682472"/>
          </a:xfrm>
        </p:spPr>
        <p:txBody>
          <a:bodyPr>
            <a:normAutofit/>
          </a:bodyPr>
          <a:lstStyle/>
          <a:p>
            <a:pPr algn="ctr"/>
            <a:r>
              <a:rPr lang="en-US" sz="2400" dirty="0">
                <a:solidFill>
                  <a:schemeClr val="tx1"/>
                </a:solidFill>
              </a:rPr>
              <a:t>Spectacular sign, changeable electronic message board</a:t>
            </a:r>
          </a:p>
        </p:txBody>
      </p:sp>
      <p:sp>
        <p:nvSpPr>
          <p:cNvPr id="2" name="Slide Number Placeholder 1">
            <a:extLst>
              <a:ext uri="{FF2B5EF4-FFF2-40B4-BE49-F238E27FC236}">
                <a16:creationId xmlns:a16="http://schemas.microsoft.com/office/drawing/2014/main" id="{8700BAE2-05C4-4DAE-96CC-642BD753F66C}"/>
              </a:ext>
            </a:extLst>
          </p:cNvPr>
          <p:cNvSpPr>
            <a:spLocks noGrp="1"/>
          </p:cNvSpPr>
          <p:nvPr>
            <p:ph type="sldNum" sz="quarter" idx="12"/>
          </p:nvPr>
        </p:nvSpPr>
        <p:spPr/>
        <p:txBody>
          <a:bodyPr/>
          <a:lstStyle/>
          <a:p>
            <a:fld id="{D57F1E4F-1CFF-5643-939E-217C01CDF565}" type="slidenum">
              <a:rPr lang="en-US" smtClean="0"/>
              <a:pPr/>
              <a:t>30</a:t>
            </a:fld>
            <a:endParaRPr lang="en-US" dirty="0"/>
          </a:p>
        </p:txBody>
      </p:sp>
    </p:spTree>
    <p:extLst>
      <p:ext uri="{BB962C8B-B14F-4D97-AF65-F5344CB8AC3E}">
        <p14:creationId xmlns:p14="http://schemas.microsoft.com/office/powerpoint/2010/main" val="174426985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6D2B07-B7D7-40C2-A404-D3F2B05A807A}"/>
              </a:ext>
            </a:extLst>
          </p:cNvPr>
          <p:cNvSpPr>
            <a:spLocks noGrp="1"/>
          </p:cNvSpPr>
          <p:nvPr>
            <p:ph type="title"/>
          </p:nvPr>
        </p:nvSpPr>
        <p:spPr/>
        <p:txBody>
          <a:bodyPr/>
          <a:lstStyle/>
          <a:p>
            <a:r>
              <a:rPr lang="en-US" dirty="0"/>
              <a:t>Wall signs</a:t>
            </a:r>
          </a:p>
        </p:txBody>
      </p:sp>
      <p:sp>
        <p:nvSpPr>
          <p:cNvPr id="4" name="Slide Number Placeholder 3">
            <a:extLst>
              <a:ext uri="{FF2B5EF4-FFF2-40B4-BE49-F238E27FC236}">
                <a16:creationId xmlns:a16="http://schemas.microsoft.com/office/drawing/2014/main" id="{B87F3881-6E90-4D9B-AFCB-015CD14C4D3D}"/>
              </a:ext>
            </a:extLst>
          </p:cNvPr>
          <p:cNvSpPr>
            <a:spLocks noGrp="1"/>
          </p:cNvSpPr>
          <p:nvPr>
            <p:ph type="sldNum" sz="quarter" idx="12"/>
          </p:nvPr>
        </p:nvSpPr>
        <p:spPr/>
        <p:txBody>
          <a:bodyPr/>
          <a:lstStyle/>
          <a:p>
            <a:fld id="{D57F1E4F-1CFF-5643-939E-217C01CDF565}" type="slidenum">
              <a:rPr lang="en-US" smtClean="0"/>
              <a:pPr/>
              <a:t>31</a:t>
            </a:fld>
            <a:endParaRPr lang="en-US" dirty="0"/>
          </a:p>
        </p:txBody>
      </p:sp>
    </p:spTree>
    <p:extLst>
      <p:ext uri="{BB962C8B-B14F-4D97-AF65-F5344CB8AC3E}">
        <p14:creationId xmlns:p14="http://schemas.microsoft.com/office/powerpoint/2010/main" val="113716098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0AD0711-35BF-467D-B6C1-4969D8FAE2A8}"/>
              </a:ext>
            </a:extLst>
          </p:cNvPr>
          <p:cNvSpPr>
            <a:spLocks noGrp="1"/>
          </p:cNvSpPr>
          <p:nvPr>
            <p:ph type="title"/>
          </p:nvPr>
        </p:nvSpPr>
        <p:spPr/>
        <p:txBody>
          <a:bodyPr/>
          <a:lstStyle/>
          <a:p>
            <a:pPr algn="ctr"/>
            <a:r>
              <a:rPr lang="en-US" dirty="0"/>
              <a:t>Wall Signs</a:t>
            </a:r>
          </a:p>
        </p:txBody>
      </p:sp>
      <p:sp>
        <p:nvSpPr>
          <p:cNvPr id="6" name="Content Placeholder 5">
            <a:extLst>
              <a:ext uri="{FF2B5EF4-FFF2-40B4-BE49-F238E27FC236}">
                <a16:creationId xmlns:a16="http://schemas.microsoft.com/office/drawing/2014/main" id="{A714833A-955C-46F8-9822-101B68010BCB}"/>
              </a:ext>
            </a:extLst>
          </p:cNvPr>
          <p:cNvSpPr>
            <a:spLocks noGrp="1"/>
          </p:cNvSpPr>
          <p:nvPr>
            <p:ph idx="1"/>
          </p:nvPr>
        </p:nvSpPr>
        <p:spPr>
          <a:xfrm>
            <a:off x="1371600" y="1894609"/>
            <a:ext cx="9601200" cy="3581400"/>
          </a:xfrm>
        </p:spPr>
        <p:txBody>
          <a:bodyPr>
            <a:normAutofit/>
          </a:bodyPr>
          <a:lstStyle/>
          <a:p>
            <a:r>
              <a:rPr lang="en-US" sz="2800" b="1" dirty="0"/>
              <a:t>Background: </a:t>
            </a:r>
            <a:r>
              <a:rPr lang="en-US" sz="2800" dirty="0"/>
              <a:t>Currently, wall signs are not allowed to have an anchoring mechanism above the roofline.</a:t>
            </a:r>
          </a:p>
          <a:p>
            <a:endParaRPr lang="en-US" sz="2800" dirty="0"/>
          </a:p>
          <a:p>
            <a:r>
              <a:rPr lang="en-US" sz="2800" b="1" dirty="0"/>
              <a:t>Purpose of Revision: </a:t>
            </a:r>
            <a:r>
              <a:rPr lang="en-US" sz="2800" dirty="0"/>
              <a:t>To allow business owners to attach the upper edge of a wall sign to the building roof for support purposes only.  No portion of the sign’s message shall extend above </a:t>
            </a:r>
            <a:r>
              <a:rPr lang="en-US" sz="2800"/>
              <a:t>the roofline. </a:t>
            </a:r>
            <a:endParaRPr lang="en-US" sz="2800" dirty="0"/>
          </a:p>
        </p:txBody>
      </p:sp>
      <p:sp>
        <p:nvSpPr>
          <p:cNvPr id="4" name="Slide Number Placeholder 3">
            <a:extLst>
              <a:ext uri="{FF2B5EF4-FFF2-40B4-BE49-F238E27FC236}">
                <a16:creationId xmlns:a16="http://schemas.microsoft.com/office/drawing/2014/main" id="{149F000F-4359-4B9C-A8D6-599D48E8ABAD}"/>
              </a:ext>
            </a:extLst>
          </p:cNvPr>
          <p:cNvSpPr>
            <a:spLocks noGrp="1"/>
          </p:cNvSpPr>
          <p:nvPr>
            <p:ph type="sldNum" sz="quarter" idx="12"/>
          </p:nvPr>
        </p:nvSpPr>
        <p:spPr/>
        <p:txBody>
          <a:bodyPr/>
          <a:lstStyle/>
          <a:p>
            <a:fld id="{D57F1E4F-1CFF-5643-939E-217C01CDF565}" type="slidenum">
              <a:rPr lang="en-US" smtClean="0"/>
              <a:pPr/>
              <a:t>32</a:t>
            </a:fld>
            <a:endParaRPr lang="en-US" dirty="0"/>
          </a:p>
        </p:txBody>
      </p:sp>
    </p:spTree>
    <p:extLst>
      <p:ext uri="{BB962C8B-B14F-4D97-AF65-F5344CB8AC3E}">
        <p14:creationId xmlns:p14="http://schemas.microsoft.com/office/powerpoint/2010/main" val="40809905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34E2847-ECB3-4D7B-B86C-5C0770501447}"/>
              </a:ext>
            </a:extLst>
          </p:cNvPr>
          <p:cNvSpPr>
            <a:spLocks noGrp="1"/>
          </p:cNvSpPr>
          <p:nvPr>
            <p:ph type="title"/>
          </p:nvPr>
        </p:nvSpPr>
        <p:spPr>
          <a:xfrm>
            <a:off x="712749" y="1306332"/>
            <a:ext cx="3855720" cy="4245331"/>
          </a:xfrm>
        </p:spPr>
        <p:txBody>
          <a:bodyPr/>
          <a:lstStyle/>
          <a:p>
            <a:pPr algn="just"/>
            <a:r>
              <a:rPr lang="en-US" sz="3000" i="1" dirty="0"/>
              <a:t>“Wall signs shall not extend above the roofline of the building to which they are attached</a:t>
            </a:r>
            <a:r>
              <a:rPr lang="en-US" sz="3000" b="1" i="1" dirty="0"/>
              <a:t>, except for portions of the signs that are used solely for support or to anchor the signs to the building to which they are attached</a:t>
            </a:r>
            <a:r>
              <a:rPr lang="en-US" sz="3000" i="1" dirty="0"/>
              <a:t>.”</a:t>
            </a:r>
          </a:p>
        </p:txBody>
      </p:sp>
      <p:pic>
        <p:nvPicPr>
          <p:cNvPr id="8" name="Picture 7">
            <a:extLst>
              <a:ext uri="{FF2B5EF4-FFF2-40B4-BE49-F238E27FC236}">
                <a16:creationId xmlns:a16="http://schemas.microsoft.com/office/drawing/2014/main" id="{8C55762F-0195-4172-8B61-6D2DBDE6050F}"/>
              </a:ext>
            </a:extLst>
          </p:cNvPr>
          <p:cNvPicPr>
            <a:picLocks noChangeAspect="1"/>
          </p:cNvPicPr>
          <p:nvPr/>
        </p:nvPicPr>
        <p:blipFill>
          <a:blip r:embed="rId2"/>
          <a:srcRect/>
          <a:stretch/>
        </p:blipFill>
        <p:spPr>
          <a:xfrm>
            <a:off x="5943434" y="1240029"/>
            <a:ext cx="5837252" cy="4377939"/>
          </a:xfrm>
          <a:prstGeom prst="rect">
            <a:avLst/>
          </a:prstGeom>
        </p:spPr>
      </p:pic>
      <p:sp>
        <p:nvSpPr>
          <p:cNvPr id="2" name="Slide Number Placeholder 1">
            <a:extLst>
              <a:ext uri="{FF2B5EF4-FFF2-40B4-BE49-F238E27FC236}">
                <a16:creationId xmlns:a16="http://schemas.microsoft.com/office/drawing/2014/main" id="{63D4052B-ED15-496B-9680-B63C831F55B8}"/>
              </a:ext>
            </a:extLst>
          </p:cNvPr>
          <p:cNvSpPr>
            <a:spLocks noGrp="1"/>
          </p:cNvSpPr>
          <p:nvPr>
            <p:ph type="sldNum" sz="quarter" idx="12"/>
          </p:nvPr>
        </p:nvSpPr>
        <p:spPr/>
        <p:txBody>
          <a:bodyPr/>
          <a:lstStyle/>
          <a:p>
            <a:fld id="{D57F1E4F-1CFF-5643-939E-217C01CDF565}" type="slidenum">
              <a:rPr lang="en-US" smtClean="0"/>
              <a:pPr/>
              <a:t>33</a:t>
            </a:fld>
            <a:endParaRPr lang="en-US" dirty="0"/>
          </a:p>
        </p:txBody>
      </p:sp>
    </p:spTree>
    <p:extLst>
      <p:ext uri="{BB962C8B-B14F-4D97-AF65-F5344CB8AC3E}">
        <p14:creationId xmlns:p14="http://schemas.microsoft.com/office/powerpoint/2010/main" val="234182190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B20D7F-1A7F-4BE2-9B98-816816B17319}"/>
              </a:ext>
            </a:extLst>
          </p:cNvPr>
          <p:cNvSpPr>
            <a:spLocks noGrp="1"/>
          </p:cNvSpPr>
          <p:nvPr>
            <p:ph type="ctrTitle"/>
          </p:nvPr>
        </p:nvSpPr>
        <p:spPr>
          <a:xfrm>
            <a:off x="1455823" y="1360895"/>
            <a:ext cx="9469476" cy="4408487"/>
          </a:xfrm>
        </p:spPr>
        <p:txBody>
          <a:bodyPr anchor="ctr">
            <a:normAutofit/>
          </a:bodyPr>
          <a:lstStyle/>
          <a:p>
            <a:pPr algn="l"/>
            <a:r>
              <a:rPr lang="en-US" sz="5300" dirty="0"/>
              <a:t>Contact </a:t>
            </a:r>
            <a:r>
              <a:rPr lang="en-US" sz="5300"/>
              <a:t>for </a:t>
            </a:r>
            <a:br>
              <a:rPr lang="en-US" sz="5300"/>
            </a:br>
            <a:r>
              <a:rPr lang="en-US" sz="5300"/>
              <a:t>Public  Comment</a:t>
            </a:r>
            <a:r>
              <a:rPr lang="en-US" sz="5300" dirty="0"/>
              <a:t>:</a:t>
            </a:r>
            <a:br>
              <a:rPr lang="en-US" sz="5300" dirty="0"/>
            </a:br>
            <a:br>
              <a:rPr lang="en-US" sz="5300"/>
            </a:br>
            <a:r>
              <a:rPr lang="en-US" sz="4900" cap="none"/>
              <a:t>signadministration</a:t>
            </a:r>
            <a:r>
              <a:rPr lang="en-US" sz="4900" cap="none" dirty="0"/>
              <a:t>@houstontx.gov</a:t>
            </a:r>
            <a:endParaRPr lang="en-US" sz="6600" dirty="0"/>
          </a:p>
        </p:txBody>
      </p:sp>
      <p:sp>
        <p:nvSpPr>
          <p:cNvPr id="4" name="Slide Number Placeholder 3">
            <a:extLst>
              <a:ext uri="{FF2B5EF4-FFF2-40B4-BE49-F238E27FC236}">
                <a16:creationId xmlns:a16="http://schemas.microsoft.com/office/drawing/2014/main" id="{4241A42C-9D26-468C-BAFF-AD2A59BCA0F0}"/>
              </a:ext>
            </a:extLst>
          </p:cNvPr>
          <p:cNvSpPr>
            <a:spLocks noGrp="1"/>
          </p:cNvSpPr>
          <p:nvPr>
            <p:ph type="sldNum" sz="quarter" idx="12"/>
          </p:nvPr>
        </p:nvSpPr>
        <p:spPr>
          <a:xfrm>
            <a:off x="9830683" y="6453386"/>
            <a:ext cx="1596292" cy="404614"/>
          </a:xfrm>
        </p:spPr>
        <p:txBody>
          <a:bodyPr>
            <a:normAutofit/>
          </a:bodyPr>
          <a:lstStyle/>
          <a:p>
            <a:pPr>
              <a:spcAft>
                <a:spcPts val="600"/>
              </a:spcAft>
            </a:pPr>
            <a:fld id="{D57F1E4F-1CFF-5643-939E-217C01CDF565}" type="slidenum">
              <a:rPr lang="en-US" sz="1200" smtClean="0"/>
              <a:pPr>
                <a:spcAft>
                  <a:spcPts val="600"/>
                </a:spcAft>
              </a:pPr>
              <a:t>34</a:t>
            </a:fld>
            <a:endParaRPr lang="en-US" sz="1200"/>
          </a:p>
        </p:txBody>
      </p:sp>
    </p:spTree>
    <p:extLst>
      <p:ext uri="{BB962C8B-B14F-4D97-AF65-F5344CB8AC3E}">
        <p14:creationId xmlns:p14="http://schemas.microsoft.com/office/powerpoint/2010/main" val="276531430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C92845-5F9F-4C96-939B-03E0B6FF5ED5}"/>
              </a:ext>
            </a:extLst>
          </p:cNvPr>
          <p:cNvSpPr>
            <a:spLocks noGrp="1"/>
          </p:cNvSpPr>
          <p:nvPr>
            <p:ph type="title"/>
          </p:nvPr>
        </p:nvSpPr>
        <p:spPr/>
        <p:txBody>
          <a:bodyPr/>
          <a:lstStyle/>
          <a:p>
            <a:r>
              <a:rPr lang="en-US" dirty="0"/>
              <a:t>Sign Code Changes</a:t>
            </a:r>
          </a:p>
        </p:txBody>
      </p:sp>
      <p:sp>
        <p:nvSpPr>
          <p:cNvPr id="3" name="Content Placeholder 2">
            <a:extLst>
              <a:ext uri="{FF2B5EF4-FFF2-40B4-BE49-F238E27FC236}">
                <a16:creationId xmlns:a16="http://schemas.microsoft.com/office/drawing/2014/main" id="{CF6C4762-BB45-47F8-92AA-F3B9C4E9F244}"/>
              </a:ext>
            </a:extLst>
          </p:cNvPr>
          <p:cNvSpPr>
            <a:spLocks noGrp="1"/>
          </p:cNvSpPr>
          <p:nvPr>
            <p:ph idx="1"/>
          </p:nvPr>
        </p:nvSpPr>
        <p:spPr>
          <a:xfrm>
            <a:off x="1219200" y="1739312"/>
            <a:ext cx="10076213" cy="4809506"/>
          </a:xfrm>
        </p:spPr>
        <p:txBody>
          <a:bodyPr>
            <a:normAutofit/>
          </a:bodyPr>
          <a:lstStyle/>
          <a:p>
            <a:r>
              <a:rPr lang="en-US" sz="2800" dirty="0"/>
              <a:t>November 2017, several sign code changes were proposed by Scenic Houston and Sign Administration.</a:t>
            </a:r>
          </a:p>
          <a:p>
            <a:r>
              <a:rPr lang="en-US" sz="2800" dirty="0"/>
              <a:t>Covered areas were:</a:t>
            </a:r>
          </a:p>
          <a:p>
            <a:pPr lvl="1"/>
            <a:r>
              <a:rPr lang="en-US" sz="2800" i="0" dirty="0"/>
              <a:t>On premise “Airport Corridors.”</a:t>
            </a:r>
          </a:p>
          <a:p>
            <a:pPr lvl="1"/>
            <a:r>
              <a:rPr lang="en-US" sz="2800" i="0" dirty="0"/>
              <a:t>Management of abandoned signs and signs not in use.</a:t>
            </a:r>
          </a:p>
          <a:p>
            <a:pPr lvl="1"/>
            <a:r>
              <a:rPr lang="en-US" sz="2800" i="0" dirty="0"/>
              <a:t>Changes to existing signage.</a:t>
            </a:r>
          </a:p>
          <a:p>
            <a:pPr lvl="1"/>
            <a:r>
              <a:rPr lang="en-US" sz="2800" i="0" dirty="0"/>
              <a:t>Conversion to current technology (LED).</a:t>
            </a:r>
          </a:p>
          <a:p>
            <a:pPr lvl="1"/>
            <a:r>
              <a:rPr lang="en-US" sz="2800" i="0" dirty="0"/>
              <a:t>Wall signs.</a:t>
            </a:r>
          </a:p>
          <a:p>
            <a:r>
              <a:rPr lang="en-US" sz="2800" dirty="0"/>
              <a:t>Concluded we need to have further discussion.</a:t>
            </a:r>
          </a:p>
        </p:txBody>
      </p:sp>
      <p:sp>
        <p:nvSpPr>
          <p:cNvPr id="4" name="Slide Number Placeholder 3">
            <a:extLst>
              <a:ext uri="{FF2B5EF4-FFF2-40B4-BE49-F238E27FC236}">
                <a16:creationId xmlns:a16="http://schemas.microsoft.com/office/drawing/2014/main" id="{7509EE18-3D2C-4500-8C17-7FFDEA663683}"/>
              </a:ext>
            </a:extLst>
          </p:cNvPr>
          <p:cNvSpPr>
            <a:spLocks noGrp="1"/>
          </p:cNvSpPr>
          <p:nvPr>
            <p:ph type="sldNum" sz="quarter" idx="12"/>
          </p:nvPr>
        </p:nvSpPr>
        <p:spPr/>
        <p:txBody>
          <a:bodyPr/>
          <a:lstStyle/>
          <a:p>
            <a:fld id="{D57F1E4F-1CFF-5643-939E-217C01CDF565}" type="slidenum">
              <a:rPr lang="en-US" smtClean="0"/>
              <a:pPr/>
              <a:t>4</a:t>
            </a:fld>
            <a:endParaRPr lang="en-US" dirty="0"/>
          </a:p>
        </p:txBody>
      </p:sp>
    </p:spTree>
    <p:extLst>
      <p:ext uri="{BB962C8B-B14F-4D97-AF65-F5344CB8AC3E}">
        <p14:creationId xmlns:p14="http://schemas.microsoft.com/office/powerpoint/2010/main" val="398416979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5AE5BC-7FC0-4823-B9DB-7AB20447C4FF}"/>
              </a:ext>
            </a:extLst>
          </p:cNvPr>
          <p:cNvSpPr>
            <a:spLocks noGrp="1"/>
          </p:cNvSpPr>
          <p:nvPr>
            <p:ph type="title"/>
          </p:nvPr>
        </p:nvSpPr>
        <p:spPr/>
        <p:txBody>
          <a:bodyPr/>
          <a:lstStyle/>
          <a:p>
            <a:r>
              <a:rPr lang="en-US" dirty="0"/>
              <a:t>Sign Code Changes</a:t>
            </a:r>
          </a:p>
        </p:txBody>
      </p:sp>
      <p:sp>
        <p:nvSpPr>
          <p:cNvPr id="3" name="Content Placeholder 2">
            <a:extLst>
              <a:ext uri="{FF2B5EF4-FFF2-40B4-BE49-F238E27FC236}">
                <a16:creationId xmlns:a16="http://schemas.microsoft.com/office/drawing/2014/main" id="{170822AB-6DCA-40CD-8BC1-9D7A5C803D0E}"/>
              </a:ext>
            </a:extLst>
          </p:cNvPr>
          <p:cNvSpPr>
            <a:spLocks noGrp="1"/>
          </p:cNvSpPr>
          <p:nvPr>
            <p:ph idx="1"/>
          </p:nvPr>
        </p:nvSpPr>
        <p:spPr>
          <a:xfrm>
            <a:off x="1371600" y="1584930"/>
            <a:ext cx="10278094" cy="4868456"/>
          </a:xfrm>
        </p:spPr>
        <p:txBody>
          <a:bodyPr>
            <a:normAutofit fontScale="92500" lnSpcReduction="20000"/>
          </a:bodyPr>
          <a:lstStyle/>
          <a:p>
            <a:r>
              <a:rPr lang="en-US" sz="3000" dirty="0"/>
              <a:t>A taskforce led to Tommy Friedlander and Philip Schneidau, who agreed to pull together all industry groups and Scenic Houston.</a:t>
            </a:r>
          </a:p>
          <a:p>
            <a:r>
              <a:rPr lang="en-US" sz="3000" dirty="0"/>
              <a:t>Considerable interactions have occurred, and proposal today reflects agreement reached.</a:t>
            </a:r>
          </a:p>
          <a:p>
            <a:r>
              <a:rPr lang="en-US" sz="3000" dirty="0"/>
              <a:t>These changes are supported by:</a:t>
            </a:r>
          </a:p>
          <a:p>
            <a:pPr lvl="1"/>
            <a:r>
              <a:rPr lang="en-US" sz="2200" dirty="0"/>
              <a:t>GHP &amp; Houston First </a:t>
            </a:r>
          </a:p>
          <a:p>
            <a:pPr lvl="1"/>
            <a:r>
              <a:rPr lang="en-US" sz="2200" dirty="0"/>
              <a:t>Scenic Houston</a:t>
            </a:r>
          </a:p>
          <a:p>
            <a:pPr lvl="1"/>
            <a:r>
              <a:rPr lang="en-US" sz="2200" dirty="0"/>
              <a:t>Houston Real Estate Council (HREC)</a:t>
            </a:r>
          </a:p>
          <a:p>
            <a:pPr lvl="1"/>
            <a:r>
              <a:rPr lang="en-US" sz="2200" dirty="0"/>
              <a:t>Institute of Real Estate Management (IREM)</a:t>
            </a:r>
          </a:p>
          <a:p>
            <a:pPr lvl="1"/>
            <a:r>
              <a:rPr lang="en-US" sz="2200" dirty="0"/>
              <a:t>Building Owners &amp; Managers Association (BOMA)</a:t>
            </a:r>
          </a:p>
          <a:p>
            <a:pPr lvl="1"/>
            <a:r>
              <a:rPr lang="en-US" sz="2200" dirty="0"/>
              <a:t>National Association of Industrial &amp; Office Parks (NAIOP)</a:t>
            </a:r>
          </a:p>
          <a:p>
            <a:pPr lvl="1"/>
            <a:r>
              <a:rPr lang="en-US" sz="2200" dirty="0"/>
              <a:t>Houston Apartment Association (HAA)</a:t>
            </a:r>
          </a:p>
          <a:p>
            <a:pPr lvl="1"/>
            <a:r>
              <a:rPr lang="en-US" sz="2200" dirty="0"/>
              <a:t>Houston Hotel Association</a:t>
            </a:r>
          </a:p>
          <a:p>
            <a:pPr lvl="1"/>
            <a:r>
              <a:rPr lang="en-US" sz="2200" dirty="0"/>
              <a:t>Greater Houston Restaurant Association</a:t>
            </a:r>
          </a:p>
        </p:txBody>
      </p:sp>
      <p:sp>
        <p:nvSpPr>
          <p:cNvPr id="4" name="Slide Number Placeholder 3">
            <a:extLst>
              <a:ext uri="{FF2B5EF4-FFF2-40B4-BE49-F238E27FC236}">
                <a16:creationId xmlns:a16="http://schemas.microsoft.com/office/drawing/2014/main" id="{5CF9D45F-6265-4899-BED0-BBA1CABCBDD9}"/>
              </a:ext>
            </a:extLst>
          </p:cNvPr>
          <p:cNvSpPr>
            <a:spLocks noGrp="1"/>
          </p:cNvSpPr>
          <p:nvPr>
            <p:ph type="sldNum" sz="quarter" idx="12"/>
          </p:nvPr>
        </p:nvSpPr>
        <p:spPr/>
        <p:txBody>
          <a:bodyPr/>
          <a:lstStyle/>
          <a:p>
            <a:fld id="{D57F1E4F-1CFF-5643-939E-217C01CDF565}" type="slidenum">
              <a:rPr lang="en-US" smtClean="0"/>
              <a:pPr/>
              <a:t>5</a:t>
            </a:fld>
            <a:endParaRPr lang="en-US" dirty="0"/>
          </a:p>
        </p:txBody>
      </p:sp>
    </p:spTree>
    <p:extLst>
      <p:ext uri="{BB962C8B-B14F-4D97-AF65-F5344CB8AC3E}">
        <p14:creationId xmlns:p14="http://schemas.microsoft.com/office/powerpoint/2010/main" val="144590447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B20D7F-1A7F-4BE2-9B98-816816B17319}"/>
              </a:ext>
            </a:extLst>
          </p:cNvPr>
          <p:cNvSpPr>
            <a:spLocks noGrp="1"/>
          </p:cNvSpPr>
          <p:nvPr>
            <p:ph type="title"/>
          </p:nvPr>
        </p:nvSpPr>
        <p:spPr/>
        <p:txBody>
          <a:bodyPr/>
          <a:lstStyle/>
          <a:p>
            <a:pPr algn="ctr"/>
            <a:r>
              <a:rPr lang="en-US" dirty="0"/>
              <a:t>Airport Corridor District</a:t>
            </a:r>
          </a:p>
        </p:txBody>
      </p:sp>
      <p:sp>
        <p:nvSpPr>
          <p:cNvPr id="3" name="Content Placeholder 2">
            <a:extLst>
              <a:ext uri="{FF2B5EF4-FFF2-40B4-BE49-F238E27FC236}">
                <a16:creationId xmlns:a16="http://schemas.microsoft.com/office/drawing/2014/main" id="{3D0892F7-7595-4442-A961-3A1B79659506}"/>
              </a:ext>
            </a:extLst>
          </p:cNvPr>
          <p:cNvSpPr>
            <a:spLocks noGrp="1"/>
          </p:cNvSpPr>
          <p:nvPr>
            <p:ph idx="1"/>
          </p:nvPr>
        </p:nvSpPr>
        <p:spPr/>
        <p:txBody>
          <a:bodyPr>
            <a:normAutofit/>
          </a:bodyPr>
          <a:lstStyle/>
          <a:p>
            <a:pPr algn="just"/>
            <a:r>
              <a:rPr lang="en-US" sz="2800" b="1" dirty="0"/>
              <a:t>Purpose: </a:t>
            </a:r>
            <a:r>
              <a:rPr lang="en-US" sz="2800" dirty="0"/>
              <a:t>To reduce the size and visibility of signs along the freeways between the City’s airports and its central business district.  This will reduce distraction to drivers and improve the first impression of travelers driving into the city from the city’s airports.</a:t>
            </a:r>
          </a:p>
        </p:txBody>
      </p:sp>
      <p:sp>
        <p:nvSpPr>
          <p:cNvPr id="4" name="Slide Number Placeholder 3">
            <a:extLst>
              <a:ext uri="{FF2B5EF4-FFF2-40B4-BE49-F238E27FC236}">
                <a16:creationId xmlns:a16="http://schemas.microsoft.com/office/drawing/2014/main" id="{4241A42C-9D26-468C-BAFF-AD2A59BCA0F0}"/>
              </a:ext>
            </a:extLst>
          </p:cNvPr>
          <p:cNvSpPr>
            <a:spLocks noGrp="1"/>
          </p:cNvSpPr>
          <p:nvPr>
            <p:ph type="sldNum" sz="quarter" idx="12"/>
          </p:nvPr>
        </p:nvSpPr>
        <p:spPr/>
        <p:txBody>
          <a:bodyPr/>
          <a:lstStyle/>
          <a:p>
            <a:fld id="{D57F1E4F-1CFF-5643-939E-217C01CDF565}" type="slidenum">
              <a:rPr lang="en-US" smtClean="0"/>
              <a:pPr/>
              <a:t>6</a:t>
            </a:fld>
            <a:endParaRPr lang="en-US" dirty="0"/>
          </a:p>
        </p:txBody>
      </p:sp>
    </p:spTree>
    <p:extLst>
      <p:ext uri="{BB962C8B-B14F-4D97-AF65-F5344CB8AC3E}">
        <p14:creationId xmlns:p14="http://schemas.microsoft.com/office/powerpoint/2010/main" val="108603318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35C7ED-290A-4232-8A06-665186C02A74}"/>
              </a:ext>
            </a:extLst>
          </p:cNvPr>
          <p:cNvSpPr>
            <a:spLocks noGrp="1"/>
          </p:cNvSpPr>
          <p:nvPr>
            <p:ph type="title"/>
          </p:nvPr>
        </p:nvSpPr>
        <p:spPr>
          <a:xfrm>
            <a:off x="1371599" y="308610"/>
            <a:ext cx="9601200" cy="1485900"/>
          </a:xfrm>
        </p:spPr>
        <p:txBody>
          <a:bodyPr/>
          <a:lstStyle/>
          <a:p>
            <a:pPr algn="ctr"/>
            <a:r>
              <a:rPr lang="en-US" dirty="0"/>
              <a:t>Airport Corridor District </a:t>
            </a:r>
          </a:p>
        </p:txBody>
      </p:sp>
      <p:pic>
        <p:nvPicPr>
          <p:cNvPr id="5" name="Content Placeholder 4">
            <a:extLst>
              <a:ext uri="{FF2B5EF4-FFF2-40B4-BE49-F238E27FC236}">
                <a16:creationId xmlns:a16="http://schemas.microsoft.com/office/drawing/2014/main" id="{D96EB52E-27B2-4F94-A550-649EFADCC0C9}"/>
              </a:ext>
            </a:extLst>
          </p:cNvPr>
          <p:cNvPicPr>
            <a:picLocks noGrp="1" noChangeAspect="1"/>
          </p:cNvPicPr>
          <p:nvPr>
            <p:ph idx="1"/>
          </p:nvPr>
        </p:nvPicPr>
        <p:blipFill>
          <a:blip r:embed="rId2"/>
          <a:srcRect/>
          <a:stretch/>
        </p:blipFill>
        <p:spPr>
          <a:xfrm>
            <a:off x="2073558" y="1051560"/>
            <a:ext cx="8197281" cy="5302532"/>
          </a:xfrm>
          <a:prstGeom prst="rect">
            <a:avLst/>
          </a:prstGeom>
        </p:spPr>
      </p:pic>
      <p:sp>
        <p:nvSpPr>
          <p:cNvPr id="4" name="Slide Number Placeholder 3">
            <a:extLst>
              <a:ext uri="{FF2B5EF4-FFF2-40B4-BE49-F238E27FC236}">
                <a16:creationId xmlns:a16="http://schemas.microsoft.com/office/drawing/2014/main" id="{5BB10B92-ED37-455D-871B-E974FB6E24AB}"/>
              </a:ext>
            </a:extLst>
          </p:cNvPr>
          <p:cNvSpPr>
            <a:spLocks noGrp="1"/>
          </p:cNvSpPr>
          <p:nvPr>
            <p:ph type="sldNum" sz="quarter" idx="12"/>
          </p:nvPr>
        </p:nvSpPr>
        <p:spPr/>
        <p:txBody>
          <a:bodyPr/>
          <a:lstStyle/>
          <a:p>
            <a:fld id="{D57F1E4F-1CFF-5643-939E-217C01CDF565}" type="slidenum">
              <a:rPr lang="en-US" smtClean="0"/>
              <a:pPr/>
              <a:t>7</a:t>
            </a:fld>
            <a:endParaRPr lang="en-US" dirty="0"/>
          </a:p>
        </p:txBody>
      </p:sp>
    </p:spTree>
    <p:extLst>
      <p:ext uri="{BB962C8B-B14F-4D97-AF65-F5344CB8AC3E}">
        <p14:creationId xmlns:p14="http://schemas.microsoft.com/office/powerpoint/2010/main" val="252491127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19C086-6B4C-49B8-9843-74AC1F1DCD47}"/>
              </a:ext>
            </a:extLst>
          </p:cNvPr>
          <p:cNvSpPr>
            <a:spLocks noGrp="1"/>
          </p:cNvSpPr>
          <p:nvPr>
            <p:ph type="title"/>
          </p:nvPr>
        </p:nvSpPr>
        <p:spPr>
          <a:xfrm>
            <a:off x="1248938" y="5104092"/>
            <a:ext cx="10525720" cy="1485900"/>
          </a:xfrm>
        </p:spPr>
        <p:txBody>
          <a:bodyPr>
            <a:normAutofit fontScale="90000"/>
          </a:bodyPr>
          <a:lstStyle/>
          <a:p>
            <a:r>
              <a:rPr lang="en-US" sz="2000" dirty="0"/>
              <a:t>Category A – Ground signs on major thoroughfares in Airport Corridor District (previously in Category B)</a:t>
            </a:r>
            <a:br>
              <a:rPr lang="en-US" sz="2000" dirty="0"/>
            </a:br>
            <a:br>
              <a:rPr lang="en-US" sz="2000" dirty="0"/>
            </a:br>
            <a:r>
              <a:rPr lang="en-US" sz="2000" dirty="0"/>
              <a:t>Category E – Ground signs on freeways in Airport Corridor District (previously in Category C)</a:t>
            </a:r>
            <a:br>
              <a:rPr lang="en-US" sz="2000" dirty="0"/>
            </a:br>
            <a:br>
              <a:rPr lang="en-US" sz="2000" dirty="0"/>
            </a:br>
            <a:r>
              <a:rPr lang="en-US" sz="2000" b="1" dirty="0"/>
              <a:t>(Note: the proposed changes would only apply to prospective signs installed along the airport corridor)</a:t>
            </a:r>
          </a:p>
        </p:txBody>
      </p:sp>
      <p:graphicFrame>
        <p:nvGraphicFramePr>
          <p:cNvPr id="4" name="Content Placeholder 3">
            <a:extLst>
              <a:ext uri="{FF2B5EF4-FFF2-40B4-BE49-F238E27FC236}">
                <a16:creationId xmlns:a16="http://schemas.microsoft.com/office/drawing/2014/main" id="{29C357CE-FCF1-4685-82F4-621B97104B1A}"/>
              </a:ext>
            </a:extLst>
          </p:cNvPr>
          <p:cNvGraphicFramePr>
            <a:graphicFrameLocks noGrp="1"/>
          </p:cNvGraphicFramePr>
          <p:nvPr>
            <p:ph idx="1"/>
            <p:extLst>
              <p:ext uri="{D42A27DB-BD31-4B8C-83A1-F6EECF244321}">
                <p14:modId xmlns:p14="http://schemas.microsoft.com/office/powerpoint/2010/main" val="1695048442"/>
              </p:ext>
            </p:extLst>
          </p:nvPr>
        </p:nvGraphicFramePr>
        <p:xfrm>
          <a:off x="3352800" y="396806"/>
          <a:ext cx="5486400" cy="686181"/>
        </p:xfrm>
        <a:graphic>
          <a:graphicData uri="http://schemas.openxmlformats.org/drawingml/2006/table">
            <a:tbl>
              <a:tblPr firstRow="1" firstCol="1" bandRow="1">
                <a:tableStyleId>{5C22544A-7EE6-4342-B048-85BDC9FD1C3A}</a:tableStyleId>
              </a:tblPr>
              <a:tblGrid>
                <a:gridCol w="5486400">
                  <a:extLst>
                    <a:ext uri="{9D8B030D-6E8A-4147-A177-3AD203B41FA5}">
                      <a16:colId xmlns:a16="http://schemas.microsoft.com/office/drawing/2014/main" val="168073394"/>
                    </a:ext>
                  </a:extLst>
                </a:gridCol>
              </a:tblGrid>
              <a:tr h="0">
                <a:tc>
                  <a:txBody>
                    <a:bodyPr/>
                    <a:lstStyle/>
                    <a:p>
                      <a:pPr marL="0" marR="0" algn="ctr">
                        <a:lnSpc>
                          <a:spcPct val="107000"/>
                        </a:lnSpc>
                        <a:spcBef>
                          <a:spcPts val="0"/>
                        </a:spcBef>
                        <a:spcAft>
                          <a:spcPts val="0"/>
                        </a:spcAft>
                      </a:pPr>
                      <a:r>
                        <a:rPr lang="en-US" sz="1200" dirty="0">
                          <a:effectLst/>
                        </a:rPr>
                        <a:t>TABLE 4611</a:t>
                      </a:r>
                      <a:endParaRPr lang="en-US" sz="1100" dirty="0">
                        <a:effectLst/>
                      </a:endParaRPr>
                    </a:p>
                    <a:p>
                      <a:pPr marL="0" marR="0" algn="ctr">
                        <a:lnSpc>
                          <a:spcPct val="107000"/>
                        </a:lnSpc>
                        <a:spcBef>
                          <a:spcPts val="0"/>
                        </a:spcBef>
                        <a:spcAft>
                          <a:spcPts val="0"/>
                        </a:spcAft>
                      </a:pPr>
                      <a:r>
                        <a:rPr lang="en-US" sz="1200" dirty="0">
                          <a:effectLst/>
                        </a:rPr>
                        <a:t>ALLOWABLE ON-PREMISE GROUND SIGN HEIGHTS AND SIZES</a:t>
                      </a:r>
                      <a:endParaRPr lang="en-US" sz="1100" dirty="0">
                        <a:effectLst/>
                      </a:endParaRPr>
                    </a:p>
                    <a:p>
                      <a:pPr marL="0" marR="0" algn="ctr">
                        <a:lnSpc>
                          <a:spcPct val="107000"/>
                        </a:lnSpc>
                        <a:spcBef>
                          <a:spcPts val="0"/>
                        </a:spcBef>
                        <a:spcAft>
                          <a:spcPts val="0"/>
                        </a:spcAft>
                      </a:pPr>
                      <a:r>
                        <a:rPr lang="en-US" sz="1200" dirty="0">
                          <a:effectLst/>
                        </a:rPr>
                        <a:t>BY SIGN TYPE AND CATEGORY OF RIGHT-OF-WAY</a:t>
                      </a:r>
                      <a:endParaRPr lang="en-US" sz="1100" dirty="0">
                        <a:effectLst/>
                        <a:latin typeface="Arial" panose="020B0604020202020204" pitchFamily="34" charset="0"/>
                        <a:ea typeface="Calibri" panose="020F0502020204030204" pitchFamily="34" charset="0"/>
                      </a:endParaRPr>
                    </a:p>
                  </a:txBody>
                  <a:tcPr marL="76200" marR="76200" marT="76200" marB="36830"/>
                </a:tc>
                <a:extLst>
                  <a:ext uri="{0D108BD9-81ED-4DB2-BD59-A6C34878D82A}">
                    <a16:rowId xmlns:a16="http://schemas.microsoft.com/office/drawing/2014/main" val="2717431195"/>
                  </a:ext>
                </a:extLst>
              </a:tr>
            </a:tbl>
          </a:graphicData>
        </a:graphic>
      </p:graphicFrame>
      <p:graphicFrame>
        <p:nvGraphicFramePr>
          <p:cNvPr id="5" name="Table 4">
            <a:extLst>
              <a:ext uri="{FF2B5EF4-FFF2-40B4-BE49-F238E27FC236}">
                <a16:creationId xmlns:a16="http://schemas.microsoft.com/office/drawing/2014/main" id="{592309A6-778B-49DD-B24C-EC95393FFD1E}"/>
              </a:ext>
            </a:extLst>
          </p:cNvPr>
          <p:cNvGraphicFramePr>
            <a:graphicFrameLocks noGrp="1"/>
          </p:cNvGraphicFramePr>
          <p:nvPr>
            <p:extLst>
              <p:ext uri="{D42A27DB-BD31-4B8C-83A1-F6EECF244321}">
                <p14:modId xmlns:p14="http://schemas.microsoft.com/office/powerpoint/2010/main" val="1044805544"/>
              </p:ext>
            </p:extLst>
          </p:nvPr>
        </p:nvGraphicFramePr>
        <p:xfrm>
          <a:off x="2144785" y="1263100"/>
          <a:ext cx="7902429" cy="3532815"/>
        </p:xfrm>
        <a:graphic>
          <a:graphicData uri="http://schemas.openxmlformats.org/drawingml/2006/table">
            <a:tbl>
              <a:tblPr firstRow="1" firstCol="1" bandRow="1">
                <a:tableStyleId>{5C22544A-7EE6-4342-B048-85BDC9FD1C3A}</a:tableStyleId>
              </a:tblPr>
              <a:tblGrid>
                <a:gridCol w="1947780">
                  <a:extLst>
                    <a:ext uri="{9D8B030D-6E8A-4147-A177-3AD203B41FA5}">
                      <a16:colId xmlns:a16="http://schemas.microsoft.com/office/drawing/2014/main" val="3097501748"/>
                    </a:ext>
                  </a:extLst>
                </a:gridCol>
                <a:gridCol w="590518">
                  <a:extLst>
                    <a:ext uri="{9D8B030D-6E8A-4147-A177-3AD203B41FA5}">
                      <a16:colId xmlns:a16="http://schemas.microsoft.com/office/drawing/2014/main" val="3930093854"/>
                    </a:ext>
                  </a:extLst>
                </a:gridCol>
                <a:gridCol w="590518">
                  <a:extLst>
                    <a:ext uri="{9D8B030D-6E8A-4147-A177-3AD203B41FA5}">
                      <a16:colId xmlns:a16="http://schemas.microsoft.com/office/drawing/2014/main" val="2781049795"/>
                    </a:ext>
                  </a:extLst>
                </a:gridCol>
                <a:gridCol w="590518">
                  <a:extLst>
                    <a:ext uri="{9D8B030D-6E8A-4147-A177-3AD203B41FA5}">
                      <a16:colId xmlns:a16="http://schemas.microsoft.com/office/drawing/2014/main" val="1706507522"/>
                    </a:ext>
                  </a:extLst>
                </a:gridCol>
                <a:gridCol w="590518">
                  <a:extLst>
                    <a:ext uri="{9D8B030D-6E8A-4147-A177-3AD203B41FA5}">
                      <a16:colId xmlns:a16="http://schemas.microsoft.com/office/drawing/2014/main" val="3596019896"/>
                    </a:ext>
                  </a:extLst>
                </a:gridCol>
                <a:gridCol w="590518">
                  <a:extLst>
                    <a:ext uri="{9D8B030D-6E8A-4147-A177-3AD203B41FA5}">
                      <a16:colId xmlns:a16="http://schemas.microsoft.com/office/drawing/2014/main" val="1920553209"/>
                    </a:ext>
                  </a:extLst>
                </a:gridCol>
                <a:gridCol w="590518">
                  <a:extLst>
                    <a:ext uri="{9D8B030D-6E8A-4147-A177-3AD203B41FA5}">
                      <a16:colId xmlns:a16="http://schemas.microsoft.com/office/drawing/2014/main" val="2539050738"/>
                    </a:ext>
                  </a:extLst>
                </a:gridCol>
                <a:gridCol w="590518">
                  <a:extLst>
                    <a:ext uri="{9D8B030D-6E8A-4147-A177-3AD203B41FA5}">
                      <a16:colId xmlns:a16="http://schemas.microsoft.com/office/drawing/2014/main" val="4143405952"/>
                    </a:ext>
                  </a:extLst>
                </a:gridCol>
                <a:gridCol w="632257">
                  <a:extLst>
                    <a:ext uri="{9D8B030D-6E8A-4147-A177-3AD203B41FA5}">
                      <a16:colId xmlns:a16="http://schemas.microsoft.com/office/drawing/2014/main" val="2473793799"/>
                    </a:ext>
                  </a:extLst>
                </a:gridCol>
                <a:gridCol w="632257">
                  <a:extLst>
                    <a:ext uri="{9D8B030D-6E8A-4147-A177-3AD203B41FA5}">
                      <a16:colId xmlns:a16="http://schemas.microsoft.com/office/drawing/2014/main" val="1324249470"/>
                    </a:ext>
                  </a:extLst>
                </a:gridCol>
                <a:gridCol w="556509">
                  <a:extLst>
                    <a:ext uri="{9D8B030D-6E8A-4147-A177-3AD203B41FA5}">
                      <a16:colId xmlns:a16="http://schemas.microsoft.com/office/drawing/2014/main" val="3469100675"/>
                    </a:ext>
                  </a:extLst>
                </a:gridCol>
              </a:tblGrid>
              <a:tr h="394098">
                <a:tc rowSpan="3">
                  <a:txBody>
                    <a:bodyPr/>
                    <a:lstStyle/>
                    <a:p>
                      <a:pPr marL="0" marR="0" algn="ctr">
                        <a:lnSpc>
                          <a:spcPct val="107000"/>
                        </a:lnSpc>
                        <a:spcBef>
                          <a:spcPts val="0"/>
                        </a:spcBef>
                        <a:spcAft>
                          <a:spcPts val="0"/>
                        </a:spcAft>
                      </a:pPr>
                      <a:r>
                        <a:rPr lang="en-US" sz="1200">
                          <a:effectLst/>
                        </a:rPr>
                        <a:t>SIGN TYPE</a:t>
                      </a:r>
                      <a:endParaRPr lang="en-US" sz="1100">
                        <a:effectLst/>
                        <a:latin typeface="Arial" panose="020B0604020202020204" pitchFamily="34" charset="0"/>
                        <a:ea typeface="Calibri" panose="020F0502020204030204" pitchFamily="34" charset="0"/>
                      </a:endParaRPr>
                    </a:p>
                  </a:txBody>
                  <a:tcPr marL="76200" marR="76200" marT="76200" marB="36830" anchor="ctr"/>
                </a:tc>
                <a:tc gridSpan="2">
                  <a:txBody>
                    <a:bodyPr/>
                    <a:lstStyle/>
                    <a:p>
                      <a:pPr marL="0" marR="0" algn="ctr">
                        <a:lnSpc>
                          <a:spcPct val="107000"/>
                        </a:lnSpc>
                        <a:spcBef>
                          <a:spcPts val="0"/>
                        </a:spcBef>
                        <a:spcAft>
                          <a:spcPts val="0"/>
                        </a:spcAft>
                      </a:pPr>
                      <a:r>
                        <a:rPr lang="en-US" sz="1200" dirty="0">
                          <a:solidFill>
                            <a:schemeClr val="accent3">
                              <a:lumMod val="75000"/>
                            </a:schemeClr>
                          </a:solidFill>
                          <a:effectLst/>
                        </a:rPr>
                        <a:t>CATEGORY A</a:t>
                      </a:r>
                      <a:endParaRPr lang="en-US" sz="1100" dirty="0">
                        <a:solidFill>
                          <a:schemeClr val="accent3">
                            <a:lumMod val="75000"/>
                          </a:schemeClr>
                        </a:solidFill>
                        <a:effectLst/>
                        <a:latin typeface="Arial" panose="020B0604020202020204" pitchFamily="34" charset="0"/>
                        <a:ea typeface="Calibri" panose="020F0502020204030204" pitchFamily="34" charset="0"/>
                      </a:endParaRPr>
                    </a:p>
                  </a:txBody>
                  <a:tcPr marL="18415" marR="18415" marT="76200" marB="36830"/>
                </a:tc>
                <a:tc hMerge="1">
                  <a:txBody>
                    <a:bodyPr/>
                    <a:lstStyle/>
                    <a:p>
                      <a:endParaRPr lang="en-US"/>
                    </a:p>
                  </a:txBody>
                  <a:tcPr/>
                </a:tc>
                <a:tc gridSpan="2">
                  <a:txBody>
                    <a:bodyPr/>
                    <a:lstStyle/>
                    <a:p>
                      <a:pPr marL="0" marR="0" algn="ctr">
                        <a:lnSpc>
                          <a:spcPct val="107000"/>
                        </a:lnSpc>
                        <a:spcBef>
                          <a:spcPts val="0"/>
                        </a:spcBef>
                        <a:spcAft>
                          <a:spcPts val="0"/>
                        </a:spcAft>
                      </a:pPr>
                      <a:r>
                        <a:rPr lang="en-US" sz="1200">
                          <a:effectLst/>
                        </a:rPr>
                        <a:t>CATEGORY B</a:t>
                      </a:r>
                      <a:endParaRPr lang="en-US" sz="1100">
                        <a:effectLst/>
                        <a:latin typeface="Arial" panose="020B0604020202020204" pitchFamily="34" charset="0"/>
                        <a:ea typeface="Calibri" panose="020F0502020204030204" pitchFamily="34" charset="0"/>
                      </a:endParaRPr>
                    </a:p>
                  </a:txBody>
                  <a:tcPr marL="18415" marR="18415" marT="76200" marB="36830"/>
                </a:tc>
                <a:tc hMerge="1">
                  <a:txBody>
                    <a:bodyPr/>
                    <a:lstStyle/>
                    <a:p>
                      <a:endParaRPr lang="en-US"/>
                    </a:p>
                  </a:txBody>
                  <a:tcPr/>
                </a:tc>
                <a:tc gridSpan="2">
                  <a:txBody>
                    <a:bodyPr/>
                    <a:lstStyle/>
                    <a:p>
                      <a:pPr marL="0" marR="0" algn="ctr">
                        <a:lnSpc>
                          <a:spcPct val="107000"/>
                        </a:lnSpc>
                        <a:spcBef>
                          <a:spcPts val="0"/>
                        </a:spcBef>
                        <a:spcAft>
                          <a:spcPts val="0"/>
                        </a:spcAft>
                      </a:pPr>
                      <a:r>
                        <a:rPr lang="en-US" sz="1200" dirty="0">
                          <a:effectLst/>
                        </a:rPr>
                        <a:t>CATEGORY C</a:t>
                      </a:r>
                      <a:endParaRPr lang="en-US" sz="1100" dirty="0">
                        <a:effectLst/>
                        <a:latin typeface="Arial" panose="020B0604020202020204" pitchFamily="34" charset="0"/>
                        <a:ea typeface="Calibri" panose="020F0502020204030204" pitchFamily="34" charset="0"/>
                      </a:endParaRPr>
                    </a:p>
                  </a:txBody>
                  <a:tcPr marL="18415" marR="18415" marT="76200" marB="36830"/>
                </a:tc>
                <a:tc hMerge="1">
                  <a:txBody>
                    <a:bodyPr/>
                    <a:lstStyle/>
                    <a:p>
                      <a:endParaRPr lang="en-US"/>
                    </a:p>
                  </a:txBody>
                  <a:tcPr/>
                </a:tc>
                <a:tc gridSpan="2">
                  <a:txBody>
                    <a:bodyPr/>
                    <a:lstStyle/>
                    <a:p>
                      <a:pPr marL="0" marR="0" algn="ctr">
                        <a:lnSpc>
                          <a:spcPct val="107000"/>
                        </a:lnSpc>
                        <a:spcBef>
                          <a:spcPts val="0"/>
                        </a:spcBef>
                        <a:spcAft>
                          <a:spcPts val="0"/>
                        </a:spcAft>
                      </a:pPr>
                      <a:r>
                        <a:rPr lang="en-US" sz="1200">
                          <a:effectLst/>
                        </a:rPr>
                        <a:t>CATEGORY D</a:t>
                      </a:r>
                      <a:endParaRPr lang="en-US" sz="1100">
                        <a:effectLst/>
                        <a:latin typeface="Arial" panose="020B0604020202020204" pitchFamily="34" charset="0"/>
                        <a:ea typeface="Calibri" panose="020F0502020204030204" pitchFamily="34" charset="0"/>
                      </a:endParaRPr>
                    </a:p>
                  </a:txBody>
                  <a:tcPr marL="18415" marR="18415" marT="76200" marB="36830"/>
                </a:tc>
                <a:tc hMerge="1">
                  <a:txBody>
                    <a:bodyPr/>
                    <a:lstStyle/>
                    <a:p>
                      <a:endParaRPr lang="en-US"/>
                    </a:p>
                  </a:txBody>
                  <a:tcPr/>
                </a:tc>
                <a:tc gridSpan="2">
                  <a:txBody>
                    <a:bodyPr/>
                    <a:lstStyle/>
                    <a:p>
                      <a:pPr marL="0" marR="0" algn="ctr">
                        <a:lnSpc>
                          <a:spcPct val="107000"/>
                        </a:lnSpc>
                        <a:spcBef>
                          <a:spcPts val="0"/>
                        </a:spcBef>
                        <a:spcAft>
                          <a:spcPts val="0"/>
                        </a:spcAft>
                      </a:pPr>
                      <a:r>
                        <a:rPr lang="en-US" sz="1200" u="sng" dirty="0">
                          <a:solidFill>
                            <a:schemeClr val="accent3">
                              <a:lumMod val="75000"/>
                            </a:schemeClr>
                          </a:solidFill>
                          <a:effectLst/>
                        </a:rPr>
                        <a:t>CATEGORY E</a:t>
                      </a:r>
                      <a:endParaRPr lang="en-US" sz="1100" dirty="0">
                        <a:solidFill>
                          <a:schemeClr val="accent3">
                            <a:lumMod val="75000"/>
                          </a:schemeClr>
                        </a:solidFill>
                        <a:effectLst/>
                        <a:latin typeface="Arial" panose="020B0604020202020204" pitchFamily="34" charset="0"/>
                        <a:ea typeface="Calibri" panose="020F0502020204030204" pitchFamily="34" charset="0"/>
                      </a:endParaRPr>
                    </a:p>
                  </a:txBody>
                  <a:tcPr marL="3175" marR="3175" marT="0" marB="0"/>
                </a:tc>
                <a:tc hMerge="1">
                  <a:txBody>
                    <a:bodyPr/>
                    <a:lstStyle/>
                    <a:p>
                      <a:endParaRPr lang="en-US"/>
                    </a:p>
                  </a:txBody>
                  <a:tcPr/>
                </a:tc>
                <a:extLst>
                  <a:ext uri="{0D108BD9-81ED-4DB2-BD59-A6C34878D82A}">
                    <a16:rowId xmlns:a16="http://schemas.microsoft.com/office/drawing/2014/main" val="4048599983"/>
                  </a:ext>
                </a:extLst>
              </a:tr>
              <a:tr h="394098">
                <a:tc vMerge="1">
                  <a:txBody>
                    <a:bodyPr/>
                    <a:lstStyle/>
                    <a:p>
                      <a:endParaRPr lang="en-US"/>
                    </a:p>
                  </a:txBody>
                  <a:tcPr/>
                </a:tc>
                <a:tc>
                  <a:txBody>
                    <a:bodyPr/>
                    <a:lstStyle/>
                    <a:p>
                      <a:pPr marL="0" marR="0" algn="ctr">
                        <a:lnSpc>
                          <a:spcPct val="107000"/>
                        </a:lnSpc>
                        <a:spcBef>
                          <a:spcPts val="0"/>
                        </a:spcBef>
                        <a:spcAft>
                          <a:spcPts val="0"/>
                        </a:spcAft>
                      </a:pPr>
                      <a:r>
                        <a:rPr lang="en-US" sz="1200" dirty="0">
                          <a:solidFill>
                            <a:schemeClr val="accent3">
                              <a:lumMod val="75000"/>
                            </a:schemeClr>
                          </a:solidFill>
                          <a:effectLst/>
                        </a:rPr>
                        <a:t>Height</a:t>
                      </a:r>
                      <a:endParaRPr lang="en-US" sz="1100" dirty="0">
                        <a:solidFill>
                          <a:schemeClr val="accent3">
                            <a:lumMod val="75000"/>
                          </a:schemeClr>
                        </a:solidFill>
                        <a:effectLst/>
                        <a:latin typeface="Arial" panose="020B0604020202020204" pitchFamily="34" charset="0"/>
                        <a:ea typeface="Calibri" panose="020F0502020204030204" pitchFamily="34" charset="0"/>
                      </a:endParaRPr>
                    </a:p>
                  </a:txBody>
                  <a:tcPr marL="18415" marR="18415" marT="76200" marB="36830"/>
                </a:tc>
                <a:tc>
                  <a:txBody>
                    <a:bodyPr/>
                    <a:lstStyle/>
                    <a:p>
                      <a:pPr marL="0" marR="0" algn="ctr">
                        <a:lnSpc>
                          <a:spcPct val="107000"/>
                        </a:lnSpc>
                        <a:spcBef>
                          <a:spcPts val="0"/>
                        </a:spcBef>
                        <a:spcAft>
                          <a:spcPts val="0"/>
                        </a:spcAft>
                      </a:pPr>
                      <a:r>
                        <a:rPr lang="en-US" sz="1200">
                          <a:solidFill>
                            <a:schemeClr val="accent3">
                              <a:lumMod val="75000"/>
                            </a:schemeClr>
                          </a:solidFill>
                          <a:effectLst/>
                        </a:rPr>
                        <a:t>Size</a:t>
                      </a:r>
                      <a:endParaRPr lang="en-US" sz="1100">
                        <a:solidFill>
                          <a:schemeClr val="accent3">
                            <a:lumMod val="75000"/>
                          </a:schemeClr>
                        </a:solidFill>
                        <a:effectLst/>
                        <a:latin typeface="Arial" panose="020B0604020202020204" pitchFamily="34" charset="0"/>
                        <a:ea typeface="Calibri" panose="020F0502020204030204" pitchFamily="34" charset="0"/>
                      </a:endParaRPr>
                    </a:p>
                  </a:txBody>
                  <a:tcPr marL="18415" marR="18415" marT="76200" marB="36830"/>
                </a:tc>
                <a:tc>
                  <a:txBody>
                    <a:bodyPr/>
                    <a:lstStyle/>
                    <a:p>
                      <a:pPr marL="0" marR="0" algn="ctr">
                        <a:lnSpc>
                          <a:spcPct val="107000"/>
                        </a:lnSpc>
                        <a:spcBef>
                          <a:spcPts val="0"/>
                        </a:spcBef>
                        <a:spcAft>
                          <a:spcPts val="0"/>
                        </a:spcAft>
                      </a:pPr>
                      <a:r>
                        <a:rPr lang="en-US" sz="1200">
                          <a:effectLst/>
                        </a:rPr>
                        <a:t>Height</a:t>
                      </a:r>
                      <a:endParaRPr lang="en-US" sz="1100">
                        <a:effectLst/>
                        <a:latin typeface="Arial" panose="020B0604020202020204" pitchFamily="34" charset="0"/>
                        <a:ea typeface="Calibri" panose="020F0502020204030204" pitchFamily="34" charset="0"/>
                      </a:endParaRPr>
                    </a:p>
                  </a:txBody>
                  <a:tcPr marL="18415" marR="18415" marT="76200" marB="36830"/>
                </a:tc>
                <a:tc>
                  <a:txBody>
                    <a:bodyPr/>
                    <a:lstStyle/>
                    <a:p>
                      <a:pPr marL="0" marR="0" algn="ctr">
                        <a:lnSpc>
                          <a:spcPct val="107000"/>
                        </a:lnSpc>
                        <a:spcBef>
                          <a:spcPts val="0"/>
                        </a:spcBef>
                        <a:spcAft>
                          <a:spcPts val="0"/>
                        </a:spcAft>
                      </a:pPr>
                      <a:r>
                        <a:rPr lang="en-US" sz="1200">
                          <a:effectLst/>
                        </a:rPr>
                        <a:t>Size</a:t>
                      </a:r>
                      <a:endParaRPr lang="en-US" sz="1100">
                        <a:effectLst/>
                        <a:latin typeface="Arial" panose="020B0604020202020204" pitchFamily="34" charset="0"/>
                        <a:ea typeface="Calibri" panose="020F0502020204030204" pitchFamily="34" charset="0"/>
                      </a:endParaRPr>
                    </a:p>
                  </a:txBody>
                  <a:tcPr marL="18415" marR="18415" marT="76200" marB="36830"/>
                </a:tc>
                <a:tc>
                  <a:txBody>
                    <a:bodyPr/>
                    <a:lstStyle/>
                    <a:p>
                      <a:pPr marL="0" marR="0" algn="ctr">
                        <a:lnSpc>
                          <a:spcPct val="107000"/>
                        </a:lnSpc>
                        <a:spcBef>
                          <a:spcPts val="0"/>
                        </a:spcBef>
                        <a:spcAft>
                          <a:spcPts val="0"/>
                        </a:spcAft>
                      </a:pPr>
                      <a:r>
                        <a:rPr lang="en-US" sz="1200">
                          <a:effectLst/>
                        </a:rPr>
                        <a:t>Height</a:t>
                      </a:r>
                      <a:endParaRPr lang="en-US" sz="1100">
                        <a:effectLst/>
                        <a:latin typeface="Arial" panose="020B0604020202020204" pitchFamily="34" charset="0"/>
                        <a:ea typeface="Calibri" panose="020F0502020204030204" pitchFamily="34" charset="0"/>
                      </a:endParaRPr>
                    </a:p>
                  </a:txBody>
                  <a:tcPr marL="18415" marR="18415" marT="76200" marB="36830"/>
                </a:tc>
                <a:tc>
                  <a:txBody>
                    <a:bodyPr/>
                    <a:lstStyle/>
                    <a:p>
                      <a:pPr marL="0" marR="0" algn="ctr">
                        <a:lnSpc>
                          <a:spcPct val="107000"/>
                        </a:lnSpc>
                        <a:spcBef>
                          <a:spcPts val="0"/>
                        </a:spcBef>
                        <a:spcAft>
                          <a:spcPts val="0"/>
                        </a:spcAft>
                      </a:pPr>
                      <a:r>
                        <a:rPr lang="en-US" sz="1200">
                          <a:effectLst/>
                        </a:rPr>
                        <a:t>Size</a:t>
                      </a:r>
                      <a:endParaRPr lang="en-US" sz="1100">
                        <a:effectLst/>
                        <a:latin typeface="Arial" panose="020B0604020202020204" pitchFamily="34" charset="0"/>
                        <a:ea typeface="Calibri" panose="020F0502020204030204" pitchFamily="34" charset="0"/>
                      </a:endParaRPr>
                    </a:p>
                  </a:txBody>
                  <a:tcPr marL="18415" marR="18415" marT="76200" marB="36830"/>
                </a:tc>
                <a:tc>
                  <a:txBody>
                    <a:bodyPr/>
                    <a:lstStyle/>
                    <a:p>
                      <a:pPr marL="0" marR="0" algn="ctr">
                        <a:lnSpc>
                          <a:spcPct val="107000"/>
                        </a:lnSpc>
                        <a:spcBef>
                          <a:spcPts val="0"/>
                        </a:spcBef>
                        <a:spcAft>
                          <a:spcPts val="0"/>
                        </a:spcAft>
                      </a:pPr>
                      <a:r>
                        <a:rPr lang="en-US" sz="1200">
                          <a:effectLst/>
                        </a:rPr>
                        <a:t>Height</a:t>
                      </a:r>
                      <a:endParaRPr lang="en-US" sz="1100">
                        <a:effectLst/>
                        <a:latin typeface="Arial" panose="020B0604020202020204" pitchFamily="34" charset="0"/>
                        <a:ea typeface="Calibri" panose="020F0502020204030204" pitchFamily="34" charset="0"/>
                      </a:endParaRPr>
                    </a:p>
                  </a:txBody>
                  <a:tcPr marL="18415" marR="18415" marT="76200" marB="36830"/>
                </a:tc>
                <a:tc>
                  <a:txBody>
                    <a:bodyPr/>
                    <a:lstStyle/>
                    <a:p>
                      <a:pPr marL="0" marR="0" algn="ctr">
                        <a:lnSpc>
                          <a:spcPct val="107000"/>
                        </a:lnSpc>
                        <a:spcBef>
                          <a:spcPts val="0"/>
                        </a:spcBef>
                        <a:spcAft>
                          <a:spcPts val="0"/>
                        </a:spcAft>
                      </a:pPr>
                      <a:r>
                        <a:rPr lang="en-US" sz="1200">
                          <a:effectLst/>
                        </a:rPr>
                        <a:t>Size</a:t>
                      </a:r>
                      <a:endParaRPr lang="en-US" sz="1100">
                        <a:effectLst/>
                        <a:latin typeface="Arial" panose="020B0604020202020204" pitchFamily="34" charset="0"/>
                        <a:ea typeface="Calibri" panose="020F0502020204030204" pitchFamily="34" charset="0"/>
                      </a:endParaRPr>
                    </a:p>
                  </a:txBody>
                  <a:tcPr marL="18415" marR="18415" marT="76200" marB="36830"/>
                </a:tc>
                <a:tc>
                  <a:txBody>
                    <a:bodyPr/>
                    <a:lstStyle/>
                    <a:p>
                      <a:pPr marL="0" marR="0" algn="ctr">
                        <a:lnSpc>
                          <a:spcPct val="107000"/>
                        </a:lnSpc>
                        <a:spcBef>
                          <a:spcPts val="0"/>
                        </a:spcBef>
                        <a:spcAft>
                          <a:spcPts val="0"/>
                        </a:spcAft>
                      </a:pPr>
                      <a:r>
                        <a:rPr lang="en-US" sz="1200" u="sng" dirty="0">
                          <a:solidFill>
                            <a:schemeClr val="accent3">
                              <a:lumMod val="75000"/>
                            </a:schemeClr>
                          </a:solidFill>
                          <a:effectLst/>
                        </a:rPr>
                        <a:t>Height</a:t>
                      </a:r>
                      <a:endParaRPr lang="en-US" sz="1100" dirty="0">
                        <a:solidFill>
                          <a:schemeClr val="accent3">
                            <a:lumMod val="75000"/>
                          </a:schemeClr>
                        </a:solidFill>
                        <a:effectLst/>
                        <a:latin typeface="Arial" panose="020B0604020202020204" pitchFamily="34" charset="0"/>
                        <a:ea typeface="Calibri" panose="020F0502020204030204" pitchFamily="34" charset="0"/>
                      </a:endParaRPr>
                    </a:p>
                  </a:txBody>
                  <a:tcPr marL="3175" marR="3175" marT="0" marB="0"/>
                </a:tc>
                <a:tc>
                  <a:txBody>
                    <a:bodyPr/>
                    <a:lstStyle/>
                    <a:p>
                      <a:pPr marL="0" marR="0" algn="ctr">
                        <a:lnSpc>
                          <a:spcPct val="107000"/>
                        </a:lnSpc>
                        <a:spcBef>
                          <a:spcPts val="0"/>
                        </a:spcBef>
                        <a:spcAft>
                          <a:spcPts val="0"/>
                        </a:spcAft>
                      </a:pPr>
                      <a:r>
                        <a:rPr lang="en-US" sz="1200" u="sng">
                          <a:solidFill>
                            <a:schemeClr val="accent3">
                              <a:lumMod val="75000"/>
                            </a:schemeClr>
                          </a:solidFill>
                          <a:effectLst/>
                        </a:rPr>
                        <a:t>Size</a:t>
                      </a:r>
                      <a:endParaRPr lang="en-US" sz="1100">
                        <a:solidFill>
                          <a:schemeClr val="accent3">
                            <a:lumMod val="75000"/>
                          </a:schemeClr>
                        </a:solidFill>
                        <a:effectLst/>
                        <a:latin typeface="Arial" panose="020B0604020202020204" pitchFamily="34" charset="0"/>
                        <a:ea typeface="Calibri" panose="020F0502020204030204" pitchFamily="34" charset="0"/>
                      </a:endParaRPr>
                    </a:p>
                  </a:txBody>
                  <a:tcPr marL="3175" marR="3175" marT="0" marB="0"/>
                </a:tc>
                <a:extLst>
                  <a:ext uri="{0D108BD9-81ED-4DB2-BD59-A6C34878D82A}">
                    <a16:rowId xmlns:a16="http://schemas.microsoft.com/office/drawing/2014/main" val="801733065"/>
                  </a:ext>
                </a:extLst>
              </a:tr>
              <a:tr h="394098">
                <a:tc vMerge="1">
                  <a:txBody>
                    <a:bodyPr/>
                    <a:lstStyle/>
                    <a:p>
                      <a:endParaRPr lang="en-US"/>
                    </a:p>
                  </a:txBody>
                  <a:tcPr/>
                </a:tc>
                <a:tc>
                  <a:txBody>
                    <a:bodyPr/>
                    <a:lstStyle/>
                    <a:p>
                      <a:pPr marL="0" marR="0" algn="ctr">
                        <a:lnSpc>
                          <a:spcPct val="107000"/>
                        </a:lnSpc>
                        <a:spcBef>
                          <a:spcPts val="0"/>
                        </a:spcBef>
                        <a:spcAft>
                          <a:spcPts val="0"/>
                        </a:spcAft>
                      </a:pPr>
                      <a:r>
                        <a:rPr lang="en-US" sz="1200" dirty="0">
                          <a:solidFill>
                            <a:schemeClr val="accent3">
                              <a:lumMod val="75000"/>
                            </a:schemeClr>
                          </a:solidFill>
                          <a:effectLst/>
                        </a:rPr>
                        <a:t>(Ft.)</a:t>
                      </a:r>
                      <a:endParaRPr lang="en-US" sz="1100" dirty="0">
                        <a:solidFill>
                          <a:schemeClr val="accent3">
                            <a:lumMod val="75000"/>
                          </a:schemeClr>
                        </a:solidFill>
                        <a:effectLst/>
                        <a:latin typeface="Arial" panose="020B0604020202020204" pitchFamily="34" charset="0"/>
                        <a:ea typeface="Calibri" panose="020F0502020204030204" pitchFamily="34" charset="0"/>
                      </a:endParaRPr>
                    </a:p>
                  </a:txBody>
                  <a:tcPr marL="18415" marR="18415" marT="76200" marB="36830"/>
                </a:tc>
                <a:tc>
                  <a:txBody>
                    <a:bodyPr/>
                    <a:lstStyle/>
                    <a:p>
                      <a:pPr marL="0" marR="0" algn="ctr">
                        <a:lnSpc>
                          <a:spcPct val="107000"/>
                        </a:lnSpc>
                        <a:spcBef>
                          <a:spcPts val="0"/>
                        </a:spcBef>
                        <a:spcAft>
                          <a:spcPts val="0"/>
                        </a:spcAft>
                      </a:pPr>
                      <a:r>
                        <a:rPr lang="en-US" sz="1200">
                          <a:solidFill>
                            <a:schemeClr val="accent3">
                              <a:lumMod val="75000"/>
                            </a:schemeClr>
                          </a:solidFill>
                          <a:effectLst/>
                        </a:rPr>
                        <a:t>(SFt.)</a:t>
                      </a:r>
                      <a:endParaRPr lang="en-US" sz="1100">
                        <a:solidFill>
                          <a:schemeClr val="accent3">
                            <a:lumMod val="75000"/>
                          </a:schemeClr>
                        </a:solidFill>
                        <a:effectLst/>
                        <a:latin typeface="Arial" panose="020B0604020202020204" pitchFamily="34" charset="0"/>
                        <a:ea typeface="Calibri" panose="020F0502020204030204" pitchFamily="34" charset="0"/>
                      </a:endParaRPr>
                    </a:p>
                  </a:txBody>
                  <a:tcPr marL="18415" marR="18415" marT="76200" marB="36830"/>
                </a:tc>
                <a:tc>
                  <a:txBody>
                    <a:bodyPr/>
                    <a:lstStyle/>
                    <a:p>
                      <a:pPr marL="0" marR="0" algn="ctr">
                        <a:lnSpc>
                          <a:spcPct val="107000"/>
                        </a:lnSpc>
                        <a:spcBef>
                          <a:spcPts val="0"/>
                        </a:spcBef>
                        <a:spcAft>
                          <a:spcPts val="0"/>
                        </a:spcAft>
                      </a:pPr>
                      <a:r>
                        <a:rPr lang="en-US" sz="1200">
                          <a:effectLst/>
                        </a:rPr>
                        <a:t>(Ft.)</a:t>
                      </a:r>
                      <a:endParaRPr lang="en-US" sz="1100">
                        <a:effectLst/>
                        <a:latin typeface="Arial" panose="020B0604020202020204" pitchFamily="34" charset="0"/>
                        <a:ea typeface="Calibri" panose="020F0502020204030204" pitchFamily="34" charset="0"/>
                      </a:endParaRPr>
                    </a:p>
                  </a:txBody>
                  <a:tcPr marL="18415" marR="18415" marT="76200" marB="36830"/>
                </a:tc>
                <a:tc>
                  <a:txBody>
                    <a:bodyPr/>
                    <a:lstStyle/>
                    <a:p>
                      <a:pPr marL="0" marR="0" algn="ctr">
                        <a:lnSpc>
                          <a:spcPct val="107000"/>
                        </a:lnSpc>
                        <a:spcBef>
                          <a:spcPts val="0"/>
                        </a:spcBef>
                        <a:spcAft>
                          <a:spcPts val="0"/>
                        </a:spcAft>
                      </a:pPr>
                      <a:r>
                        <a:rPr lang="en-US" sz="1200" dirty="0">
                          <a:effectLst/>
                        </a:rPr>
                        <a:t>(</a:t>
                      </a:r>
                      <a:r>
                        <a:rPr lang="en-US" sz="1200" dirty="0" err="1">
                          <a:effectLst/>
                        </a:rPr>
                        <a:t>SFt</a:t>
                      </a:r>
                      <a:r>
                        <a:rPr lang="en-US" sz="1200" dirty="0">
                          <a:effectLst/>
                        </a:rPr>
                        <a:t>.)</a:t>
                      </a:r>
                      <a:endParaRPr lang="en-US" sz="1100" dirty="0">
                        <a:effectLst/>
                        <a:latin typeface="Arial" panose="020B0604020202020204" pitchFamily="34" charset="0"/>
                        <a:ea typeface="Calibri" panose="020F0502020204030204" pitchFamily="34" charset="0"/>
                      </a:endParaRPr>
                    </a:p>
                  </a:txBody>
                  <a:tcPr marL="18415" marR="18415" marT="76200" marB="36830"/>
                </a:tc>
                <a:tc>
                  <a:txBody>
                    <a:bodyPr/>
                    <a:lstStyle/>
                    <a:p>
                      <a:pPr marL="0" marR="0" algn="ctr">
                        <a:lnSpc>
                          <a:spcPct val="107000"/>
                        </a:lnSpc>
                        <a:spcBef>
                          <a:spcPts val="0"/>
                        </a:spcBef>
                        <a:spcAft>
                          <a:spcPts val="0"/>
                        </a:spcAft>
                      </a:pPr>
                      <a:r>
                        <a:rPr lang="en-US" sz="1200">
                          <a:effectLst/>
                        </a:rPr>
                        <a:t>(Ft.)</a:t>
                      </a:r>
                      <a:endParaRPr lang="en-US" sz="1100">
                        <a:effectLst/>
                        <a:latin typeface="Arial" panose="020B0604020202020204" pitchFamily="34" charset="0"/>
                        <a:ea typeface="Calibri" panose="020F0502020204030204" pitchFamily="34" charset="0"/>
                      </a:endParaRPr>
                    </a:p>
                  </a:txBody>
                  <a:tcPr marL="18415" marR="18415" marT="76200" marB="36830"/>
                </a:tc>
                <a:tc>
                  <a:txBody>
                    <a:bodyPr/>
                    <a:lstStyle/>
                    <a:p>
                      <a:pPr marL="0" marR="0" algn="ctr">
                        <a:lnSpc>
                          <a:spcPct val="107000"/>
                        </a:lnSpc>
                        <a:spcBef>
                          <a:spcPts val="0"/>
                        </a:spcBef>
                        <a:spcAft>
                          <a:spcPts val="0"/>
                        </a:spcAft>
                      </a:pPr>
                      <a:r>
                        <a:rPr lang="en-US" sz="1200">
                          <a:effectLst/>
                        </a:rPr>
                        <a:t>(SFt.)</a:t>
                      </a:r>
                      <a:endParaRPr lang="en-US" sz="1100">
                        <a:effectLst/>
                        <a:latin typeface="Arial" panose="020B0604020202020204" pitchFamily="34" charset="0"/>
                        <a:ea typeface="Calibri" panose="020F0502020204030204" pitchFamily="34" charset="0"/>
                      </a:endParaRPr>
                    </a:p>
                  </a:txBody>
                  <a:tcPr marL="18415" marR="18415" marT="76200" marB="36830"/>
                </a:tc>
                <a:tc>
                  <a:txBody>
                    <a:bodyPr/>
                    <a:lstStyle/>
                    <a:p>
                      <a:pPr marL="0" marR="0" algn="ctr">
                        <a:lnSpc>
                          <a:spcPct val="107000"/>
                        </a:lnSpc>
                        <a:spcBef>
                          <a:spcPts val="0"/>
                        </a:spcBef>
                        <a:spcAft>
                          <a:spcPts val="0"/>
                        </a:spcAft>
                      </a:pPr>
                      <a:r>
                        <a:rPr lang="en-US" sz="1200">
                          <a:effectLst/>
                        </a:rPr>
                        <a:t>(Ft.)</a:t>
                      </a:r>
                      <a:endParaRPr lang="en-US" sz="1100">
                        <a:effectLst/>
                        <a:latin typeface="Arial" panose="020B0604020202020204" pitchFamily="34" charset="0"/>
                        <a:ea typeface="Calibri" panose="020F0502020204030204" pitchFamily="34" charset="0"/>
                      </a:endParaRPr>
                    </a:p>
                  </a:txBody>
                  <a:tcPr marL="18415" marR="18415" marT="76200" marB="36830"/>
                </a:tc>
                <a:tc>
                  <a:txBody>
                    <a:bodyPr/>
                    <a:lstStyle/>
                    <a:p>
                      <a:pPr marL="0" marR="0" algn="ctr">
                        <a:lnSpc>
                          <a:spcPct val="107000"/>
                        </a:lnSpc>
                        <a:spcBef>
                          <a:spcPts val="0"/>
                        </a:spcBef>
                        <a:spcAft>
                          <a:spcPts val="0"/>
                        </a:spcAft>
                      </a:pPr>
                      <a:r>
                        <a:rPr lang="en-US" sz="1200">
                          <a:effectLst/>
                        </a:rPr>
                        <a:t>(SFt.)</a:t>
                      </a:r>
                      <a:endParaRPr lang="en-US" sz="1100">
                        <a:effectLst/>
                        <a:latin typeface="Arial" panose="020B0604020202020204" pitchFamily="34" charset="0"/>
                        <a:ea typeface="Calibri" panose="020F0502020204030204" pitchFamily="34" charset="0"/>
                      </a:endParaRPr>
                    </a:p>
                  </a:txBody>
                  <a:tcPr marL="18415" marR="18415" marT="76200" marB="36830"/>
                </a:tc>
                <a:tc>
                  <a:txBody>
                    <a:bodyPr/>
                    <a:lstStyle/>
                    <a:p>
                      <a:pPr marL="0" marR="0" algn="ctr">
                        <a:lnSpc>
                          <a:spcPct val="107000"/>
                        </a:lnSpc>
                        <a:spcBef>
                          <a:spcPts val="0"/>
                        </a:spcBef>
                        <a:spcAft>
                          <a:spcPts val="0"/>
                        </a:spcAft>
                      </a:pPr>
                      <a:r>
                        <a:rPr lang="en-US" sz="1200" u="sng">
                          <a:solidFill>
                            <a:schemeClr val="accent3">
                              <a:lumMod val="75000"/>
                            </a:schemeClr>
                          </a:solidFill>
                          <a:effectLst/>
                        </a:rPr>
                        <a:t>(Ft.)</a:t>
                      </a:r>
                      <a:endParaRPr lang="en-US" sz="1100">
                        <a:solidFill>
                          <a:schemeClr val="accent3">
                            <a:lumMod val="75000"/>
                          </a:schemeClr>
                        </a:solidFill>
                        <a:effectLst/>
                        <a:latin typeface="Arial" panose="020B0604020202020204" pitchFamily="34" charset="0"/>
                        <a:ea typeface="Calibri" panose="020F0502020204030204" pitchFamily="34" charset="0"/>
                      </a:endParaRPr>
                    </a:p>
                  </a:txBody>
                  <a:tcPr marL="3175" marR="3175" marT="0" marB="0"/>
                </a:tc>
                <a:tc>
                  <a:txBody>
                    <a:bodyPr/>
                    <a:lstStyle/>
                    <a:p>
                      <a:pPr marL="0" marR="0" algn="ctr">
                        <a:lnSpc>
                          <a:spcPct val="107000"/>
                        </a:lnSpc>
                        <a:spcBef>
                          <a:spcPts val="0"/>
                        </a:spcBef>
                        <a:spcAft>
                          <a:spcPts val="0"/>
                        </a:spcAft>
                      </a:pPr>
                      <a:r>
                        <a:rPr lang="en-US" sz="1200" u="sng">
                          <a:solidFill>
                            <a:schemeClr val="accent3">
                              <a:lumMod val="75000"/>
                            </a:schemeClr>
                          </a:solidFill>
                          <a:effectLst/>
                        </a:rPr>
                        <a:t>(SFt.)</a:t>
                      </a:r>
                      <a:endParaRPr lang="en-US" sz="1100">
                        <a:solidFill>
                          <a:schemeClr val="accent3">
                            <a:lumMod val="75000"/>
                          </a:schemeClr>
                        </a:solidFill>
                        <a:effectLst/>
                        <a:latin typeface="Arial" panose="020B0604020202020204" pitchFamily="34" charset="0"/>
                        <a:ea typeface="Calibri" panose="020F0502020204030204" pitchFamily="34" charset="0"/>
                      </a:endParaRPr>
                    </a:p>
                  </a:txBody>
                  <a:tcPr marL="3175" marR="3175" marT="0" marB="0"/>
                </a:tc>
                <a:extLst>
                  <a:ext uri="{0D108BD9-81ED-4DB2-BD59-A6C34878D82A}">
                    <a16:rowId xmlns:a16="http://schemas.microsoft.com/office/drawing/2014/main" val="54098859"/>
                  </a:ext>
                </a:extLst>
              </a:tr>
              <a:tr h="394098">
                <a:tc>
                  <a:txBody>
                    <a:bodyPr/>
                    <a:lstStyle/>
                    <a:p>
                      <a:pPr marL="0" marR="0">
                        <a:lnSpc>
                          <a:spcPct val="107000"/>
                        </a:lnSpc>
                        <a:spcBef>
                          <a:spcPts val="0"/>
                        </a:spcBef>
                        <a:spcAft>
                          <a:spcPts val="0"/>
                        </a:spcAft>
                      </a:pPr>
                      <a:r>
                        <a:rPr lang="en-US" sz="1200">
                          <a:effectLst/>
                        </a:rPr>
                        <a:t>SINGLE BUSINESS</a:t>
                      </a:r>
                      <a:endParaRPr lang="en-US" sz="1100">
                        <a:effectLst/>
                        <a:latin typeface="Arial" panose="020B0604020202020204" pitchFamily="34" charset="0"/>
                        <a:ea typeface="Calibri" panose="020F0502020204030204" pitchFamily="34" charset="0"/>
                      </a:endParaRPr>
                    </a:p>
                  </a:txBody>
                  <a:tcPr marL="76200" marR="76200" marT="76200" marB="36830"/>
                </a:tc>
                <a:tc>
                  <a:txBody>
                    <a:bodyPr/>
                    <a:lstStyle/>
                    <a:p>
                      <a:pPr marL="0" marR="0" algn="ctr">
                        <a:lnSpc>
                          <a:spcPct val="107000"/>
                        </a:lnSpc>
                        <a:spcBef>
                          <a:spcPts val="0"/>
                        </a:spcBef>
                        <a:spcAft>
                          <a:spcPts val="0"/>
                        </a:spcAft>
                      </a:pPr>
                      <a:r>
                        <a:rPr lang="en-US" sz="1200" dirty="0">
                          <a:solidFill>
                            <a:schemeClr val="accent3">
                              <a:lumMod val="75000"/>
                            </a:schemeClr>
                          </a:solidFill>
                          <a:effectLst/>
                        </a:rPr>
                        <a:t>14</a:t>
                      </a:r>
                      <a:endParaRPr lang="en-US" sz="1100" dirty="0">
                        <a:solidFill>
                          <a:schemeClr val="accent3">
                            <a:lumMod val="75000"/>
                          </a:schemeClr>
                        </a:solidFill>
                        <a:effectLst/>
                        <a:latin typeface="Arial" panose="020B0604020202020204" pitchFamily="34" charset="0"/>
                        <a:ea typeface="Calibri" panose="020F0502020204030204" pitchFamily="34" charset="0"/>
                      </a:endParaRPr>
                    </a:p>
                  </a:txBody>
                  <a:tcPr marL="18415" marR="18415" marT="76200" marB="36830"/>
                </a:tc>
                <a:tc>
                  <a:txBody>
                    <a:bodyPr/>
                    <a:lstStyle/>
                    <a:p>
                      <a:pPr marL="0" marR="0" algn="ctr">
                        <a:lnSpc>
                          <a:spcPct val="107000"/>
                        </a:lnSpc>
                        <a:spcBef>
                          <a:spcPts val="0"/>
                        </a:spcBef>
                        <a:spcAft>
                          <a:spcPts val="0"/>
                        </a:spcAft>
                      </a:pPr>
                      <a:r>
                        <a:rPr lang="en-US" sz="1200">
                          <a:solidFill>
                            <a:schemeClr val="accent3">
                              <a:lumMod val="75000"/>
                            </a:schemeClr>
                          </a:solidFill>
                          <a:effectLst/>
                        </a:rPr>
                        <a:t>100</a:t>
                      </a:r>
                      <a:endParaRPr lang="en-US" sz="1100">
                        <a:solidFill>
                          <a:schemeClr val="accent3">
                            <a:lumMod val="75000"/>
                          </a:schemeClr>
                        </a:solidFill>
                        <a:effectLst/>
                        <a:latin typeface="Arial" panose="020B0604020202020204" pitchFamily="34" charset="0"/>
                        <a:ea typeface="Calibri" panose="020F0502020204030204" pitchFamily="34" charset="0"/>
                      </a:endParaRPr>
                    </a:p>
                  </a:txBody>
                  <a:tcPr marL="18415" marR="18415" marT="76200" marB="36830"/>
                </a:tc>
                <a:tc>
                  <a:txBody>
                    <a:bodyPr/>
                    <a:lstStyle/>
                    <a:p>
                      <a:pPr marL="0" marR="0" algn="ctr">
                        <a:lnSpc>
                          <a:spcPct val="107000"/>
                        </a:lnSpc>
                        <a:spcBef>
                          <a:spcPts val="0"/>
                        </a:spcBef>
                        <a:spcAft>
                          <a:spcPts val="0"/>
                        </a:spcAft>
                      </a:pPr>
                      <a:r>
                        <a:rPr lang="en-US" sz="1200">
                          <a:effectLst/>
                        </a:rPr>
                        <a:t>20</a:t>
                      </a:r>
                      <a:endParaRPr lang="en-US" sz="1100">
                        <a:effectLst/>
                        <a:latin typeface="Arial" panose="020B0604020202020204" pitchFamily="34" charset="0"/>
                        <a:ea typeface="Calibri" panose="020F0502020204030204" pitchFamily="34" charset="0"/>
                      </a:endParaRPr>
                    </a:p>
                  </a:txBody>
                  <a:tcPr marL="18415" marR="18415" marT="76200" marB="36830"/>
                </a:tc>
                <a:tc>
                  <a:txBody>
                    <a:bodyPr/>
                    <a:lstStyle/>
                    <a:p>
                      <a:pPr marL="0" marR="0" algn="ctr">
                        <a:lnSpc>
                          <a:spcPct val="107000"/>
                        </a:lnSpc>
                        <a:spcBef>
                          <a:spcPts val="0"/>
                        </a:spcBef>
                        <a:spcAft>
                          <a:spcPts val="0"/>
                        </a:spcAft>
                      </a:pPr>
                      <a:r>
                        <a:rPr lang="en-US" sz="1200">
                          <a:effectLst/>
                        </a:rPr>
                        <a:t>150</a:t>
                      </a:r>
                      <a:endParaRPr lang="en-US" sz="1100">
                        <a:effectLst/>
                        <a:latin typeface="Arial" panose="020B0604020202020204" pitchFamily="34" charset="0"/>
                        <a:ea typeface="Calibri" panose="020F0502020204030204" pitchFamily="34" charset="0"/>
                      </a:endParaRPr>
                    </a:p>
                  </a:txBody>
                  <a:tcPr marL="18415" marR="18415" marT="76200" marB="36830"/>
                </a:tc>
                <a:tc>
                  <a:txBody>
                    <a:bodyPr/>
                    <a:lstStyle/>
                    <a:p>
                      <a:pPr marL="0" marR="0" algn="ctr">
                        <a:lnSpc>
                          <a:spcPct val="107000"/>
                        </a:lnSpc>
                        <a:spcBef>
                          <a:spcPts val="0"/>
                        </a:spcBef>
                        <a:spcAft>
                          <a:spcPts val="0"/>
                        </a:spcAft>
                      </a:pPr>
                      <a:r>
                        <a:rPr lang="en-US" sz="1200">
                          <a:effectLst/>
                        </a:rPr>
                        <a:t>42½</a:t>
                      </a:r>
                      <a:endParaRPr lang="en-US" sz="1100">
                        <a:effectLst/>
                        <a:latin typeface="Arial" panose="020B0604020202020204" pitchFamily="34" charset="0"/>
                        <a:ea typeface="Calibri" panose="020F0502020204030204" pitchFamily="34" charset="0"/>
                      </a:endParaRPr>
                    </a:p>
                  </a:txBody>
                  <a:tcPr marL="18415" marR="18415" marT="76200" marB="36830"/>
                </a:tc>
                <a:tc>
                  <a:txBody>
                    <a:bodyPr/>
                    <a:lstStyle/>
                    <a:p>
                      <a:pPr marL="0" marR="0" algn="ctr">
                        <a:lnSpc>
                          <a:spcPct val="107000"/>
                        </a:lnSpc>
                        <a:spcBef>
                          <a:spcPts val="0"/>
                        </a:spcBef>
                        <a:spcAft>
                          <a:spcPts val="0"/>
                        </a:spcAft>
                      </a:pPr>
                      <a:r>
                        <a:rPr lang="en-US" sz="1200">
                          <a:effectLst/>
                        </a:rPr>
                        <a:t>225</a:t>
                      </a:r>
                      <a:endParaRPr lang="en-US" sz="1100">
                        <a:effectLst/>
                        <a:latin typeface="Arial" panose="020B0604020202020204" pitchFamily="34" charset="0"/>
                        <a:ea typeface="Calibri" panose="020F0502020204030204" pitchFamily="34" charset="0"/>
                      </a:endParaRPr>
                    </a:p>
                  </a:txBody>
                  <a:tcPr marL="18415" marR="18415" marT="76200" marB="36830"/>
                </a:tc>
                <a:tc>
                  <a:txBody>
                    <a:bodyPr/>
                    <a:lstStyle/>
                    <a:p>
                      <a:pPr marL="0" marR="0" algn="ctr">
                        <a:lnSpc>
                          <a:spcPct val="107000"/>
                        </a:lnSpc>
                        <a:spcBef>
                          <a:spcPts val="0"/>
                        </a:spcBef>
                        <a:spcAft>
                          <a:spcPts val="0"/>
                        </a:spcAft>
                      </a:pPr>
                      <a:r>
                        <a:rPr lang="en-US" sz="1200">
                          <a:effectLst/>
                        </a:rPr>
                        <a:t>8</a:t>
                      </a:r>
                      <a:endParaRPr lang="en-US" sz="1100">
                        <a:effectLst/>
                        <a:latin typeface="Arial" panose="020B0604020202020204" pitchFamily="34" charset="0"/>
                        <a:ea typeface="Calibri" panose="020F0502020204030204" pitchFamily="34" charset="0"/>
                      </a:endParaRPr>
                    </a:p>
                  </a:txBody>
                  <a:tcPr marL="18415" marR="18415" marT="76200" marB="36830"/>
                </a:tc>
                <a:tc>
                  <a:txBody>
                    <a:bodyPr/>
                    <a:lstStyle/>
                    <a:p>
                      <a:pPr marL="0" marR="0" algn="ctr">
                        <a:lnSpc>
                          <a:spcPct val="107000"/>
                        </a:lnSpc>
                        <a:spcBef>
                          <a:spcPts val="0"/>
                        </a:spcBef>
                        <a:spcAft>
                          <a:spcPts val="0"/>
                        </a:spcAft>
                      </a:pPr>
                      <a:r>
                        <a:rPr lang="en-US" sz="1200">
                          <a:effectLst/>
                        </a:rPr>
                        <a:t>60</a:t>
                      </a:r>
                      <a:endParaRPr lang="en-US" sz="1100">
                        <a:effectLst/>
                        <a:latin typeface="Arial" panose="020B0604020202020204" pitchFamily="34" charset="0"/>
                        <a:ea typeface="Calibri" panose="020F0502020204030204" pitchFamily="34" charset="0"/>
                      </a:endParaRPr>
                    </a:p>
                  </a:txBody>
                  <a:tcPr marL="18415" marR="18415" marT="76200" marB="36830"/>
                </a:tc>
                <a:tc>
                  <a:txBody>
                    <a:bodyPr/>
                    <a:lstStyle/>
                    <a:p>
                      <a:pPr marL="0" marR="0" algn="ctr">
                        <a:lnSpc>
                          <a:spcPct val="107000"/>
                        </a:lnSpc>
                        <a:spcBef>
                          <a:spcPts val="0"/>
                        </a:spcBef>
                        <a:spcAft>
                          <a:spcPts val="0"/>
                        </a:spcAft>
                      </a:pPr>
                      <a:r>
                        <a:rPr lang="en-US" sz="1200" u="sng">
                          <a:solidFill>
                            <a:schemeClr val="accent3">
                              <a:lumMod val="75000"/>
                            </a:schemeClr>
                          </a:solidFill>
                          <a:effectLst/>
                        </a:rPr>
                        <a:t>31</a:t>
                      </a:r>
                      <a:endParaRPr lang="en-US" sz="1100">
                        <a:solidFill>
                          <a:schemeClr val="accent3">
                            <a:lumMod val="75000"/>
                          </a:schemeClr>
                        </a:solidFill>
                        <a:effectLst/>
                        <a:latin typeface="Arial" panose="020B0604020202020204" pitchFamily="34" charset="0"/>
                        <a:ea typeface="Calibri" panose="020F0502020204030204" pitchFamily="34" charset="0"/>
                      </a:endParaRPr>
                    </a:p>
                  </a:txBody>
                  <a:tcPr marL="3175" marR="3175" marT="0" marB="0"/>
                </a:tc>
                <a:tc>
                  <a:txBody>
                    <a:bodyPr/>
                    <a:lstStyle/>
                    <a:p>
                      <a:pPr marL="0" marR="0" algn="ctr">
                        <a:lnSpc>
                          <a:spcPct val="107000"/>
                        </a:lnSpc>
                        <a:spcBef>
                          <a:spcPts val="0"/>
                        </a:spcBef>
                        <a:spcAft>
                          <a:spcPts val="0"/>
                        </a:spcAft>
                      </a:pPr>
                      <a:r>
                        <a:rPr lang="en-US" sz="1200" u="sng" dirty="0">
                          <a:solidFill>
                            <a:schemeClr val="accent3">
                              <a:lumMod val="75000"/>
                            </a:schemeClr>
                          </a:solidFill>
                          <a:effectLst/>
                        </a:rPr>
                        <a:t>150</a:t>
                      </a:r>
                      <a:endParaRPr lang="en-US" sz="1100" dirty="0">
                        <a:solidFill>
                          <a:schemeClr val="accent3">
                            <a:lumMod val="75000"/>
                          </a:schemeClr>
                        </a:solidFill>
                        <a:effectLst/>
                        <a:latin typeface="Arial" panose="020B0604020202020204" pitchFamily="34" charset="0"/>
                        <a:ea typeface="Calibri" panose="020F0502020204030204" pitchFamily="34" charset="0"/>
                      </a:endParaRPr>
                    </a:p>
                  </a:txBody>
                  <a:tcPr marL="3175" marR="3175" marT="0" marB="0"/>
                </a:tc>
                <a:extLst>
                  <a:ext uri="{0D108BD9-81ED-4DB2-BD59-A6C34878D82A}">
                    <a16:rowId xmlns:a16="http://schemas.microsoft.com/office/drawing/2014/main" val="200293786"/>
                  </a:ext>
                </a:extLst>
              </a:tr>
              <a:tr h="652141">
                <a:tc>
                  <a:txBody>
                    <a:bodyPr/>
                    <a:lstStyle/>
                    <a:p>
                      <a:pPr marL="0" marR="0">
                        <a:lnSpc>
                          <a:spcPct val="107000"/>
                        </a:lnSpc>
                        <a:spcBef>
                          <a:spcPts val="0"/>
                        </a:spcBef>
                        <a:spcAft>
                          <a:spcPts val="0"/>
                        </a:spcAft>
                      </a:pPr>
                      <a:r>
                        <a:rPr lang="en-US" sz="1200">
                          <a:effectLst/>
                        </a:rPr>
                        <a:t>MULTI-TENANT</a:t>
                      </a:r>
                      <a:endParaRPr lang="en-US" sz="1100">
                        <a:effectLst/>
                      </a:endParaRPr>
                    </a:p>
                    <a:p>
                      <a:pPr marL="0" marR="0">
                        <a:lnSpc>
                          <a:spcPct val="107000"/>
                        </a:lnSpc>
                        <a:spcBef>
                          <a:spcPts val="0"/>
                        </a:spcBef>
                        <a:spcAft>
                          <a:spcPts val="0"/>
                        </a:spcAft>
                      </a:pPr>
                      <a:r>
                        <a:rPr lang="en-US" sz="1200">
                          <a:effectLst/>
                        </a:rPr>
                        <a:t>2 OR 3 BUSINESSES</a:t>
                      </a:r>
                      <a:endParaRPr lang="en-US" sz="1100">
                        <a:effectLst/>
                        <a:latin typeface="Arial" panose="020B0604020202020204" pitchFamily="34" charset="0"/>
                        <a:ea typeface="Calibri" panose="020F0502020204030204" pitchFamily="34" charset="0"/>
                      </a:endParaRPr>
                    </a:p>
                  </a:txBody>
                  <a:tcPr marL="76200" marR="76200" marT="76200" marB="36830"/>
                </a:tc>
                <a:tc>
                  <a:txBody>
                    <a:bodyPr/>
                    <a:lstStyle/>
                    <a:p>
                      <a:pPr marL="0" marR="0" algn="ctr">
                        <a:lnSpc>
                          <a:spcPct val="107000"/>
                        </a:lnSpc>
                        <a:spcBef>
                          <a:spcPts val="0"/>
                        </a:spcBef>
                        <a:spcAft>
                          <a:spcPts val="0"/>
                        </a:spcAft>
                      </a:pPr>
                      <a:r>
                        <a:rPr lang="en-US" sz="1200">
                          <a:solidFill>
                            <a:schemeClr val="accent3">
                              <a:lumMod val="75000"/>
                            </a:schemeClr>
                          </a:solidFill>
                          <a:effectLst/>
                        </a:rPr>
                        <a:t>19</a:t>
                      </a:r>
                      <a:endParaRPr lang="en-US" sz="1100">
                        <a:solidFill>
                          <a:schemeClr val="accent3">
                            <a:lumMod val="75000"/>
                          </a:schemeClr>
                        </a:solidFill>
                        <a:effectLst/>
                        <a:latin typeface="Arial" panose="020B0604020202020204" pitchFamily="34" charset="0"/>
                        <a:ea typeface="Calibri" panose="020F0502020204030204" pitchFamily="34" charset="0"/>
                      </a:endParaRPr>
                    </a:p>
                  </a:txBody>
                  <a:tcPr marL="18415" marR="18415" marT="76200" marB="36830"/>
                </a:tc>
                <a:tc>
                  <a:txBody>
                    <a:bodyPr/>
                    <a:lstStyle/>
                    <a:p>
                      <a:pPr marL="0" marR="0" algn="ctr">
                        <a:lnSpc>
                          <a:spcPct val="107000"/>
                        </a:lnSpc>
                        <a:spcBef>
                          <a:spcPts val="0"/>
                        </a:spcBef>
                        <a:spcAft>
                          <a:spcPts val="0"/>
                        </a:spcAft>
                      </a:pPr>
                      <a:r>
                        <a:rPr lang="en-US" sz="1200" dirty="0">
                          <a:solidFill>
                            <a:schemeClr val="accent3">
                              <a:lumMod val="75000"/>
                            </a:schemeClr>
                          </a:solidFill>
                          <a:effectLst/>
                        </a:rPr>
                        <a:t>200</a:t>
                      </a:r>
                      <a:endParaRPr lang="en-US" sz="1100" dirty="0">
                        <a:solidFill>
                          <a:schemeClr val="accent3">
                            <a:lumMod val="75000"/>
                          </a:schemeClr>
                        </a:solidFill>
                        <a:effectLst/>
                        <a:latin typeface="Arial" panose="020B0604020202020204" pitchFamily="34" charset="0"/>
                        <a:ea typeface="Calibri" panose="020F0502020204030204" pitchFamily="34" charset="0"/>
                      </a:endParaRPr>
                    </a:p>
                  </a:txBody>
                  <a:tcPr marL="18415" marR="18415" marT="76200" marB="36830"/>
                </a:tc>
                <a:tc>
                  <a:txBody>
                    <a:bodyPr/>
                    <a:lstStyle/>
                    <a:p>
                      <a:pPr marL="0" marR="0" algn="ctr">
                        <a:lnSpc>
                          <a:spcPct val="107000"/>
                        </a:lnSpc>
                        <a:spcBef>
                          <a:spcPts val="0"/>
                        </a:spcBef>
                        <a:spcAft>
                          <a:spcPts val="0"/>
                        </a:spcAft>
                      </a:pPr>
                      <a:r>
                        <a:rPr lang="en-US" sz="1200">
                          <a:effectLst/>
                        </a:rPr>
                        <a:t>26</a:t>
                      </a:r>
                      <a:endParaRPr lang="en-US" sz="1100">
                        <a:effectLst/>
                        <a:latin typeface="Arial" panose="020B0604020202020204" pitchFamily="34" charset="0"/>
                        <a:ea typeface="Calibri" panose="020F0502020204030204" pitchFamily="34" charset="0"/>
                      </a:endParaRPr>
                    </a:p>
                  </a:txBody>
                  <a:tcPr marL="18415" marR="18415" marT="76200" marB="36830"/>
                </a:tc>
                <a:tc>
                  <a:txBody>
                    <a:bodyPr/>
                    <a:lstStyle/>
                    <a:p>
                      <a:pPr marL="0" marR="0" algn="ctr">
                        <a:lnSpc>
                          <a:spcPct val="107000"/>
                        </a:lnSpc>
                        <a:spcBef>
                          <a:spcPts val="0"/>
                        </a:spcBef>
                        <a:spcAft>
                          <a:spcPts val="0"/>
                        </a:spcAft>
                      </a:pPr>
                      <a:r>
                        <a:rPr lang="en-US" sz="1200">
                          <a:effectLst/>
                        </a:rPr>
                        <a:t>300</a:t>
                      </a:r>
                      <a:endParaRPr lang="en-US" sz="1100">
                        <a:effectLst/>
                        <a:latin typeface="Arial" panose="020B0604020202020204" pitchFamily="34" charset="0"/>
                        <a:ea typeface="Calibri" panose="020F0502020204030204" pitchFamily="34" charset="0"/>
                      </a:endParaRPr>
                    </a:p>
                  </a:txBody>
                  <a:tcPr marL="18415" marR="18415" marT="76200" marB="36830"/>
                </a:tc>
                <a:tc>
                  <a:txBody>
                    <a:bodyPr/>
                    <a:lstStyle/>
                    <a:p>
                      <a:pPr marL="0" marR="0" algn="ctr">
                        <a:lnSpc>
                          <a:spcPct val="107000"/>
                        </a:lnSpc>
                        <a:spcBef>
                          <a:spcPts val="0"/>
                        </a:spcBef>
                        <a:spcAft>
                          <a:spcPts val="0"/>
                        </a:spcAft>
                      </a:pPr>
                      <a:r>
                        <a:rPr lang="en-US" sz="1200">
                          <a:effectLst/>
                        </a:rPr>
                        <a:t>42½</a:t>
                      </a:r>
                      <a:endParaRPr lang="en-US" sz="1100">
                        <a:effectLst/>
                        <a:latin typeface="Arial" panose="020B0604020202020204" pitchFamily="34" charset="0"/>
                        <a:ea typeface="Calibri" panose="020F0502020204030204" pitchFamily="34" charset="0"/>
                      </a:endParaRPr>
                    </a:p>
                  </a:txBody>
                  <a:tcPr marL="18415" marR="18415" marT="76200" marB="36830"/>
                </a:tc>
                <a:tc>
                  <a:txBody>
                    <a:bodyPr/>
                    <a:lstStyle/>
                    <a:p>
                      <a:pPr marL="0" marR="0" algn="ctr">
                        <a:lnSpc>
                          <a:spcPct val="107000"/>
                        </a:lnSpc>
                        <a:spcBef>
                          <a:spcPts val="0"/>
                        </a:spcBef>
                        <a:spcAft>
                          <a:spcPts val="0"/>
                        </a:spcAft>
                      </a:pPr>
                      <a:r>
                        <a:rPr lang="en-US" sz="1200">
                          <a:effectLst/>
                        </a:rPr>
                        <a:t>450</a:t>
                      </a:r>
                      <a:endParaRPr lang="en-US" sz="1100">
                        <a:effectLst/>
                        <a:latin typeface="Arial" panose="020B0604020202020204" pitchFamily="34" charset="0"/>
                        <a:ea typeface="Calibri" panose="020F0502020204030204" pitchFamily="34" charset="0"/>
                      </a:endParaRPr>
                    </a:p>
                  </a:txBody>
                  <a:tcPr marL="18415" marR="18415" marT="76200" marB="36830"/>
                </a:tc>
                <a:tc>
                  <a:txBody>
                    <a:bodyPr/>
                    <a:lstStyle/>
                    <a:p>
                      <a:pPr marL="0" marR="0" algn="ctr">
                        <a:lnSpc>
                          <a:spcPct val="107000"/>
                        </a:lnSpc>
                        <a:spcBef>
                          <a:spcPts val="0"/>
                        </a:spcBef>
                        <a:spcAft>
                          <a:spcPts val="0"/>
                        </a:spcAft>
                      </a:pPr>
                      <a:r>
                        <a:rPr lang="en-US" sz="1200" dirty="0">
                          <a:effectLst/>
                        </a:rPr>
                        <a:t>10</a:t>
                      </a:r>
                      <a:endParaRPr lang="en-US" sz="1100" dirty="0">
                        <a:effectLst/>
                        <a:latin typeface="Arial" panose="020B0604020202020204" pitchFamily="34" charset="0"/>
                        <a:ea typeface="Calibri" panose="020F0502020204030204" pitchFamily="34" charset="0"/>
                      </a:endParaRPr>
                    </a:p>
                  </a:txBody>
                  <a:tcPr marL="18415" marR="18415" marT="76200" marB="36830"/>
                </a:tc>
                <a:tc>
                  <a:txBody>
                    <a:bodyPr/>
                    <a:lstStyle/>
                    <a:p>
                      <a:pPr marL="0" marR="0" algn="ctr">
                        <a:lnSpc>
                          <a:spcPct val="107000"/>
                        </a:lnSpc>
                        <a:spcBef>
                          <a:spcPts val="0"/>
                        </a:spcBef>
                        <a:spcAft>
                          <a:spcPts val="0"/>
                        </a:spcAft>
                      </a:pPr>
                      <a:r>
                        <a:rPr lang="en-US" sz="1200" dirty="0">
                          <a:effectLst/>
                        </a:rPr>
                        <a:t>120</a:t>
                      </a:r>
                      <a:endParaRPr lang="en-US" sz="1100" dirty="0">
                        <a:effectLst/>
                        <a:latin typeface="Arial" panose="020B0604020202020204" pitchFamily="34" charset="0"/>
                        <a:ea typeface="Calibri" panose="020F0502020204030204" pitchFamily="34" charset="0"/>
                      </a:endParaRPr>
                    </a:p>
                  </a:txBody>
                  <a:tcPr marL="18415" marR="18415" marT="76200" marB="36830"/>
                </a:tc>
                <a:tc>
                  <a:txBody>
                    <a:bodyPr/>
                    <a:lstStyle/>
                    <a:p>
                      <a:pPr marL="0" marR="0" algn="ctr">
                        <a:lnSpc>
                          <a:spcPct val="107000"/>
                        </a:lnSpc>
                        <a:spcBef>
                          <a:spcPts val="0"/>
                        </a:spcBef>
                        <a:spcAft>
                          <a:spcPts val="0"/>
                        </a:spcAft>
                      </a:pPr>
                      <a:r>
                        <a:rPr lang="en-US" sz="1200" u="sng">
                          <a:solidFill>
                            <a:schemeClr val="accent3">
                              <a:lumMod val="75000"/>
                            </a:schemeClr>
                          </a:solidFill>
                          <a:effectLst/>
                        </a:rPr>
                        <a:t>31</a:t>
                      </a:r>
                      <a:endParaRPr lang="en-US" sz="1100">
                        <a:solidFill>
                          <a:schemeClr val="accent3">
                            <a:lumMod val="75000"/>
                          </a:schemeClr>
                        </a:solidFill>
                        <a:effectLst/>
                        <a:latin typeface="Arial" panose="020B0604020202020204" pitchFamily="34" charset="0"/>
                        <a:ea typeface="Calibri" panose="020F0502020204030204" pitchFamily="34" charset="0"/>
                      </a:endParaRPr>
                    </a:p>
                  </a:txBody>
                  <a:tcPr marL="3175" marR="3175" marT="0" marB="0"/>
                </a:tc>
                <a:tc>
                  <a:txBody>
                    <a:bodyPr/>
                    <a:lstStyle/>
                    <a:p>
                      <a:pPr marL="0" marR="0" algn="ctr">
                        <a:lnSpc>
                          <a:spcPct val="107000"/>
                        </a:lnSpc>
                        <a:spcBef>
                          <a:spcPts val="0"/>
                        </a:spcBef>
                        <a:spcAft>
                          <a:spcPts val="0"/>
                        </a:spcAft>
                      </a:pPr>
                      <a:r>
                        <a:rPr lang="en-US" sz="1200" u="sng">
                          <a:solidFill>
                            <a:schemeClr val="accent3">
                              <a:lumMod val="75000"/>
                            </a:schemeClr>
                          </a:solidFill>
                          <a:effectLst/>
                        </a:rPr>
                        <a:t>300</a:t>
                      </a:r>
                      <a:endParaRPr lang="en-US" sz="1100">
                        <a:solidFill>
                          <a:schemeClr val="accent3">
                            <a:lumMod val="75000"/>
                          </a:schemeClr>
                        </a:solidFill>
                        <a:effectLst/>
                        <a:latin typeface="Arial" panose="020B0604020202020204" pitchFamily="34" charset="0"/>
                        <a:ea typeface="Calibri" panose="020F0502020204030204" pitchFamily="34" charset="0"/>
                      </a:endParaRPr>
                    </a:p>
                  </a:txBody>
                  <a:tcPr marL="3175" marR="3175" marT="0" marB="0"/>
                </a:tc>
                <a:extLst>
                  <a:ext uri="{0D108BD9-81ED-4DB2-BD59-A6C34878D82A}">
                    <a16:rowId xmlns:a16="http://schemas.microsoft.com/office/drawing/2014/main" val="579526794"/>
                  </a:ext>
                </a:extLst>
              </a:tr>
              <a:tr h="910184">
                <a:tc>
                  <a:txBody>
                    <a:bodyPr/>
                    <a:lstStyle/>
                    <a:p>
                      <a:pPr marL="0" marR="0">
                        <a:lnSpc>
                          <a:spcPct val="107000"/>
                        </a:lnSpc>
                        <a:spcBef>
                          <a:spcPts val="0"/>
                        </a:spcBef>
                        <a:spcAft>
                          <a:spcPts val="0"/>
                        </a:spcAft>
                      </a:pPr>
                      <a:r>
                        <a:rPr lang="en-US" sz="1200">
                          <a:effectLst/>
                        </a:rPr>
                        <a:t>MULTI-TENANT</a:t>
                      </a:r>
                      <a:endParaRPr lang="en-US" sz="1100">
                        <a:effectLst/>
                      </a:endParaRPr>
                    </a:p>
                    <a:p>
                      <a:pPr marL="0" marR="0">
                        <a:lnSpc>
                          <a:spcPct val="107000"/>
                        </a:lnSpc>
                        <a:spcBef>
                          <a:spcPts val="0"/>
                        </a:spcBef>
                        <a:spcAft>
                          <a:spcPts val="0"/>
                        </a:spcAft>
                      </a:pPr>
                      <a:r>
                        <a:rPr lang="en-US" sz="1200">
                          <a:effectLst/>
                        </a:rPr>
                        <a:t>4 OR MORE BUSINESSES</a:t>
                      </a:r>
                      <a:endParaRPr lang="en-US" sz="1100">
                        <a:effectLst/>
                        <a:latin typeface="Arial" panose="020B0604020202020204" pitchFamily="34" charset="0"/>
                        <a:ea typeface="Calibri" panose="020F0502020204030204" pitchFamily="34" charset="0"/>
                      </a:endParaRPr>
                    </a:p>
                  </a:txBody>
                  <a:tcPr marL="76200" marR="76200" marT="76200" marB="36830"/>
                </a:tc>
                <a:tc>
                  <a:txBody>
                    <a:bodyPr/>
                    <a:lstStyle/>
                    <a:p>
                      <a:pPr marL="0" marR="0" algn="ctr">
                        <a:lnSpc>
                          <a:spcPct val="107000"/>
                        </a:lnSpc>
                        <a:spcBef>
                          <a:spcPts val="0"/>
                        </a:spcBef>
                        <a:spcAft>
                          <a:spcPts val="0"/>
                        </a:spcAft>
                      </a:pPr>
                      <a:r>
                        <a:rPr lang="en-US" sz="1200">
                          <a:solidFill>
                            <a:schemeClr val="accent3">
                              <a:lumMod val="75000"/>
                            </a:schemeClr>
                          </a:solidFill>
                          <a:effectLst/>
                        </a:rPr>
                        <a:t>24</a:t>
                      </a:r>
                      <a:endParaRPr lang="en-US" sz="1100">
                        <a:solidFill>
                          <a:schemeClr val="accent3">
                            <a:lumMod val="75000"/>
                          </a:schemeClr>
                        </a:solidFill>
                        <a:effectLst/>
                        <a:latin typeface="Arial" panose="020B0604020202020204" pitchFamily="34" charset="0"/>
                        <a:ea typeface="Calibri" panose="020F0502020204030204" pitchFamily="34" charset="0"/>
                      </a:endParaRPr>
                    </a:p>
                  </a:txBody>
                  <a:tcPr marL="18415" marR="18415" marT="76200" marB="36830"/>
                </a:tc>
                <a:tc>
                  <a:txBody>
                    <a:bodyPr/>
                    <a:lstStyle/>
                    <a:p>
                      <a:pPr marL="0" marR="0" algn="ctr">
                        <a:lnSpc>
                          <a:spcPct val="107000"/>
                        </a:lnSpc>
                        <a:spcBef>
                          <a:spcPts val="0"/>
                        </a:spcBef>
                        <a:spcAft>
                          <a:spcPts val="0"/>
                        </a:spcAft>
                      </a:pPr>
                      <a:r>
                        <a:rPr lang="en-US" sz="1200" dirty="0">
                          <a:solidFill>
                            <a:schemeClr val="accent3">
                              <a:lumMod val="75000"/>
                            </a:schemeClr>
                          </a:solidFill>
                          <a:effectLst/>
                        </a:rPr>
                        <a:t>300</a:t>
                      </a:r>
                      <a:endParaRPr lang="en-US" sz="1100" dirty="0">
                        <a:solidFill>
                          <a:schemeClr val="accent3">
                            <a:lumMod val="75000"/>
                          </a:schemeClr>
                        </a:solidFill>
                        <a:effectLst/>
                        <a:latin typeface="Arial" panose="020B0604020202020204" pitchFamily="34" charset="0"/>
                        <a:ea typeface="Calibri" panose="020F0502020204030204" pitchFamily="34" charset="0"/>
                      </a:endParaRPr>
                    </a:p>
                  </a:txBody>
                  <a:tcPr marL="18415" marR="18415" marT="76200" marB="36830"/>
                </a:tc>
                <a:tc>
                  <a:txBody>
                    <a:bodyPr/>
                    <a:lstStyle/>
                    <a:p>
                      <a:pPr marL="0" marR="0" algn="ctr">
                        <a:lnSpc>
                          <a:spcPct val="107000"/>
                        </a:lnSpc>
                        <a:spcBef>
                          <a:spcPts val="0"/>
                        </a:spcBef>
                        <a:spcAft>
                          <a:spcPts val="0"/>
                        </a:spcAft>
                      </a:pPr>
                      <a:r>
                        <a:rPr lang="en-US" sz="1200">
                          <a:effectLst/>
                        </a:rPr>
                        <a:t>31</a:t>
                      </a:r>
                      <a:endParaRPr lang="en-US" sz="1100">
                        <a:effectLst/>
                        <a:latin typeface="Arial" panose="020B0604020202020204" pitchFamily="34" charset="0"/>
                        <a:ea typeface="Calibri" panose="020F0502020204030204" pitchFamily="34" charset="0"/>
                      </a:endParaRPr>
                    </a:p>
                  </a:txBody>
                  <a:tcPr marL="18415" marR="18415" marT="76200" marB="36830"/>
                </a:tc>
                <a:tc>
                  <a:txBody>
                    <a:bodyPr/>
                    <a:lstStyle/>
                    <a:p>
                      <a:pPr marL="0" marR="0" algn="ctr">
                        <a:lnSpc>
                          <a:spcPct val="107000"/>
                        </a:lnSpc>
                        <a:spcBef>
                          <a:spcPts val="0"/>
                        </a:spcBef>
                        <a:spcAft>
                          <a:spcPts val="0"/>
                        </a:spcAft>
                      </a:pPr>
                      <a:r>
                        <a:rPr lang="en-US" sz="1200">
                          <a:effectLst/>
                        </a:rPr>
                        <a:t>450</a:t>
                      </a:r>
                      <a:endParaRPr lang="en-US" sz="1100">
                        <a:effectLst/>
                        <a:latin typeface="Arial" panose="020B0604020202020204" pitchFamily="34" charset="0"/>
                        <a:ea typeface="Calibri" panose="020F0502020204030204" pitchFamily="34" charset="0"/>
                      </a:endParaRPr>
                    </a:p>
                  </a:txBody>
                  <a:tcPr marL="18415" marR="18415" marT="76200" marB="36830"/>
                </a:tc>
                <a:tc>
                  <a:txBody>
                    <a:bodyPr/>
                    <a:lstStyle/>
                    <a:p>
                      <a:pPr marL="0" marR="0" algn="ctr">
                        <a:lnSpc>
                          <a:spcPct val="107000"/>
                        </a:lnSpc>
                        <a:spcBef>
                          <a:spcPts val="0"/>
                        </a:spcBef>
                        <a:spcAft>
                          <a:spcPts val="0"/>
                        </a:spcAft>
                      </a:pPr>
                      <a:r>
                        <a:rPr lang="en-US" sz="1200">
                          <a:effectLst/>
                        </a:rPr>
                        <a:t>42½</a:t>
                      </a:r>
                      <a:endParaRPr lang="en-US" sz="1100">
                        <a:effectLst/>
                        <a:latin typeface="Arial" panose="020B0604020202020204" pitchFamily="34" charset="0"/>
                        <a:ea typeface="Calibri" panose="020F0502020204030204" pitchFamily="34" charset="0"/>
                      </a:endParaRPr>
                    </a:p>
                  </a:txBody>
                  <a:tcPr marL="18415" marR="18415" marT="76200" marB="36830"/>
                </a:tc>
                <a:tc>
                  <a:txBody>
                    <a:bodyPr/>
                    <a:lstStyle/>
                    <a:p>
                      <a:pPr marL="0" marR="0" algn="ctr">
                        <a:lnSpc>
                          <a:spcPct val="107000"/>
                        </a:lnSpc>
                        <a:spcBef>
                          <a:spcPts val="0"/>
                        </a:spcBef>
                        <a:spcAft>
                          <a:spcPts val="0"/>
                        </a:spcAft>
                      </a:pPr>
                      <a:r>
                        <a:rPr lang="en-US" sz="1200">
                          <a:effectLst/>
                        </a:rPr>
                        <a:t>600</a:t>
                      </a:r>
                      <a:endParaRPr lang="en-US" sz="1100">
                        <a:effectLst/>
                        <a:latin typeface="Arial" panose="020B0604020202020204" pitchFamily="34" charset="0"/>
                        <a:ea typeface="Calibri" panose="020F0502020204030204" pitchFamily="34" charset="0"/>
                      </a:endParaRPr>
                    </a:p>
                  </a:txBody>
                  <a:tcPr marL="18415" marR="18415" marT="76200" marB="36830"/>
                </a:tc>
                <a:tc>
                  <a:txBody>
                    <a:bodyPr/>
                    <a:lstStyle/>
                    <a:p>
                      <a:pPr marL="0" marR="0" algn="ctr">
                        <a:lnSpc>
                          <a:spcPct val="107000"/>
                        </a:lnSpc>
                        <a:spcBef>
                          <a:spcPts val="0"/>
                        </a:spcBef>
                        <a:spcAft>
                          <a:spcPts val="0"/>
                        </a:spcAft>
                      </a:pPr>
                      <a:r>
                        <a:rPr lang="en-US" sz="1200">
                          <a:effectLst/>
                        </a:rPr>
                        <a:t>12</a:t>
                      </a:r>
                      <a:endParaRPr lang="en-US" sz="1100">
                        <a:effectLst/>
                        <a:latin typeface="Arial" panose="020B0604020202020204" pitchFamily="34" charset="0"/>
                        <a:ea typeface="Calibri" panose="020F0502020204030204" pitchFamily="34" charset="0"/>
                      </a:endParaRPr>
                    </a:p>
                  </a:txBody>
                  <a:tcPr marL="18415" marR="18415" marT="76200" marB="36830"/>
                </a:tc>
                <a:tc>
                  <a:txBody>
                    <a:bodyPr/>
                    <a:lstStyle/>
                    <a:p>
                      <a:pPr marL="0" marR="0" algn="ctr">
                        <a:lnSpc>
                          <a:spcPct val="107000"/>
                        </a:lnSpc>
                        <a:spcBef>
                          <a:spcPts val="0"/>
                        </a:spcBef>
                        <a:spcAft>
                          <a:spcPts val="0"/>
                        </a:spcAft>
                      </a:pPr>
                      <a:r>
                        <a:rPr lang="en-US" sz="1200" dirty="0">
                          <a:effectLst/>
                        </a:rPr>
                        <a:t>180</a:t>
                      </a:r>
                      <a:endParaRPr lang="en-US" sz="1100" dirty="0">
                        <a:effectLst/>
                        <a:latin typeface="Arial" panose="020B0604020202020204" pitchFamily="34" charset="0"/>
                        <a:ea typeface="Calibri" panose="020F0502020204030204" pitchFamily="34" charset="0"/>
                      </a:endParaRPr>
                    </a:p>
                  </a:txBody>
                  <a:tcPr marL="18415" marR="18415" marT="76200" marB="36830"/>
                </a:tc>
                <a:tc>
                  <a:txBody>
                    <a:bodyPr/>
                    <a:lstStyle/>
                    <a:p>
                      <a:pPr marL="0" marR="0" algn="ctr">
                        <a:lnSpc>
                          <a:spcPct val="107000"/>
                        </a:lnSpc>
                        <a:spcBef>
                          <a:spcPts val="0"/>
                        </a:spcBef>
                        <a:spcAft>
                          <a:spcPts val="0"/>
                        </a:spcAft>
                      </a:pPr>
                      <a:r>
                        <a:rPr lang="en-US" sz="1200" u="sng">
                          <a:solidFill>
                            <a:schemeClr val="accent3">
                              <a:lumMod val="75000"/>
                            </a:schemeClr>
                          </a:solidFill>
                          <a:effectLst/>
                        </a:rPr>
                        <a:t>31</a:t>
                      </a:r>
                      <a:endParaRPr lang="en-US" sz="1100">
                        <a:solidFill>
                          <a:schemeClr val="accent3">
                            <a:lumMod val="75000"/>
                          </a:schemeClr>
                        </a:solidFill>
                        <a:effectLst/>
                        <a:latin typeface="Arial" panose="020B0604020202020204" pitchFamily="34" charset="0"/>
                        <a:ea typeface="Calibri" panose="020F0502020204030204" pitchFamily="34" charset="0"/>
                      </a:endParaRPr>
                    </a:p>
                  </a:txBody>
                  <a:tcPr marL="3175" marR="3175" marT="0" marB="0"/>
                </a:tc>
                <a:tc>
                  <a:txBody>
                    <a:bodyPr/>
                    <a:lstStyle/>
                    <a:p>
                      <a:pPr marL="0" marR="0" algn="ctr">
                        <a:lnSpc>
                          <a:spcPct val="107000"/>
                        </a:lnSpc>
                        <a:spcBef>
                          <a:spcPts val="0"/>
                        </a:spcBef>
                        <a:spcAft>
                          <a:spcPts val="0"/>
                        </a:spcAft>
                      </a:pPr>
                      <a:r>
                        <a:rPr lang="en-US" sz="1200" u="sng" dirty="0">
                          <a:solidFill>
                            <a:schemeClr val="accent3">
                              <a:lumMod val="75000"/>
                            </a:schemeClr>
                          </a:solidFill>
                          <a:effectLst/>
                        </a:rPr>
                        <a:t>450</a:t>
                      </a:r>
                      <a:endParaRPr lang="en-US" sz="1100" dirty="0">
                        <a:solidFill>
                          <a:schemeClr val="accent3">
                            <a:lumMod val="75000"/>
                          </a:schemeClr>
                        </a:solidFill>
                        <a:effectLst/>
                        <a:latin typeface="Arial" panose="020B0604020202020204" pitchFamily="34" charset="0"/>
                        <a:ea typeface="Calibri" panose="020F0502020204030204" pitchFamily="34" charset="0"/>
                      </a:endParaRPr>
                    </a:p>
                  </a:txBody>
                  <a:tcPr marL="3175" marR="3175" marT="0" marB="0"/>
                </a:tc>
                <a:extLst>
                  <a:ext uri="{0D108BD9-81ED-4DB2-BD59-A6C34878D82A}">
                    <a16:rowId xmlns:a16="http://schemas.microsoft.com/office/drawing/2014/main" val="2188348948"/>
                  </a:ext>
                </a:extLst>
              </a:tr>
              <a:tr h="394098">
                <a:tc>
                  <a:txBody>
                    <a:bodyPr/>
                    <a:lstStyle/>
                    <a:p>
                      <a:pPr marL="0" marR="0">
                        <a:lnSpc>
                          <a:spcPct val="107000"/>
                        </a:lnSpc>
                        <a:spcBef>
                          <a:spcPts val="0"/>
                        </a:spcBef>
                        <a:spcAft>
                          <a:spcPts val="0"/>
                        </a:spcAft>
                      </a:pPr>
                      <a:r>
                        <a:rPr lang="en-US" sz="1200">
                          <a:effectLst/>
                        </a:rPr>
                        <a:t>FLAG</a:t>
                      </a:r>
                      <a:endParaRPr lang="en-US" sz="1100">
                        <a:effectLst/>
                        <a:latin typeface="Arial" panose="020B0604020202020204" pitchFamily="34" charset="0"/>
                        <a:ea typeface="Calibri" panose="020F0502020204030204" pitchFamily="34" charset="0"/>
                      </a:endParaRPr>
                    </a:p>
                  </a:txBody>
                  <a:tcPr marL="76200" marR="76200" marT="76200" marB="36830"/>
                </a:tc>
                <a:tc>
                  <a:txBody>
                    <a:bodyPr/>
                    <a:lstStyle/>
                    <a:p>
                      <a:pPr marL="0" marR="0" algn="ctr">
                        <a:lnSpc>
                          <a:spcPct val="107000"/>
                        </a:lnSpc>
                        <a:spcBef>
                          <a:spcPts val="0"/>
                        </a:spcBef>
                        <a:spcAft>
                          <a:spcPts val="0"/>
                        </a:spcAft>
                      </a:pPr>
                      <a:r>
                        <a:rPr lang="en-US" sz="1200">
                          <a:solidFill>
                            <a:schemeClr val="accent3">
                              <a:lumMod val="75000"/>
                            </a:schemeClr>
                          </a:solidFill>
                          <a:effectLst/>
                        </a:rPr>
                        <a:t>20</a:t>
                      </a:r>
                      <a:endParaRPr lang="en-US" sz="1100">
                        <a:solidFill>
                          <a:schemeClr val="accent3">
                            <a:lumMod val="75000"/>
                          </a:schemeClr>
                        </a:solidFill>
                        <a:effectLst/>
                        <a:latin typeface="Arial" panose="020B0604020202020204" pitchFamily="34" charset="0"/>
                        <a:ea typeface="Calibri" panose="020F0502020204030204" pitchFamily="34" charset="0"/>
                      </a:endParaRPr>
                    </a:p>
                  </a:txBody>
                  <a:tcPr marL="18415" marR="18415" marT="76200" marB="36830"/>
                </a:tc>
                <a:tc>
                  <a:txBody>
                    <a:bodyPr/>
                    <a:lstStyle/>
                    <a:p>
                      <a:pPr marL="0" marR="0" algn="ctr">
                        <a:lnSpc>
                          <a:spcPct val="107000"/>
                        </a:lnSpc>
                        <a:spcBef>
                          <a:spcPts val="0"/>
                        </a:spcBef>
                        <a:spcAft>
                          <a:spcPts val="0"/>
                        </a:spcAft>
                      </a:pPr>
                      <a:r>
                        <a:rPr lang="en-US" sz="1200" dirty="0">
                          <a:solidFill>
                            <a:schemeClr val="accent3">
                              <a:lumMod val="75000"/>
                            </a:schemeClr>
                          </a:solidFill>
                          <a:effectLst/>
                        </a:rPr>
                        <a:t>—</a:t>
                      </a:r>
                      <a:endParaRPr lang="en-US" sz="1100" dirty="0">
                        <a:solidFill>
                          <a:schemeClr val="accent3">
                            <a:lumMod val="75000"/>
                          </a:schemeClr>
                        </a:solidFill>
                        <a:effectLst/>
                        <a:latin typeface="Arial" panose="020B0604020202020204" pitchFamily="34" charset="0"/>
                        <a:ea typeface="Calibri" panose="020F0502020204030204" pitchFamily="34" charset="0"/>
                      </a:endParaRPr>
                    </a:p>
                  </a:txBody>
                  <a:tcPr marL="18415" marR="18415" marT="76200" marB="36830"/>
                </a:tc>
                <a:tc>
                  <a:txBody>
                    <a:bodyPr/>
                    <a:lstStyle/>
                    <a:p>
                      <a:pPr marL="0" marR="0" algn="ctr">
                        <a:lnSpc>
                          <a:spcPct val="107000"/>
                        </a:lnSpc>
                        <a:spcBef>
                          <a:spcPts val="0"/>
                        </a:spcBef>
                        <a:spcAft>
                          <a:spcPts val="0"/>
                        </a:spcAft>
                      </a:pPr>
                      <a:r>
                        <a:rPr lang="en-US" sz="1200">
                          <a:effectLst/>
                        </a:rPr>
                        <a:t>35</a:t>
                      </a:r>
                      <a:endParaRPr lang="en-US" sz="1100">
                        <a:effectLst/>
                        <a:latin typeface="Arial" panose="020B0604020202020204" pitchFamily="34" charset="0"/>
                        <a:ea typeface="Calibri" panose="020F0502020204030204" pitchFamily="34" charset="0"/>
                      </a:endParaRPr>
                    </a:p>
                  </a:txBody>
                  <a:tcPr marL="18415" marR="18415" marT="76200" marB="36830"/>
                </a:tc>
                <a:tc>
                  <a:txBody>
                    <a:bodyPr/>
                    <a:lstStyle/>
                    <a:p>
                      <a:pPr marL="0" marR="0" algn="ctr">
                        <a:lnSpc>
                          <a:spcPct val="107000"/>
                        </a:lnSpc>
                        <a:spcBef>
                          <a:spcPts val="0"/>
                        </a:spcBef>
                        <a:spcAft>
                          <a:spcPts val="0"/>
                        </a:spcAft>
                      </a:pPr>
                      <a:r>
                        <a:rPr lang="en-US" sz="1200" dirty="0">
                          <a:effectLst/>
                        </a:rPr>
                        <a:t>—</a:t>
                      </a:r>
                      <a:endParaRPr lang="en-US" sz="1100" dirty="0">
                        <a:effectLst/>
                        <a:latin typeface="Arial" panose="020B0604020202020204" pitchFamily="34" charset="0"/>
                        <a:ea typeface="Calibri" panose="020F0502020204030204" pitchFamily="34" charset="0"/>
                      </a:endParaRPr>
                    </a:p>
                  </a:txBody>
                  <a:tcPr marL="18415" marR="18415" marT="76200" marB="36830"/>
                </a:tc>
                <a:tc>
                  <a:txBody>
                    <a:bodyPr/>
                    <a:lstStyle/>
                    <a:p>
                      <a:pPr marL="0" marR="0" algn="ctr">
                        <a:lnSpc>
                          <a:spcPct val="107000"/>
                        </a:lnSpc>
                        <a:spcBef>
                          <a:spcPts val="0"/>
                        </a:spcBef>
                        <a:spcAft>
                          <a:spcPts val="0"/>
                        </a:spcAft>
                      </a:pPr>
                      <a:r>
                        <a:rPr lang="en-US" sz="1200">
                          <a:effectLst/>
                        </a:rPr>
                        <a:t>50</a:t>
                      </a:r>
                      <a:endParaRPr lang="en-US" sz="1100">
                        <a:effectLst/>
                        <a:latin typeface="Arial" panose="020B0604020202020204" pitchFamily="34" charset="0"/>
                        <a:ea typeface="Calibri" panose="020F0502020204030204" pitchFamily="34" charset="0"/>
                      </a:endParaRPr>
                    </a:p>
                  </a:txBody>
                  <a:tcPr marL="18415" marR="18415" marT="76200" marB="36830"/>
                </a:tc>
                <a:tc>
                  <a:txBody>
                    <a:bodyPr/>
                    <a:lstStyle/>
                    <a:p>
                      <a:pPr marL="0" marR="0" algn="ctr">
                        <a:lnSpc>
                          <a:spcPct val="107000"/>
                        </a:lnSpc>
                        <a:spcBef>
                          <a:spcPts val="0"/>
                        </a:spcBef>
                        <a:spcAft>
                          <a:spcPts val="0"/>
                        </a:spcAft>
                      </a:pPr>
                      <a:r>
                        <a:rPr lang="en-US" sz="1200">
                          <a:effectLst/>
                        </a:rPr>
                        <a:t>—</a:t>
                      </a:r>
                      <a:endParaRPr lang="en-US" sz="1100">
                        <a:effectLst/>
                        <a:latin typeface="Arial" panose="020B0604020202020204" pitchFamily="34" charset="0"/>
                        <a:ea typeface="Calibri" panose="020F0502020204030204" pitchFamily="34" charset="0"/>
                      </a:endParaRPr>
                    </a:p>
                  </a:txBody>
                  <a:tcPr marL="18415" marR="18415" marT="76200" marB="36830"/>
                </a:tc>
                <a:tc>
                  <a:txBody>
                    <a:bodyPr/>
                    <a:lstStyle/>
                    <a:p>
                      <a:pPr marL="0" marR="0" algn="ctr">
                        <a:lnSpc>
                          <a:spcPct val="107000"/>
                        </a:lnSpc>
                        <a:spcBef>
                          <a:spcPts val="0"/>
                        </a:spcBef>
                        <a:spcAft>
                          <a:spcPts val="0"/>
                        </a:spcAft>
                      </a:pPr>
                      <a:r>
                        <a:rPr lang="en-US" sz="1200">
                          <a:effectLst/>
                        </a:rPr>
                        <a:t>—</a:t>
                      </a:r>
                      <a:endParaRPr lang="en-US" sz="1100">
                        <a:effectLst/>
                        <a:latin typeface="Arial" panose="020B0604020202020204" pitchFamily="34" charset="0"/>
                        <a:ea typeface="Calibri" panose="020F0502020204030204" pitchFamily="34" charset="0"/>
                      </a:endParaRPr>
                    </a:p>
                  </a:txBody>
                  <a:tcPr marL="18415" marR="18415" marT="76200" marB="36830"/>
                </a:tc>
                <a:tc>
                  <a:txBody>
                    <a:bodyPr/>
                    <a:lstStyle/>
                    <a:p>
                      <a:pPr marL="0" marR="0" algn="ctr">
                        <a:lnSpc>
                          <a:spcPct val="107000"/>
                        </a:lnSpc>
                        <a:spcBef>
                          <a:spcPts val="0"/>
                        </a:spcBef>
                        <a:spcAft>
                          <a:spcPts val="0"/>
                        </a:spcAft>
                      </a:pPr>
                      <a:r>
                        <a:rPr lang="en-US" sz="1200">
                          <a:effectLst/>
                        </a:rPr>
                        <a:t>—</a:t>
                      </a:r>
                      <a:endParaRPr lang="en-US" sz="1100">
                        <a:effectLst/>
                        <a:latin typeface="Arial" panose="020B0604020202020204" pitchFamily="34" charset="0"/>
                        <a:ea typeface="Calibri" panose="020F0502020204030204" pitchFamily="34" charset="0"/>
                      </a:endParaRPr>
                    </a:p>
                  </a:txBody>
                  <a:tcPr marL="18415" marR="18415" marT="76200" marB="36830"/>
                </a:tc>
                <a:tc>
                  <a:txBody>
                    <a:bodyPr/>
                    <a:lstStyle/>
                    <a:p>
                      <a:pPr marL="0" marR="0" algn="ctr">
                        <a:lnSpc>
                          <a:spcPct val="107000"/>
                        </a:lnSpc>
                        <a:spcBef>
                          <a:spcPts val="0"/>
                        </a:spcBef>
                        <a:spcAft>
                          <a:spcPts val="0"/>
                        </a:spcAft>
                      </a:pPr>
                      <a:r>
                        <a:rPr lang="en-US" sz="1200" u="sng">
                          <a:solidFill>
                            <a:schemeClr val="accent3">
                              <a:lumMod val="75000"/>
                            </a:schemeClr>
                          </a:solidFill>
                          <a:effectLst/>
                        </a:rPr>
                        <a:t>—</a:t>
                      </a:r>
                      <a:endParaRPr lang="en-US" sz="1100">
                        <a:solidFill>
                          <a:schemeClr val="accent3">
                            <a:lumMod val="75000"/>
                          </a:schemeClr>
                        </a:solidFill>
                        <a:effectLst/>
                        <a:latin typeface="Arial" panose="020B0604020202020204" pitchFamily="34" charset="0"/>
                        <a:ea typeface="Calibri" panose="020F0502020204030204" pitchFamily="34" charset="0"/>
                      </a:endParaRPr>
                    </a:p>
                  </a:txBody>
                  <a:tcPr marL="3175" marR="3175" marT="0" marB="0"/>
                </a:tc>
                <a:tc>
                  <a:txBody>
                    <a:bodyPr/>
                    <a:lstStyle/>
                    <a:p>
                      <a:pPr marL="0" marR="0" algn="ctr">
                        <a:lnSpc>
                          <a:spcPct val="107000"/>
                        </a:lnSpc>
                        <a:spcBef>
                          <a:spcPts val="0"/>
                        </a:spcBef>
                        <a:spcAft>
                          <a:spcPts val="0"/>
                        </a:spcAft>
                      </a:pPr>
                      <a:r>
                        <a:rPr lang="en-US" sz="1200" u="sng" dirty="0">
                          <a:solidFill>
                            <a:schemeClr val="accent3">
                              <a:lumMod val="75000"/>
                            </a:schemeClr>
                          </a:solidFill>
                          <a:effectLst/>
                        </a:rPr>
                        <a:t>—</a:t>
                      </a:r>
                      <a:endParaRPr lang="en-US" sz="1100" dirty="0">
                        <a:solidFill>
                          <a:schemeClr val="accent3">
                            <a:lumMod val="75000"/>
                          </a:schemeClr>
                        </a:solidFill>
                        <a:effectLst/>
                        <a:latin typeface="Arial" panose="020B0604020202020204" pitchFamily="34" charset="0"/>
                        <a:ea typeface="Calibri" panose="020F0502020204030204" pitchFamily="34" charset="0"/>
                      </a:endParaRPr>
                    </a:p>
                  </a:txBody>
                  <a:tcPr marL="3175" marR="3175" marT="0" marB="0"/>
                </a:tc>
                <a:extLst>
                  <a:ext uri="{0D108BD9-81ED-4DB2-BD59-A6C34878D82A}">
                    <a16:rowId xmlns:a16="http://schemas.microsoft.com/office/drawing/2014/main" val="1647935406"/>
                  </a:ext>
                </a:extLst>
              </a:tr>
            </a:tbl>
          </a:graphicData>
        </a:graphic>
      </p:graphicFrame>
      <p:sp>
        <p:nvSpPr>
          <p:cNvPr id="6" name="Rectangle 1">
            <a:extLst>
              <a:ext uri="{FF2B5EF4-FFF2-40B4-BE49-F238E27FC236}">
                <a16:creationId xmlns:a16="http://schemas.microsoft.com/office/drawing/2014/main" id="{803502E1-1A67-4FAC-A44B-DF6FCDA8AB3C}"/>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3" name="Slide Number Placeholder 2">
            <a:extLst>
              <a:ext uri="{FF2B5EF4-FFF2-40B4-BE49-F238E27FC236}">
                <a16:creationId xmlns:a16="http://schemas.microsoft.com/office/drawing/2014/main" id="{41DC4B3C-6CBA-4D35-B649-F3BFD975EC8D}"/>
              </a:ext>
            </a:extLst>
          </p:cNvPr>
          <p:cNvSpPr>
            <a:spLocks noGrp="1"/>
          </p:cNvSpPr>
          <p:nvPr>
            <p:ph type="sldNum" sz="quarter" idx="12"/>
          </p:nvPr>
        </p:nvSpPr>
        <p:spPr/>
        <p:txBody>
          <a:bodyPr/>
          <a:lstStyle/>
          <a:p>
            <a:fld id="{D57F1E4F-1CFF-5643-939E-217C01CDF565}" type="slidenum">
              <a:rPr lang="en-US" smtClean="0"/>
              <a:pPr/>
              <a:t>8</a:t>
            </a:fld>
            <a:endParaRPr lang="en-US" dirty="0"/>
          </a:p>
        </p:txBody>
      </p:sp>
    </p:spTree>
    <p:extLst>
      <p:ext uri="{BB962C8B-B14F-4D97-AF65-F5344CB8AC3E}">
        <p14:creationId xmlns:p14="http://schemas.microsoft.com/office/powerpoint/2010/main" val="3542584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BBDC70-55FC-48E1-B4B2-D3822ECE7F3E}"/>
              </a:ext>
            </a:extLst>
          </p:cNvPr>
          <p:cNvSpPr>
            <a:spLocks noGrp="1"/>
          </p:cNvSpPr>
          <p:nvPr>
            <p:ph type="title"/>
          </p:nvPr>
        </p:nvSpPr>
        <p:spPr/>
        <p:txBody>
          <a:bodyPr/>
          <a:lstStyle/>
          <a:p>
            <a:r>
              <a:rPr lang="en-US" dirty="0"/>
              <a:t>Abandoned signs &amp; signs not in use</a:t>
            </a:r>
          </a:p>
        </p:txBody>
      </p:sp>
      <p:sp>
        <p:nvSpPr>
          <p:cNvPr id="4" name="Slide Number Placeholder 3">
            <a:extLst>
              <a:ext uri="{FF2B5EF4-FFF2-40B4-BE49-F238E27FC236}">
                <a16:creationId xmlns:a16="http://schemas.microsoft.com/office/drawing/2014/main" id="{0BD01D04-7253-4FB0-885D-A5317922396D}"/>
              </a:ext>
            </a:extLst>
          </p:cNvPr>
          <p:cNvSpPr>
            <a:spLocks noGrp="1"/>
          </p:cNvSpPr>
          <p:nvPr>
            <p:ph type="sldNum" sz="quarter" idx="12"/>
          </p:nvPr>
        </p:nvSpPr>
        <p:spPr/>
        <p:txBody>
          <a:bodyPr/>
          <a:lstStyle/>
          <a:p>
            <a:fld id="{D57F1E4F-1CFF-5643-939E-217C01CDF565}" type="slidenum">
              <a:rPr lang="en-US" smtClean="0"/>
              <a:pPr/>
              <a:t>9</a:t>
            </a:fld>
            <a:endParaRPr lang="en-US" dirty="0"/>
          </a:p>
        </p:txBody>
      </p:sp>
    </p:spTree>
    <p:extLst>
      <p:ext uri="{BB962C8B-B14F-4D97-AF65-F5344CB8AC3E}">
        <p14:creationId xmlns:p14="http://schemas.microsoft.com/office/powerpoint/2010/main" val="3071890548"/>
      </p:ext>
    </p:extLst>
  </p:cSld>
  <p:clrMapOvr>
    <a:masterClrMapping/>
  </p:clrMapOvr>
</p:sld>
</file>

<file path=ppt/theme/theme1.xml><?xml version="1.0" encoding="utf-8"?>
<a:theme xmlns:a="http://schemas.openxmlformats.org/drawingml/2006/main" name="Crop">
  <a:themeElements>
    <a:clrScheme name="Crop">
      <a:dk1>
        <a:sysClr val="windowText" lastClr="000000"/>
      </a:dk1>
      <a:lt1>
        <a:sysClr val="window" lastClr="FFFFFF"/>
      </a:lt1>
      <a:dk2>
        <a:srgbClr val="1A2E40"/>
      </a:dk2>
      <a:lt2>
        <a:srgbClr val="EBE7DD"/>
      </a:lt2>
      <a:accent1>
        <a:srgbClr val="69A1AB"/>
      </a:accent1>
      <a:accent2>
        <a:srgbClr val="F2C418"/>
      </a:accent2>
      <a:accent3>
        <a:srgbClr val="87492C"/>
      </a:accent3>
      <a:accent4>
        <a:srgbClr val="4A845E"/>
      </a:accent4>
      <a:accent5>
        <a:srgbClr val="DC9528"/>
      </a:accent5>
      <a:accent6>
        <a:srgbClr val="9A5D78"/>
      </a:accent6>
      <a:hlink>
        <a:srgbClr val="66C8E3"/>
      </a:hlink>
      <a:folHlink>
        <a:srgbClr val="B162A1"/>
      </a:folHlink>
    </a:clrScheme>
    <a:fontScheme name="Crop">
      <a:majorFont>
        <a:latin typeface="Franklin Gothic Book" panose="020B0503020102020204"/>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Franklin Gothic Book" panose="020B0503020102020204"/>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Crop">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in">
          <a:solidFill>
            <a:schemeClr val="phClr"/>
          </a:solidFill>
          <a:prstDash val="solid"/>
        </a:ln>
        <a:ln w="34925" cap="flat" cmpd="sng" algn="in">
          <a:solidFill>
            <a:schemeClr val="phClr"/>
          </a:solidFill>
          <a:prstDash val="solid"/>
        </a:ln>
        <a:ln w="19050" cap="flat" cmpd="sng" algn="in">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35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rop" id="{EC9488ED-E761-4D60-9AC4-764D1FE2C171}" vid="{17F9D331-421E-442F-B033-AF5B21A4485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C876D090D5E7B341884066708E2DB593" ma:contentTypeVersion="11" ma:contentTypeDescription="Create a new document." ma:contentTypeScope="" ma:versionID="8b7b35dcff4745a7f2b145705690a391">
  <xsd:schema xmlns:xsd="http://www.w3.org/2001/XMLSchema" xmlns:xs="http://www.w3.org/2001/XMLSchema" xmlns:p="http://schemas.microsoft.com/office/2006/metadata/properties" xmlns:ns3="e75acb71-4eb6-456d-8a65-fb7b21c29f6c" xmlns:ns4="4fdc759e-65bc-4832-b095-3322445755c7" targetNamespace="http://schemas.microsoft.com/office/2006/metadata/properties" ma:root="true" ma:fieldsID="aecf12d2f86321542a9f81ee9528bfe2" ns3:_="" ns4:_="">
    <xsd:import namespace="e75acb71-4eb6-456d-8a65-fb7b21c29f6c"/>
    <xsd:import namespace="4fdc759e-65bc-4832-b095-3322445755c7"/>
    <xsd:element name="properties">
      <xsd:complexType>
        <xsd:sequence>
          <xsd:element name="documentManagement">
            <xsd:complexType>
              <xsd:all>
                <xsd:element ref="ns3:MediaServiceMetadata" minOccurs="0"/>
                <xsd:element ref="ns3:MediaServiceFastMetadata" minOccurs="0"/>
                <xsd:element ref="ns4:SharedWithUsers" minOccurs="0"/>
                <xsd:element ref="ns4:SharedWithDetails" minOccurs="0"/>
                <xsd:element ref="ns4:SharingHintHash" minOccurs="0"/>
                <xsd:element ref="ns3:MediaServiceDateTaken" minOccurs="0"/>
                <xsd:element ref="ns3:MediaServiceAutoTags" minOccurs="0"/>
                <xsd:element ref="ns3:MediaServiceLocation" minOccurs="0"/>
                <xsd:element ref="ns3:MediaServiceOCR" minOccurs="0"/>
                <xsd:element ref="ns3:MediaServiceEventHashCode" minOccurs="0"/>
                <xsd:element ref="ns3:MediaServiceGenerationTim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75acb71-4eb6-456d-8a65-fb7b21c29f6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3" nillable="true" ma:displayName="MediaServiceDateTaken" ma:hidden="true" ma:internalName="MediaServiceDateTaken" ma:readOnly="true">
      <xsd:simpleType>
        <xsd:restriction base="dms:Text"/>
      </xsd:simpleType>
    </xsd:element>
    <xsd:element name="MediaServiceAutoTags" ma:index="14" nillable="true" ma:displayName="MediaServiceAutoTags" ma:internalName="MediaServiceAutoTags" ma:readOnly="true">
      <xsd:simpleType>
        <xsd:restriction base="dms:Text"/>
      </xsd:simpleType>
    </xsd:element>
    <xsd:element name="MediaServiceLocation" ma:index="15" nillable="true" ma:displayName="MediaServiceLocation" ma:internalName="MediaServiceLocation" ma:readOnly="true">
      <xsd:simpleType>
        <xsd:restriction base="dms:Text"/>
      </xsd:simpleType>
    </xsd:element>
    <xsd:element name="MediaServiceOCR" ma:index="16" nillable="true" ma:displayName="MediaServiceOCR" ma:internalName="MediaServiceOCR" ma:readOnly="true">
      <xsd:simpleType>
        <xsd:restriction base="dms:Note">
          <xsd:maxLength value="255"/>
        </xsd:restriction>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GenerationTime" ma:index="18" nillable="true" ma:displayName="MediaServiceGenerationTime" ma:hidden="true" ma:internalName="MediaServiceGenerationTim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4fdc759e-65bc-4832-b095-3322445755c7"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SharingHintHash" ma:index="12"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29856A3C-E585-401D-BD1C-ABEEAFB9904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75acb71-4eb6-456d-8a65-fb7b21c29f6c"/>
    <ds:schemaRef ds:uri="4fdc759e-65bc-4832-b095-3322445755c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FB38C110-367F-4691-B24A-5C0EF7D83D1F}">
  <ds:schemaRefs>
    <ds:schemaRef ds:uri="http://schemas.microsoft.com/office/infopath/2007/PartnerControls"/>
    <ds:schemaRef ds:uri="http://schemas.microsoft.com/office/2006/documentManagement/types"/>
    <ds:schemaRef ds:uri="http://schemas.openxmlformats.org/package/2006/metadata/core-properties"/>
    <ds:schemaRef ds:uri="http://schemas.microsoft.com/office/2006/metadata/properties"/>
    <ds:schemaRef ds:uri="http://purl.org/dc/dcmitype/"/>
    <ds:schemaRef ds:uri="http://purl.org/dc/elements/1.1/"/>
    <ds:schemaRef ds:uri="http://www.w3.org/XML/1998/namespace"/>
    <ds:schemaRef ds:uri="4fdc759e-65bc-4832-b095-3322445755c7"/>
    <ds:schemaRef ds:uri="e75acb71-4eb6-456d-8a65-fb7b21c29f6c"/>
    <ds:schemaRef ds:uri="http://purl.org/dc/terms/"/>
  </ds:schemaRefs>
</ds:datastoreItem>
</file>

<file path=customXml/itemProps3.xml><?xml version="1.0" encoding="utf-8"?>
<ds:datastoreItem xmlns:ds="http://schemas.openxmlformats.org/officeDocument/2006/customXml" ds:itemID="{8EC5745D-38B4-4446-8EDC-11EBCA81C879}">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629</TotalTime>
  <Words>1481</Words>
  <Application>Microsoft Office PowerPoint</Application>
  <PresentationFormat>Widescreen</PresentationFormat>
  <Paragraphs>211</Paragraphs>
  <Slides>34</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34</vt:i4>
      </vt:variant>
    </vt:vector>
  </HeadingPairs>
  <TitlesOfParts>
    <vt:vector size="39" baseType="lpstr">
      <vt:lpstr>Arial</vt:lpstr>
      <vt:lpstr>Calibri</vt:lpstr>
      <vt:lpstr>Franklin Gothic Book</vt:lpstr>
      <vt:lpstr>Wingdings</vt:lpstr>
      <vt:lpstr>Crop</vt:lpstr>
      <vt:lpstr>Amendments to the City of Houston Sign Code</vt:lpstr>
      <vt:lpstr>Presentation to the Quality of Life Committee  Presented by:  Sign Administration &amp;  Office of the Mayor</vt:lpstr>
      <vt:lpstr>Airport Corridor District</vt:lpstr>
      <vt:lpstr>Sign Code Changes</vt:lpstr>
      <vt:lpstr>Sign Code Changes</vt:lpstr>
      <vt:lpstr>Airport Corridor District</vt:lpstr>
      <vt:lpstr>Airport Corridor District </vt:lpstr>
      <vt:lpstr>Category A – Ground signs on major thoroughfares in Airport Corridor District (previously in Category B)  Category E – Ground signs on freeways in Airport Corridor District (previously in Category C)  (Note: the proposed changes would only apply to prospective signs installed along the airport corridor)</vt:lpstr>
      <vt:lpstr>Abandoned signs &amp; signs not in use</vt:lpstr>
      <vt:lpstr>“Abandoned signs”</vt:lpstr>
      <vt:lpstr>“Abandoned sign”</vt:lpstr>
      <vt:lpstr>“Sign not in Use”</vt:lpstr>
      <vt:lpstr>“Sign not in use”</vt:lpstr>
      <vt:lpstr>Signs not in use must be permitted and  blanked out.</vt:lpstr>
      <vt:lpstr>Multi-Tenant Signs</vt:lpstr>
      <vt:lpstr>Multi-Tenant Signs</vt:lpstr>
      <vt:lpstr>Multi-Tenant Signs</vt:lpstr>
      <vt:lpstr> “advertising display”</vt:lpstr>
      <vt:lpstr>“Advertising Display”</vt:lpstr>
      <vt:lpstr>Proposed Amendment to Section 4605(e)</vt:lpstr>
      <vt:lpstr>Will not trigger compliance with 4611(i): </vt:lpstr>
      <vt:lpstr>Channel letters</vt:lpstr>
      <vt:lpstr>Conversion to  High-technology</vt:lpstr>
      <vt:lpstr>Light-Emitting Diodes (“LED”)</vt:lpstr>
      <vt:lpstr>LED</vt:lpstr>
      <vt:lpstr>LED</vt:lpstr>
      <vt:lpstr>Proposed Amendment to Section 4605(e)</vt:lpstr>
      <vt:lpstr>PowerPoint Presentation</vt:lpstr>
      <vt:lpstr>PowerPoint Presentation</vt:lpstr>
      <vt:lpstr>“Changeable messaging capabilities”</vt:lpstr>
      <vt:lpstr>Wall signs</vt:lpstr>
      <vt:lpstr>Wall Signs</vt:lpstr>
      <vt:lpstr>“Wall signs shall not extend above the roofline of the building to which they are attached, except for portions of the signs that are used solely for support or to anchor the signs to the building to which they are attached.”</vt:lpstr>
      <vt:lpstr>Contact for  Public  Comment:  signadministration@houstontx.gov</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Amendments to the City of Houston Sign Code</dc:title>
  <dc:creator>Wendt, Rebekah - LGL</dc:creator>
  <cp:lastModifiedBy>Wendt, Rebekah - LGL</cp:lastModifiedBy>
  <cp:revision>31</cp:revision>
  <cp:lastPrinted>2019-10-29T19:23:27Z</cp:lastPrinted>
  <dcterms:created xsi:type="dcterms:W3CDTF">2019-09-18T15:36:17Z</dcterms:created>
  <dcterms:modified xsi:type="dcterms:W3CDTF">2019-10-30T21:41:56Z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0x010100C876D090D5E7B341884066708E2DB593</vt:lpwstr>
  </property>
</Properties>
</file>