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2.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3.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4.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5.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6.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7.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8.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9.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10.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1.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12.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14.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notesSlides/notesSlide15.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63" r:id="rId3"/>
    <p:sldId id="374" r:id="rId4"/>
    <p:sldId id="377" r:id="rId5"/>
    <p:sldId id="375" r:id="rId6"/>
    <p:sldId id="370" r:id="rId7"/>
    <p:sldId id="379" r:id="rId8"/>
    <p:sldId id="376" r:id="rId9"/>
    <p:sldId id="371" r:id="rId10"/>
    <p:sldId id="380" r:id="rId11"/>
    <p:sldId id="372" r:id="rId12"/>
    <p:sldId id="259" r:id="rId13"/>
    <p:sldId id="373" r:id="rId14"/>
    <p:sldId id="367" r:id="rId15"/>
    <p:sldId id="266" r:id="rId16"/>
    <p:sldId id="281"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1" autoAdjust="0"/>
    <p:restoredTop sz="47079" autoAdjust="0"/>
  </p:normalViewPr>
  <p:slideViewPr>
    <p:cSldViewPr snapToGrid="0">
      <p:cViewPr varScale="1">
        <p:scale>
          <a:sx n="52" d="100"/>
          <a:sy n="52" d="100"/>
        </p:scale>
        <p:origin x="2478" y="72"/>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ummins, Melissa" userId="79b2f0ab-2894-4ac8-8bba-814fb10391d9" providerId="ADAL" clId="{8BEBEE94-DBC1-49D7-85B2-30F57DD2F1B6}"/>
    <pc:docChg chg="modSld">
      <pc:chgData name="Cummins, Melissa" userId="79b2f0ab-2894-4ac8-8bba-814fb10391d9" providerId="ADAL" clId="{8BEBEE94-DBC1-49D7-85B2-30F57DD2F1B6}" dt="2023-09-21T16:04:19.492" v="12" actId="6549"/>
      <pc:docMkLst>
        <pc:docMk/>
      </pc:docMkLst>
      <pc:sldChg chg="modNotesTx">
        <pc:chgData name="Cummins, Melissa" userId="79b2f0ab-2894-4ac8-8bba-814fb10391d9" providerId="ADAL" clId="{8BEBEE94-DBC1-49D7-85B2-30F57DD2F1B6}" dt="2023-09-21T16:03:18.683" v="0" actId="6549"/>
        <pc:sldMkLst>
          <pc:docMk/>
          <pc:sldMk cId="3773599971" sldId="263"/>
        </pc:sldMkLst>
      </pc:sldChg>
      <pc:sldChg chg="modNotesTx">
        <pc:chgData name="Cummins, Melissa" userId="79b2f0ab-2894-4ac8-8bba-814fb10391d9" providerId="ADAL" clId="{8BEBEE94-DBC1-49D7-85B2-30F57DD2F1B6}" dt="2023-09-21T16:04:19.492" v="12" actId="6549"/>
        <pc:sldMkLst>
          <pc:docMk/>
          <pc:sldMk cId="1690035437" sldId="281"/>
        </pc:sldMkLst>
      </pc:sldChg>
      <pc:sldChg chg="modNotesTx">
        <pc:chgData name="Cummins, Melissa" userId="79b2f0ab-2894-4ac8-8bba-814fb10391d9" providerId="ADAL" clId="{8BEBEE94-DBC1-49D7-85B2-30F57DD2F1B6}" dt="2023-09-21T16:04:10.195" v="11" actId="6549"/>
        <pc:sldMkLst>
          <pc:docMk/>
          <pc:sldMk cId="1656683181" sldId="367"/>
        </pc:sldMkLst>
      </pc:sldChg>
      <pc:sldChg chg="modNotesTx">
        <pc:chgData name="Cummins, Melissa" userId="79b2f0ab-2894-4ac8-8bba-814fb10391d9" providerId="ADAL" clId="{8BEBEE94-DBC1-49D7-85B2-30F57DD2F1B6}" dt="2023-09-21T16:03:32.543" v="4" actId="6549"/>
        <pc:sldMkLst>
          <pc:docMk/>
          <pc:sldMk cId="822333751" sldId="370"/>
        </pc:sldMkLst>
      </pc:sldChg>
      <pc:sldChg chg="modNotesTx">
        <pc:chgData name="Cummins, Melissa" userId="79b2f0ab-2894-4ac8-8bba-814fb10391d9" providerId="ADAL" clId="{8BEBEE94-DBC1-49D7-85B2-30F57DD2F1B6}" dt="2023-09-21T16:03:47.126" v="7" actId="6549"/>
        <pc:sldMkLst>
          <pc:docMk/>
          <pc:sldMk cId="600913132" sldId="371"/>
        </pc:sldMkLst>
      </pc:sldChg>
      <pc:sldChg chg="modNotesTx">
        <pc:chgData name="Cummins, Melissa" userId="79b2f0ab-2894-4ac8-8bba-814fb10391d9" providerId="ADAL" clId="{8BEBEE94-DBC1-49D7-85B2-30F57DD2F1B6}" dt="2023-09-21T16:03:59.461" v="9" actId="6549"/>
        <pc:sldMkLst>
          <pc:docMk/>
          <pc:sldMk cId="2764942092" sldId="372"/>
        </pc:sldMkLst>
      </pc:sldChg>
      <pc:sldChg chg="modNotesTx">
        <pc:chgData name="Cummins, Melissa" userId="79b2f0ab-2894-4ac8-8bba-814fb10391d9" providerId="ADAL" clId="{8BEBEE94-DBC1-49D7-85B2-30F57DD2F1B6}" dt="2023-09-21T16:04:06.501" v="10" actId="6549"/>
        <pc:sldMkLst>
          <pc:docMk/>
          <pc:sldMk cId="3966836703" sldId="373"/>
        </pc:sldMkLst>
      </pc:sldChg>
      <pc:sldChg chg="modNotesTx">
        <pc:chgData name="Cummins, Melissa" userId="79b2f0ab-2894-4ac8-8bba-814fb10391d9" providerId="ADAL" clId="{8BEBEE94-DBC1-49D7-85B2-30F57DD2F1B6}" dt="2023-09-21T16:03:22.324" v="1" actId="6549"/>
        <pc:sldMkLst>
          <pc:docMk/>
          <pc:sldMk cId="1117781580" sldId="374"/>
        </pc:sldMkLst>
      </pc:sldChg>
      <pc:sldChg chg="modNotesTx">
        <pc:chgData name="Cummins, Melissa" userId="79b2f0ab-2894-4ac8-8bba-814fb10391d9" providerId="ADAL" clId="{8BEBEE94-DBC1-49D7-85B2-30F57DD2F1B6}" dt="2023-09-21T16:03:28.039" v="3" actId="6549"/>
        <pc:sldMkLst>
          <pc:docMk/>
          <pc:sldMk cId="114456432" sldId="375"/>
        </pc:sldMkLst>
      </pc:sldChg>
      <pc:sldChg chg="modNotesTx">
        <pc:chgData name="Cummins, Melissa" userId="79b2f0ab-2894-4ac8-8bba-814fb10391d9" providerId="ADAL" clId="{8BEBEE94-DBC1-49D7-85B2-30F57DD2F1B6}" dt="2023-09-21T16:03:37.860" v="6" actId="6549"/>
        <pc:sldMkLst>
          <pc:docMk/>
          <pc:sldMk cId="116821524" sldId="376"/>
        </pc:sldMkLst>
      </pc:sldChg>
      <pc:sldChg chg="modNotesTx">
        <pc:chgData name="Cummins, Melissa" userId="79b2f0ab-2894-4ac8-8bba-814fb10391d9" providerId="ADAL" clId="{8BEBEE94-DBC1-49D7-85B2-30F57DD2F1B6}" dt="2023-09-21T16:03:25.047" v="2" actId="6549"/>
        <pc:sldMkLst>
          <pc:docMk/>
          <pc:sldMk cId="3089249393" sldId="377"/>
        </pc:sldMkLst>
      </pc:sldChg>
      <pc:sldChg chg="modNotesTx">
        <pc:chgData name="Cummins, Melissa" userId="79b2f0ab-2894-4ac8-8bba-814fb10391d9" providerId="ADAL" clId="{8BEBEE94-DBC1-49D7-85B2-30F57DD2F1B6}" dt="2023-09-21T16:03:35.165" v="5" actId="6549"/>
        <pc:sldMkLst>
          <pc:docMk/>
          <pc:sldMk cId="933178482" sldId="379"/>
        </pc:sldMkLst>
      </pc:sldChg>
      <pc:sldChg chg="modNotesTx">
        <pc:chgData name="Cummins, Melissa" userId="79b2f0ab-2894-4ac8-8bba-814fb10391d9" providerId="ADAL" clId="{8BEBEE94-DBC1-49D7-85B2-30F57DD2F1B6}" dt="2023-09-21T16:03:51.235" v="8" actId="6549"/>
        <pc:sldMkLst>
          <pc:docMk/>
          <pc:sldMk cId="1645490414" sldId="38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981914370078701E-2"/>
          <c:y val="0.147114306089351"/>
          <c:w val="0.94583058562992095"/>
          <c:h val="0.75169891732109351"/>
        </c:manualLayout>
      </c:layout>
      <c:barChart>
        <c:barDir val="col"/>
        <c:grouping val="clustered"/>
        <c:varyColors val="0"/>
        <c:ser>
          <c:idx val="1"/>
          <c:order val="0"/>
          <c:tx>
            <c:strRef>
              <c:f>Sheet1!$C$1</c:f>
              <c:strCache>
                <c:ptCount val="1"/>
                <c:pt idx="0">
                  <c:v>Pursuits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strRef>
              <c:f>Sheet1!$A$2:$A$7</c:f>
              <c:strCache>
                <c:ptCount val="6"/>
                <c:pt idx="0">
                  <c:v>2018</c:v>
                </c:pt>
                <c:pt idx="1">
                  <c:v>2019</c:v>
                </c:pt>
                <c:pt idx="2">
                  <c:v>2020</c:v>
                </c:pt>
                <c:pt idx="3">
                  <c:v>2021</c:v>
                </c:pt>
                <c:pt idx="4">
                  <c:v>2022</c:v>
                </c:pt>
                <c:pt idx="5">
                  <c:v>YTD 2023*</c:v>
                </c:pt>
              </c:strCache>
            </c:strRef>
          </c:cat>
          <c:val>
            <c:numRef>
              <c:f>Sheet1!$C$2:$C$7</c:f>
              <c:numCache>
                <c:formatCode>#,##0</c:formatCode>
                <c:ptCount val="6"/>
                <c:pt idx="0">
                  <c:v>1026</c:v>
                </c:pt>
                <c:pt idx="1">
                  <c:v>1127</c:v>
                </c:pt>
                <c:pt idx="2">
                  <c:v>1323</c:v>
                </c:pt>
                <c:pt idx="3">
                  <c:v>1325</c:v>
                </c:pt>
                <c:pt idx="4">
                  <c:v>1506</c:v>
                </c:pt>
                <c:pt idx="5">
                  <c:v>1215</c:v>
                </c:pt>
              </c:numCache>
            </c:numRef>
          </c:val>
          <c:extLst>
            <c:ext xmlns:c16="http://schemas.microsoft.com/office/drawing/2014/chart" uri="{C3380CC4-5D6E-409C-BE32-E72D297353CC}">
              <c16:uniqueId val="{00000000-9A0B-413C-BB47-6A2E0EEA4F6B}"/>
            </c:ext>
          </c:extLst>
        </c:ser>
        <c:ser>
          <c:idx val="2"/>
          <c:order val="1"/>
          <c:tx>
            <c:strRef>
              <c:f>Sheet1!$D$1</c:f>
              <c:strCache>
                <c:ptCount val="1"/>
                <c:pt idx="0">
                  <c:v>Collisions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3"/>
                </a:solidFill>
                <a:prstDash val="sysDot"/>
              </a:ln>
              <a:effectLst/>
            </c:spPr>
            <c:trendlineType val="linear"/>
            <c:dispRSqr val="0"/>
            <c:dispEq val="0"/>
          </c:trendline>
          <c:cat>
            <c:strRef>
              <c:f>Sheet1!$A$2:$A$7</c:f>
              <c:strCache>
                <c:ptCount val="6"/>
                <c:pt idx="0">
                  <c:v>2018</c:v>
                </c:pt>
                <c:pt idx="1">
                  <c:v>2019</c:v>
                </c:pt>
                <c:pt idx="2">
                  <c:v>2020</c:v>
                </c:pt>
                <c:pt idx="3">
                  <c:v>2021</c:v>
                </c:pt>
                <c:pt idx="4">
                  <c:v>2022</c:v>
                </c:pt>
                <c:pt idx="5">
                  <c:v>YTD 2023*</c:v>
                </c:pt>
              </c:strCache>
            </c:strRef>
          </c:cat>
          <c:val>
            <c:numRef>
              <c:f>Sheet1!$D$2:$D$7</c:f>
              <c:numCache>
                <c:formatCode>#,##0</c:formatCode>
                <c:ptCount val="6"/>
                <c:pt idx="0">
                  <c:v>300</c:v>
                </c:pt>
                <c:pt idx="1">
                  <c:v>368</c:v>
                </c:pt>
                <c:pt idx="2">
                  <c:v>464</c:v>
                </c:pt>
                <c:pt idx="3">
                  <c:v>412</c:v>
                </c:pt>
                <c:pt idx="4">
                  <c:v>473</c:v>
                </c:pt>
                <c:pt idx="5">
                  <c:v>481</c:v>
                </c:pt>
              </c:numCache>
            </c:numRef>
          </c:val>
          <c:extLst>
            <c:ext xmlns:c16="http://schemas.microsoft.com/office/drawing/2014/chart" uri="{C3380CC4-5D6E-409C-BE32-E72D297353CC}">
              <c16:uniqueId val="{00000001-9A0B-413C-BB47-6A2E0EEA4F6B}"/>
            </c:ext>
          </c:extLst>
        </c:ser>
        <c:dLbls>
          <c:showLegendKey val="0"/>
          <c:showVal val="0"/>
          <c:showCatName val="0"/>
          <c:showSerName val="0"/>
          <c:showPercent val="0"/>
          <c:showBubbleSize val="0"/>
        </c:dLbls>
        <c:gapWidth val="219"/>
        <c:overlap val="-27"/>
        <c:axId val="839884992"/>
        <c:axId val="850246416"/>
      </c:barChart>
      <c:catAx>
        <c:axId val="839884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850246416"/>
        <c:crosses val="autoZero"/>
        <c:auto val="1"/>
        <c:lblAlgn val="ctr"/>
        <c:lblOffset val="100"/>
        <c:noMultiLvlLbl val="0"/>
      </c:catAx>
      <c:valAx>
        <c:axId val="850246416"/>
        <c:scaling>
          <c:orientation val="minMax"/>
          <c:max val="1700"/>
          <c:min val="0"/>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839884992"/>
        <c:crosses val="autoZero"/>
        <c:crossBetween val="between"/>
      </c:valAx>
      <c:spPr>
        <a:noFill/>
        <a:ln>
          <a:noFill/>
        </a:ln>
        <a:effectLst/>
      </c:spPr>
    </c:plotArea>
    <c:legend>
      <c:legendPos val="t"/>
      <c:legendEntry>
        <c:idx val="2"/>
        <c:delete val="1"/>
      </c:legendEntry>
      <c:legendEntry>
        <c:idx val="3"/>
        <c:delete val="1"/>
      </c:legendEntry>
      <c:layout>
        <c:manualLayout>
          <c:xMode val="edge"/>
          <c:yMode val="edge"/>
          <c:x val="0.33796060651880849"/>
          <c:y val="5.5392761576323883E-2"/>
          <c:w val="0.27407770691374123"/>
          <c:h val="5.860257635634190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571902ED-B37F-40C2-AF14-6933DF055A39}" type="datetimeFigureOut">
              <a:rPr lang="en-US" smtClean="0"/>
              <a:t>9/21/2023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FF4B38ED-B10C-4B4B-8C39-AF4FBF1E1F6F}" type="slidenum">
              <a:rPr lang="en-US" smtClean="0"/>
              <a:t>‹#›</a:t>
            </a:fld>
            <a:endParaRPr lang="en-US" dirty="0"/>
          </a:p>
        </p:txBody>
      </p:sp>
    </p:spTree>
    <p:extLst>
      <p:ext uri="{BB962C8B-B14F-4D97-AF65-F5344CB8AC3E}">
        <p14:creationId xmlns:p14="http://schemas.microsoft.com/office/powerpoint/2010/main" val="2837200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4B38ED-B10C-4B4B-8C39-AF4FBF1E1F6F}" type="slidenum">
              <a:rPr lang="en-US" smtClean="0"/>
              <a:t>1</a:t>
            </a:fld>
            <a:endParaRPr lang="en-US" dirty="0"/>
          </a:p>
        </p:txBody>
      </p:sp>
    </p:spTree>
    <p:extLst>
      <p:ext uri="{BB962C8B-B14F-4D97-AF65-F5344CB8AC3E}">
        <p14:creationId xmlns:p14="http://schemas.microsoft.com/office/powerpoint/2010/main" val="3762404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0" dirty="0"/>
          </a:p>
        </p:txBody>
      </p:sp>
      <p:sp>
        <p:nvSpPr>
          <p:cNvPr id="4" name="灯片编号占位符 3"/>
          <p:cNvSpPr>
            <a:spLocks noGrp="1"/>
          </p:cNvSpPr>
          <p:nvPr>
            <p:ph type="sldNum" sz="quarter" idx="10"/>
          </p:nvPr>
        </p:nvSpPr>
        <p:spPr/>
        <p:txBody>
          <a:bodyPr/>
          <a:lstStyle/>
          <a:p>
            <a:fld id="{41E0E0E2-7263-44C4-AAA9-733DBA7BD205}" type="slidenum">
              <a:rPr lang="zh-CN" altLang="en-US" smtClean="0"/>
              <a:t>10</a:t>
            </a:fld>
            <a:endParaRPr lang="zh-CN" altLang="en-US"/>
          </a:p>
        </p:txBody>
      </p:sp>
    </p:spTree>
    <p:extLst>
      <p:ext uri="{BB962C8B-B14F-4D97-AF65-F5344CB8AC3E}">
        <p14:creationId xmlns:p14="http://schemas.microsoft.com/office/powerpoint/2010/main" val="3659181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E0E0E2-7263-44C4-AAA9-733DBA7BD205}" type="slidenum">
              <a:rPr lang="zh-CN" altLang="en-US" smtClean="0"/>
              <a:t>11</a:t>
            </a:fld>
            <a:endParaRPr lang="zh-CN" altLang="en-US"/>
          </a:p>
        </p:txBody>
      </p:sp>
    </p:spTree>
    <p:extLst>
      <p:ext uri="{BB962C8B-B14F-4D97-AF65-F5344CB8AC3E}">
        <p14:creationId xmlns:p14="http://schemas.microsoft.com/office/powerpoint/2010/main" val="1666797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4B38ED-B10C-4B4B-8C39-AF4FBF1E1F6F}" type="slidenum">
              <a:rPr lang="en-US" smtClean="0"/>
              <a:t>12</a:t>
            </a:fld>
            <a:endParaRPr lang="en-US" dirty="0"/>
          </a:p>
        </p:txBody>
      </p:sp>
    </p:spTree>
    <p:extLst>
      <p:ext uri="{BB962C8B-B14F-4D97-AF65-F5344CB8AC3E}">
        <p14:creationId xmlns:p14="http://schemas.microsoft.com/office/powerpoint/2010/main" val="3039716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A4E2E4E-2FFD-4B0E-BE9C-FA7BDC09154E}" type="slidenum">
              <a:rPr lang="zh-CN" altLang="en-US" smtClean="0"/>
              <a:t>13</a:t>
            </a:fld>
            <a:endParaRPr lang="zh-CN" altLang="en-US"/>
          </a:p>
        </p:txBody>
      </p:sp>
    </p:spTree>
    <p:extLst>
      <p:ext uri="{BB962C8B-B14F-4D97-AF65-F5344CB8AC3E}">
        <p14:creationId xmlns:p14="http://schemas.microsoft.com/office/powerpoint/2010/main" val="1978453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4B38ED-B10C-4B4B-8C39-AF4FBF1E1F6F}" type="slidenum">
              <a:rPr lang="en-US" smtClean="0"/>
              <a:t>14</a:t>
            </a:fld>
            <a:endParaRPr lang="en-US" dirty="0"/>
          </a:p>
        </p:txBody>
      </p:sp>
    </p:spTree>
    <p:extLst>
      <p:ext uri="{BB962C8B-B14F-4D97-AF65-F5344CB8AC3E}">
        <p14:creationId xmlns:p14="http://schemas.microsoft.com/office/powerpoint/2010/main" val="2562165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A4E2E4E-2FFD-4B0E-BE9C-FA7BDC09154E}" type="slidenum">
              <a:rPr lang="zh-CN" altLang="en-US" smtClean="0"/>
              <a:t>15</a:t>
            </a:fld>
            <a:endParaRPr lang="zh-CN" altLang="en-US"/>
          </a:p>
        </p:txBody>
      </p:sp>
    </p:spTree>
    <p:extLst>
      <p:ext uri="{BB962C8B-B14F-4D97-AF65-F5344CB8AC3E}">
        <p14:creationId xmlns:p14="http://schemas.microsoft.com/office/powerpoint/2010/main" val="537754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endParaRPr lang="en-US" dirty="0"/>
          </a:p>
        </p:txBody>
      </p:sp>
      <p:sp>
        <p:nvSpPr>
          <p:cNvPr id="4" name="Slide Number Placeholder 3"/>
          <p:cNvSpPr>
            <a:spLocks noGrp="1"/>
          </p:cNvSpPr>
          <p:nvPr>
            <p:ph type="sldNum" sz="quarter" idx="5"/>
          </p:nvPr>
        </p:nvSpPr>
        <p:spPr/>
        <p:txBody>
          <a:bodyPr/>
          <a:lstStyle/>
          <a:p>
            <a:fld id="{FF4B38ED-B10C-4B4B-8C39-AF4FBF1E1F6F}" type="slidenum">
              <a:rPr lang="en-US" smtClean="0"/>
              <a:t>16</a:t>
            </a:fld>
            <a:endParaRPr lang="en-US" dirty="0"/>
          </a:p>
        </p:txBody>
      </p:sp>
    </p:spTree>
    <p:extLst>
      <p:ext uri="{BB962C8B-B14F-4D97-AF65-F5344CB8AC3E}">
        <p14:creationId xmlns:p14="http://schemas.microsoft.com/office/powerpoint/2010/main" val="3246951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4A4E2E4E-2FFD-4B0E-BE9C-FA7BDC09154E}" type="slidenum">
              <a:rPr lang="zh-CN" altLang="en-US" smtClean="0"/>
              <a:t>2</a:t>
            </a:fld>
            <a:endParaRPr lang="zh-CN" altLang="en-US"/>
          </a:p>
        </p:txBody>
      </p:sp>
    </p:spTree>
    <p:extLst>
      <p:ext uri="{BB962C8B-B14F-4D97-AF65-F5344CB8AC3E}">
        <p14:creationId xmlns:p14="http://schemas.microsoft.com/office/powerpoint/2010/main" val="329800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0" dirty="0"/>
          </a:p>
        </p:txBody>
      </p:sp>
      <p:sp>
        <p:nvSpPr>
          <p:cNvPr id="4" name="灯片编号占位符 3"/>
          <p:cNvSpPr>
            <a:spLocks noGrp="1"/>
          </p:cNvSpPr>
          <p:nvPr>
            <p:ph type="sldNum" sz="quarter" idx="10"/>
          </p:nvPr>
        </p:nvSpPr>
        <p:spPr/>
        <p:txBody>
          <a:bodyPr/>
          <a:lstStyle/>
          <a:p>
            <a:fld id="{41E0E0E2-7263-44C4-AAA9-733DBA7BD205}" type="slidenum">
              <a:rPr lang="zh-CN" altLang="en-US" smtClean="0"/>
              <a:t>3</a:t>
            </a:fld>
            <a:endParaRPr lang="zh-CN" altLang="en-US"/>
          </a:p>
        </p:txBody>
      </p:sp>
    </p:spTree>
    <p:extLst>
      <p:ext uri="{BB962C8B-B14F-4D97-AF65-F5344CB8AC3E}">
        <p14:creationId xmlns:p14="http://schemas.microsoft.com/office/powerpoint/2010/main" val="4199249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0" dirty="0"/>
          </a:p>
        </p:txBody>
      </p:sp>
      <p:sp>
        <p:nvSpPr>
          <p:cNvPr id="4" name="灯片编号占位符 3"/>
          <p:cNvSpPr>
            <a:spLocks noGrp="1"/>
          </p:cNvSpPr>
          <p:nvPr>
            <p:ph type="sldNum" sz="quarter" idx="10"/>
          </p:nvPr>
        </p:nvSpPr>
        <p:spPr/>
        <p:txBody>
          <a:bodyPr/>
          <a:lstStyle/>
          <a:p>
            <a:fld id="{41E0E0E2-7263-44C4-AAA9-733DBA7BD205}" type="slidenum">
              <a:rPr lang="zh-CN" altLang="en-US" smtClean="0"/>
              <a:t>4</a:t>
            </a:fld>
            <a:endParaRPr lang="zh-CN" altLang="en-US"/>
          </a:p>
        </p:txBody>
      </p:sp>
    </p:spTree>
    <p:extLst>
      <p:ext uri="{BB962C8B-B14F-4D97-AF65-F5344CB8AC3E}">
        <p14:creationId xmlns:p14="http://schemas.microsoft.com/office/powerpoint/2010/main" val="2957275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E0E0E2-7263-44C4-AAA9-733DBA7BD205}" type="slidenum">
              <a:rPr lang="zh-CN" altLang="en-US" smtClean="0"/>
              <a:t>5</a:t>
            </a:fld>
            <a:endParaRPr lang="zh-CN" altLang="en-US"/>
          </a:p>
        </p:txBody>
      </p:sp>
    </p:spTree>
    <p:extLst>
      <p:ext uri="{BB962C8B-B14F-4D97-AF65-F5344CB8AC3E}">
        <p14:creationId xmlns:p14="http://schemas.microsoft.com/office/powerpoint/2010/main" val="3875671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E0E0E2-7263-44C4-AAA9-733DBA7BD205}" type="slidenum">
              <a:rPr lang="zh-CN" altLang="en-US" smtClean="0"/>
              <a:t>6</a:t>
            </a:fld>
            <a:endParaRPr lang="zh-CN" altLang="en-US"/>
          </a:p>
        </p:txBody>
      </p:sp>
    </p:spTree>
    <p:extLst>
      <p:ext uri="{BB962C8B-B14F-4D97-AF65-F5344CB8AC3E}">
        <p14:creationId xmlns:p14="http://schemas.microsoft.com/office/powerpoint/2010/main" val="349612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31717"/>
            <a:endParaRPr lang="en-US" altLang="zh-CN" sz="1800" dirty="0">
              <a:solidFill>
                <a:schemeClr val="accent1"/>
              </a:solidFill>
              <a:cs typeface="+mn-ea"/>
              <a:sym typeface="+mn-lt"/>
            </a:endParaRPr>
          </a:p>
        </p:txBody>
      </p:sp>
      <p:sp>
        <p:nvSpPr>
          <p:cNvPr id="4" name="灯片编号占位符 3"/>
          <p:cNvSpPr>
            <a:spLocks noGrp="1"/>
          </p:cNvSpPr>
          <p:nvPr>
            <p:ph type="sldNum" sz="quarter" idx="10"/>
          </p:nvPr>
        </p:nvSpPr>
        <p:spPr/>
        <p:txBody>
          <a:bodyPr/>
          <a:lstStyle/>
          <a:p>
            <a:fld id="{41E0E0E2-7263-44C4-AAA9-733DBA7BD205}" type="slidenum">
              <a:rPr lang="zh-CN" altLang="en-US" smtClean="0"/>
              <a:t>7</a:t>
            </a:fld>
            <a:endParaRPr lang="zh-CN" altLang="en-US"/>
          </a:p>
        </p:txBody>
      </p:sp>
    </p:spTree>
    <p:extLst>
      <p:ext uri="{BB962C8B-B14F-4D97-AF65-F5344CB8AC3E}">
        <p14:creationId xmlns:p14="http://schemas.microsoft.com/office/powerpoint/2010/main" val="3684628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41E0E0E2-7263-44C4-AAA9-733DBA7BD205}" type="slidenum">
              <a:rPr lang="zh-CN" altLang="en-US" smtClean="0"/>
              <a:t>8</a:t>
            </a:fld>
            <a:endParaRPr lang="zh-CN" altLang="en-US"/>
          </a:p>
        </p:txBody>
      </p:sp>
    </p:spTree>
    <p:extLst>
      <p:ext uri="{BB962C8B-B14F-4D97-AF65-F5344CB8AC3E}">
        <p14:creationId xmlns:p14="http://schemas.microsoft.com/office/powerpoint/2010/main" val="3380540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0" dirty="0"/>
          </a:p>
        </p:txBody>
      </p:sp>
      <p:sp>
        <p:nvSpPr>
          <p:cNvPr id="4" name="灯片编号占位符 3"/>
          <p:cNvSpPr>
            <a:spLocks noGrp="1"/>
          </p:cNvSpPr>
          <p:nvPr>
            <p:ph type="sldNum" sz="quarter" idx="10"/>
          </p:nvPr>
        </p:nvSpPr>
        <p:spPr/>
        <p:txBody>
          <a:bodyPr/>
          <a:lstStyle/>
          <a:p>
            <a:fld id="{41E0E0E2-7263-44C4-AAA9-733DBA7BD205}" type="slidenum">
              <a:rPr lang="zh-CN" altLang="en-US" smtClean="0"/>
              <a:t>9</a:t>
            </a:fld>
            <a:endParaRPr lang="zh-CN" altLang="en-US"/>
          </a:p>
        </p:txBody>
      </p:sp>
    </p:spTree>
    <p:extLst>
      <p:ext uri="{BB962C8B-B14F-4D97-AF65-F5344CB8AC3E}">
        <p14:creationId xmlns:p14="http://schemas.microsoft.com/office/powerpoint/2010/main" val="1931943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Blank New Slide_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7E5BC14-8E8C-4203-8A3E-5FEE776EEE12}"/>
              </a:ext>
            </a:extLst>
          </p:cNvPr>
          <p:cNvSpPr>
            <a:spLocks noGrp="1"/>
          </p:cNvSpPr>
          <p:nvPr>
            <p:ph type="pic" idx="10"/>
          </p:nvPr>
        </p:nvSpPr>
        <p:spPr>
          <a:xfrm>
            <a:off x="-1" y="-1"/>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ln w="1270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wrap="square" lIns="90000" tIns="46800" rIns="90000" bIns="46800" rtlCol="0" anchor="ctr">
            <a:noAutofit/>
          </a:bodyPr>
          <a:lstStyle>
            <a:lvl1pPr>
              <a:defRPr lang="en-US">
                <a:solidFill>
                  <a:schemeClr val="tx1"/>
                </a:solidFill>
                <a:cs typeface="+mn-ea"/>
              </a:defRPr>
            </a:lvl1pPr>
          </a:lstStyle>
          <a:p>
            <a:pPr marL="0" lvl="0" algn="ctr" defTabSz="914400"/>
            <a:endParaRPr lang="en-US" dirty="0"/>
          </a:p>
        </p:txBody>
      </p:sp>
    </p:spTree>
    <p:extLst>
      <p:ext uri="{BB962C8B-B14F-4D97-AF65-F5344CB8AC3E}">
        <p14:creationId xmlns:p14="http://schemas.microsoft.com/office/powerpoint/2010/main" val="2970030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New Slide_2">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549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New Slide_7">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268E879-B12D-44DC-80D4-F17E16D8C557}"/>
              </a:ext>
            </a:extLst>
          </p:cNvPr>
          <p:cNvSpPr>
            <a:spLocks noGrp="1"/>
          </p:cNvSpPr>
          <p:nvPr>
            <p:ph type="pic" idx="10"/>
          </p:nvPr>
        </p:nvSpPr>
        <p:spPr>
          <a:xfrm>
            <a:off x="854367" y="1599665"/>
            <a:ext cx="2844800" cy="1302327"/>
          </a:xfrm>
          <a:custGeom>
            <a:avLst/>
            <a:gdLst>
              <a:gd name="connsiteX0" fmla="*/ 0 w 2844800"/>
              <a:gd name="connsiteY0" fmla="*/ 0 h 1302327"/>
              <a:gd name="connsiteX1" fmla="*/ 2844800 w 2844800"/>
              <a:gd name="connsiteY1" fmla="*/ 0 h 1302327"/>
              <a:gd name="connsiteX2" fmla="*/ 2844800 w 2844800"/>
              <a:gd name="connsiteY2" fmla="*/ 1302327 h 1302327"/>
              <a:gd name="connsiteX3" fmla="*/ 0 w 2844800"/>
              <a:gd name="connsiteY3" fmla="*/ 1302327 h 1302327"/>
            </a:gdLst>
            <a:ahLst/>
            <a:cxnLst>
              <a:cxn ang="0">
                <a:pos x="connsiteX0" y="connsiteY0"/>
              </a:cxn>
              <a:cxn ang="0">
                <a:pos x="connsiteX1" y="connsiteY1"/>
              </a:cxn>
              <a:cxn ang="0">
                <a:pos x="connsiteX2" y="connsiteY2"/>
              </a:cxn>
              <a:cxn ang="0">
                <a:pos x="connsiteX3" y="connsiteY3"/>
              </a:cxn>
            </a:cxnLst>
            <a:rect l="l" t="t" r="r" b="b"/>
            <a:pathLst>
              <a:path w="2844800" h="1302327">
                <a:moveTo>
                  <a:pt x="0" y="0"/>
                </a:moveTo>
                <a:lnTo>
                  <a:pt x="2844800" y="0"/>
                </a:lnTo>
                <a:lnTo>
                  <a:pt x="2844800" y="1302327"/>
                </a:lnTo>
                <a:lnTo>
                  <a:pt x="0" y="130232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0000" tIns="46800" rIns="90000" bIns="46800" rtlCol="0" anchor="ctr">
            <a:noAutofit/>
          </a:bodyPr>
          <a:lstStyle>
            <a:lvl1pPr>
              <a:defRPr lang="en-US">
                <a:solidFill>
                  <a:schemeClr val="tx1"/>
                </a:solidFill>
                <a:cs typeface="+mn-ea"/>
              </a:defRPr>
            </a:lvl1pPr>
          </a:lstStyle>
          <a:p>
            <a:pPr marL="0" lvl="0" algn="ctr" defTabSz="914400">
              <a:lnSpc>
                <a:spcPct val="120000"/>
              </a:lnSpc>
            </a:pPr>
            <a:endParaRPr lang="en-US" dirty="0"/>
          </a:p>
        </p:txBody>
      </p:sp>
      <p:sp>
        <p:nvSpPr>
          <p:cNvPr id="7" name="Picture Placeholder 6">
            <a:extLst>
              <a:ext uri="{FF2B5EF4-FFF2-40B4-BE49-F238E27FC236}">
                <a16:creationId xmlns:a16="http://schemas.microsoft.com/office/drawing/2014/main" id="{F7762836-A46F-408A-97E3-613E89DDB568}"/>
              </a:ext>
            </a:extLst>
          </p:cNvPr>
          <p:cNvSpPr>
            <a:spLocks noGrp="1"/>
          </p:cNvSpPr>
          <p:nvPr>
            <p:ph type="pic" sz="quarter" idx="11"/>
          </p:nvPr>
        </p:nvSpPr>
        <p:spPr>
          <a:xfrm>
            <a:off x="4345709" y="1599666"/>
            <a:ext cx="2844800" cy="1302327"/>
          </a:xfrm>
          <a:custGeom>
            <a:avLst/>
            <a:gdLst>
              <a:gd name="connsiteX0" fmla="*/ 0 w 2844800"/>
              <a:gd name="connsiteY0" fmla="*/ 0 h 1302327"/>
              <a:gd name="connsiteX1" fmla="*/ 2844800 w 2844800"/>
              <a:gd name="connsiteY1" fmla="*/ 0 h 1302327"/>
              <a:gd name="connsiteX2" fmla="*/ 2844800 w 2844800"/>
              <a:gd name="connsiteY2" fmla="*/ 1302327 h 1302327"/>
              <a:gd name="connsiteX3" fmla="*/ 0 w 2844800"/>
              <a:gd name="connsiteY3" fmla="*/ 1302327 h 1302327"/>
            </a:gdLst>
            <a:ahLst/>
            <a:cxnLst>
              <a:cxn ang="0">
                <a:pos x="connsiteX0" y="connsiteY0"/>
              </a:cxn>
              <a:cxn ang="0">
                <a:pos x="connsiteX1" y="connsiteY1"/>
              </a:cxn>
              <a:cxn ang="0">
                <a:pos x="connsiteX2" y="connsiteY2"/>
              </a:cxn>
              <a:cxn ang="0">
                <a:pos x="connsiteX3" y="connsiteY3"/>
              </a:cxn>
            </a:cxnLst>
            <a:rect l="l" t="t" r="r" b="b"/>
            <a:pathLst>
              <a:path w="2844800" h="1302327">
                <a:moveTo>
                  <a:pt x="0" y="0"/>
                </a:moveTo>
                <a:lnTo>
                  <a:pt x="2844800" y="0"/>
                </a:lnTo>
                <a:lnTo>
                  <a:pt x="2844800" y="1302327"/>
                </a:lnTo>
                <a:lnTo>
                  <a:pt x="0" y="130232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0000" tIns="46800" rIns="90000" bIns="46800" rtlCol="0" anchor="ctr">
            <a:noAutofit/>
          </a:bodyPr>
          <a:lstStyle>
            <a:lvl1pPr>
              <a:defRPr lang="en-US">
                <a:solidFill>
                  <a:schemeClr val="tx1"/>
                </a:solidFill>
                <a:cs typeface="+mn-ea"/>
              </a:defRPr>
            </a:lvl1pPr>
          </a:lstStyle>
          <a:p>
            <a:pPr marL="0" lvl="0" algn="ctr" defTabSz="914400">
              <a:lnSpc>
                <a:spcPct val="120000"/>
              </a:lnSpc>
            </a:pPr>
            <a:endParaRPr lang="en-US" dirty="0"/>
          </a:p>
        </p:txBody>
      </p:sp>
      <p:sp>
        <p:nvSpPr>
          <p:cNvPr id="10" name="Picture Placeholder 9">
            <a:extLst>
              <a:ext uri="{FF2B5EF4-FFF2-40B4-BE49-F238E27FC236}">
                <a16:creationId xmlns:a16="http://schemas.microsoft.com/office/drawing/2014/main" id="{9AF61F7C-531A-4707-9CAD-CF21296467B0}"/>
              </a:ext>
            </a:extLst>
          </p:cNvPr>
          <p:cNvSpPr>
            <a:spLocks noGrp="1"/>
          </p:cNvSpPr>
          <p:nvPr>
            <p:ph type="pic" sz="quarter" idx="12"/>
          </p:nvPr>
        </p:nvSpPr>
        <p:spPr>
          <a:xfrm>
            <a:off x="4345709" y="4138222"/>
            <a:ext cx="2844800" cy="1302327"/>
          </a:xfrm>
          <a:custGeom>
            <a:avLst/>
            <a:gdLst>
              <a:gd name="connsiteX0" fmla="*/ 0 w 2844800"/>
              <a:gd name="connsiteY0" fmla="*/ 0 h 1302327"/>
              <a:gd name="connsiteX1" fmla="*/ 2844800 w 2844800"/>
              <a:gd name="connsiteY1" fmla="*/ 0 h 1302327"/>
              <a:gd name="connsiteX2" fmla="*/ 2844800 w 2844800"/>
              <a:gd name="connsiteY2" fmla="*/ 1302327 h 1302327"/>
              <a:gd name="connsiteX3" fmla="*/ 0 w 2844800"/>
              <a:gd name="connsiteY3" fmla="*/ 1302327 h 1302327"/>
            </a:gdLst>
            <a:ahLst/>
            <a:cxnLst>
              <a:cxn ang="0">
                <a:pos x="connsiteX0" y="connsiteY0"/>
              </a:cxn>
              <a:cxn ang="0">
                <a:pos x="connsiteX1" y="connsiteY1"/>
              </a:cxn>
              <a:cxn ang="0">
                <a:pos x="connsiteX2" y="connsiteY2"/>
              </a:cxn>
              <a:cxn ang="0">
                <a:pos x="connsiteX3" y="connsiteY3"/>
              </a:cxn>
            </a:cxnLst>
            <a:rect l="l" t="t" r="r" b="b"/>
            <a:pathLst>
              <a:path w="2844800" h="1302327">
                <a:moveTo>
                  <a:pt x="0" y="0"/>
                </a:moveTo>
                <a:lnTo>
                  <a:pt x="2844800" y="0"/>
                </a:lnTo>
                <a:lnTo>
                  <a:pt x="2844800" y="1302327"/>
                </a:lnTo>
                <a:lnTo>
                  <a:pt x="0" y="130232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0000" tIns="46800" rIns="90000" bIns="46800" rtlCol="0" anchor="ctr">
            <a:noAutofit/>
          </a:bodyPr>
          <a:lstStyle>
            <a:lvl1pPr>
              <a:defRPr lang="en-US">
                <a:solidFill>
                  <a:schemeClr val="tx1"/>
                </a:solidFill>
                <a:cs typeface="+mn-ea"/>
              </a:defRPr>
            </a:lvl1pPr>
          </a:lstStyle>
          <a:p>
            <a:pPr marL="0" lvl="0" algn="ctr" defTabSz="914400">
              <a:lnSpc>
                <a:spcPct val="120000"/>
              </a:lnSpc>
            </a:pPr>
            <a:endParaRPr lang="en-US" dirty="0"/>
          </a:p>
        </p:txBody>
      </p:sp>
      <p:sp>
        <p:nvSpPr>
          <p:cNvPr id="13" name="Picture Placeholder 12">
            <a:extLst>
              <a:ext uri="{FF2B5EF4-FFF2-40B4-BE49-F238E27FC236}">
                <a16:creationId xmlns:a16="http://schemas.microsoft.com/office/drawing/2014/main" id="{DEB67CA2-434A-4E83-B41A-41D10D82C9B0}"/>
              </a:ext>
            </a:extLst>
          </p:cNvPr>
          <p:cNvSpPr>
            <a:spLocks noGrp="1"/>
          </p:cNvSpPr>
          <p:nvPr>
            <p:ph type="pic" sz="quarter" idx="13"/>
          </p:nvPr>
        </p:nvSpPr>
        <p:spPr>
          <a:xfrm>
            <a:off x="854367" y="4138222"/>
            <a:ext cx="2844800" cy="1302327"/>
          </a:xfrm>
          <a:custGeom>
            <a:avLst/>
            <a:gdLst>
              <a:gd name="connsiteX0" fmla="*/ 0 w 2844800"/>
              <a:gd name="connsiteY0" fmla="*/ 0 h 1302327"/>
              <a:gd name="connsiteX1" fmla="*/ 2844800 w 2844800"/>
              <a:gd name="connsiteY1" fmla="*/ 0 h 1302327"/>
              <a:gd name="connsiteX2" fmla="*/ 2844800 w 2844800"/>
              <a:gd name="connsiteY2" fmla="*/ 1302327 h 1302327"/>
              <a:gd name="connsiteX3" fmla="*/ 0 w 2844800"/>
              <a:gd name="connsiteY3" fmla="*/ 1302327 h 1302327"/>
            </a:gdLst>
            <a:ahLst/>
            <a:cxnLst>
              <a:cxn ang="0">
                <a:pos x="connsiteX0" y="connsiteY0"/>
              </a:cxn>
              <a:cxn ang="0">
                <a:pos x="connsiteX1" y="connsiteY1"/>
              </a:cxn>
              <a:cxn ang="0">
                <a:pos x="connsiteX2" y="connsiteY2"/>
              </a:cxn>
              <a:cxn ang="0">
                <a:pos x="connsiteX3" y="connsiteY3"/>
              </a:cxn>
            </a:cxnLst>
            <a:rect l="l" t="t" r="r" b="b"/>
            <a:pathLst>
              <a:path w="2844800" h="1302327">
                <a:moveTo>
                  <a:pt x="0" y="0"/>
                </a:moveTo>
                <a:lnTo>
                  <a:pt x="2844800" y="0"/>
                </a:lnTo>
                <a:lnTo>
                  <a:pt x="2844800" y="1302327"/>
                </a:lnTo>
                <a:lnTo>
                  <a:pt x="0" y="1302327"/>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0000" tIns="46800" rIns="90000" bIns="46800" rtlCol="0" anchor="ctr">
            <a:noAutofit/>
          </a:bodyPr>
          <a:lstStyle>
            <a:lvl1pPr>
              <a:defRPr lang="en-US">
                <a:solidFill>
                  <a:schemeClr val="tx1"/>
                </a:solidFill>
                <a:cs typeface="+mn-ea"/>
              </a:defRPr>
            </a:lvl1pPr>
          </a:lstStyle>
          <a:p>
            <a:pPr marL="0" lvl="0" algn="ctr" defTabSz="914400">
              <a:lnSpc>
                <a:spcPct val="120000"/>
              </a:lnSpc>
            </a:pPr>
            <a:endParaRPr lang="en-US" dirty="0"/>
          </a:p>
        </p:txBody>
      </p:sp>
    </p:spTree>
    <p:extLst>
      <p:ext uri="{BB962C8B-B14F-4D97-AF65-F5344CB8AC3E}">
        <p14:creationId xmlns:p14="http://schemas.microsoft.com/office/powerpoint/2010/main" val="1448761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New Slide_9">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24D543F-A4D6-465A-B796-432C3495F740}"/>
              </a:ext>
            </a:extLst>
          </p:cNvPr>
          <p:cNvSpPr>
            <a:spLocks noGrp="1"/>
          </p:cNvSpPr>
          <p:nvPr>
            <p:ph type="pic" sz="quarter" idx="10"/>
          </p:nvPr>
        </p:nvSpPr>
        <p:spPr>
          <a:xfrm>
            <a:off x="4036141" y="1801439"/>
            <a:ext cx="5637946" cy="2934929"/>
          </a:xfrm>
          <a:custGeom>
            <a:avLst/>
            <a:gdLst>
              <a:gd name="connsiteX0" fmla="*/ 0 w 8155858"/>
              <a:gd name="connsiteY0" fmla="*/ 0 h 2934929"/>
              <a:gd name="connsiteX1" fmla="*/ 8155858 w 8155858"/>
              <a:gd name="connsiteY1" fmla="*/ 0 h 2934929"/>
              <a:gd name="connsiteX2" fmla="*/ 8155858 w 8155858"/>
              <a:gd name="connsiteY2" fmla="*/ 2934929 h 2934929"/>
              <a:gd name="connsiteX3" fmla="*/ 0 w 8155858"/>
              <a:gd name="connsiteY3" fmla="*/ 2934929 h 2934929"/>
            </a:gdLst>
            <a:ahLst/>
            <a:cxnLst>
              <a:cxn ang="0">
                <a:pos x="connsiteX0" y="connsiteY0"/>
              </a:cxn>
              <a:cxn ang="0">
                <a:pos x="connsiteX1" y="connsiteY1"/>
              </a:cxn>
              <a:cxn ang="0">
                <a:pos x="connsiteX2" y="connsiteY2"/>
              </a:cxn>
              <a:cxn ang="0">
                <a:pos x="connsiteX3" y="connsiteY3"/>
              </a:cxn>
            </a:cxnLst>
            <a:rect l="l" t="t" r="r" b="b"/>
            <a:pathLst>
              <a:path w="8155858" h="2934929">
                <a:moveTo>
                  <a:pt x="0" y="0"/>
                </a:moveTo>
                <a:lnTo>
                  <a:pt x="8155858" y="0"/>
                </a:lnTo>
                <a:lnTo>
                  <a:pt x="8155858" y="2934929"/>
                </a:lnTo>
                <a:lnTo>
                  <a:pt x="0" y="2934929"/>
                </a:lnTo>
                <a:close/>
              </a:path>
            </a:pathLst>
          </a:custGeom>
        </p:spPr>
        <p:txBody>
          <a:bodyPr/>
          <a:lstStyle>
            <a:lvl1pPr>
              <a:defRPr lang="en-US"/>
            </a:lvl1pPr>
          </a:lstStyle>
          <a:p>
            <a:pPr lvl="0"/>
            <a:endParaRPr lang="en-US" dirty="0"/>
          </a:p>
        </p:txBody>
      </p:sp>
    </p:spTree>
    <p:extLst>
      <p:ext uri="{BB962C8B-B14F-4D97-AF65-F5344CB8AC3E}">
        <p14:creationId xmlns:p14="http://schemas.microsoft.com/office/powerpoint/2010/main" val="112020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New Slide_11">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2281989" y="1738163"/>
            <a:ext cx="1395664" cy="1395664"/>
          </a:xfrm>
          <a:custGeom>
            <a:avLst/>
            <a:gdLst>
              <a:gd name="connsiteX0" fmla="*/ 697832 w 1395664"/>
              <a:gd name="connsiteY0" fmla="*/ 0 h 1395664"/>
              <a:gd name="connsiteX1" fmla="*/ 1395664 w 1395664"/>
              <a:gd name="connsiteY1" fmla="*/ 697832 h 1395664"/>
              <a:gd name="connsiteX2" fmla="*/ 697832 w 1395664"/>
              <a:gd name="connsiteY2" fmla="*/ 1395664 h 1395664"/>
              <a:gd name="connsiteX3" fmla="*/ 0 w 1395664"/>
              <a:gd name="connsiteY3" fmla="*/ 697832 h 1395664"/>
              <a:gd name="connsiteX4" fmla="*/ 697832 w 1395664"/>
              <a:gd name="connsiteY4" fmla="*/ 0 h 13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664" h="1395664">
                <a:moveTo>
                  <a:pt x="697832" y="0"/>
                </a:moveTo>
                <a:cubicBezTo>
                  <a:pt x="1083234" y="0"/>
                  <a:pt x="1395664" y="312430"/>
                  <a:pt x="1395664" y="697832"/>
                </a:cubicBezTo>
                <a:cubicBezTo>
                  <a:pt x="1395664" y="1083234"/>
                  <a:pt x="1083234" y="1395664"/>
                  <a:pt x="697832" y="1395664"/>
                </a:cubicBezTo>
                <a:cubicBezTo>
                  <a:pt x="312430" y="1395664"/>
                  <a:pt x="0" y="1083234"/>
                  <a:pt x="0" y="697832"/>
                </a:cubicBezTo>
                <a:cubicBezTo>
                  <a:pt x="0" y="312430"/>
                  <a:pt x="312430" y="0"/>
                  <a:pt x="697832" y="0"/>
                </a:cubicBezTo>
                <a:close/>
              </a:path>
            </a:pathLst>
          </a:custGeom>
        </p:spPr>
        <p:txBody>
          <a:bodyPr/>
          <a:lstStyle>
            <a:lvl1pPr>
              <a:defRPr lang="en-US"/>
            </a:lvl1pPr>
          </a:lstStyle>
          <a:p>
            <a:pPr lvl="0"/>
            <a:endParaRPr lang="en-US" dirty="0"/>
          </a:p>
        </p:txBody>
      </p:sp>
      <p:sp>
        <p:nvSpPr>
          <p:cNvPr id="15" name="Picture Placeholder 14"/>
          <p:cNvSpPr>
            <a:spLocks noGrp="1"/>
          </p:cNvSpPr>
          <p:nvPr>
            <p:ph type="pic" sz="quarter" idx="11"/>
          </p:nvPr>
        </p:nvSpPr>
        <p:spPr>
          <a:xfrm>
            <a:off x="5398168" y="4272815"/>
            <a:ext cx="1395664" cy="1395664"/>
          </a:xfrm>
          <a:custGeom>
            <a:avLst/>
            <a:gdLst>
              <a:gd name="connsiteX0" fmla="*/ 697832 w 1395664"/>
              <a:gd name="connsiteY0" fmla="*/ 0 h 1395664"/>
              <a:gd name="connsiteX1" fmla="*/ 1395664 w 1395664"/>
              <a:gd name="connsiteY1" fmla="*/ 697832 h 1395664"/>
              <a:gd name="connsiteX2" fmla="*/ 697832 w 1395664"/>
              <a:gd name="connsiteY2" fmla="*/ 1395664 h 1395664"/>
              <a:gd name="connsiteX3" fmla="*/ 0 w 1395664"/>
              <a:gd name="connsiteY3" fmla="*/ 697832 h 1395664"/>
              <a:gd name="connsiteX4" fmla="*/ 697832 w 1395664"/>
              <a:gd name="connsiteY4" fmla="*/ 0 h 13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664" h="1395664">
                <a:moveTo>
                  <a:pt x="697832" y="0"/>
                </a:moveTo>
                <a:cubicBezTo>
                  <a:pt x="1083234" y="0"/>
                  <a:pt x="1395664" y="312430"/>
                  <a:pt x="1395664" y="697832"/>
                </a:cubicBezTo>
                <a:cubicBezTo>
                  <a:pt x="1395664" y="1083234"/>
                  <a:pt x="1083234" y="1395664"/>
                  <a:pt x="697832" y="1395664"/>
                </a:cubicBezTo>
                <a:cubicBezTo>
                  <a:pt x="312430" y="1395664"/>
                  <a:pt x="0" y="1083234"/>
                  <a:pt x="0" y="697832"/>
                </a:cubicBezTo>
                <a:cubicBezTo>
                  <a:pt x="0" y="312430"/>
                  <a:pt x="312430" y="0"/>
                  <a:pt x="697832" y="0"/>
                </a:cubicBezTo>
                <a:close/>
              </a:path>
            </a:pathLst>
          </a:custGeom>
        </p:spPr>
        <p:txBody>
          <a:bodyPr/>
          <a:lstStyle>
            <a:lvl1pPr>
              <a:defRPr lang="en-US"/>
            </a:lvl1pPr>
          </a:lstStyle>
          <a:p>
            <a:pPr lvl="0"/>
            <a:endParaRPr lang="en-US" dirty="0"/>
          </a:p>
        </p:txBody>
      </p:sp>
      <p:sp>
        <p:nvSpPr>
          <p:cNvPr id="13" name="Picture Placeholder 12"/>
          <p:cNvSpPr>
            <a:spLocks noGrp="1"/>
          </p:cNvSpPr>
          <p:nvPr>
            <p:ph type="pic" sz="quarter" idx="12"/>
          </p:nvPr>
        </p:nvSpPr>
        <p:spPr>
          <a:xfrm>
            <a:off x="8514347" y="1738163"/>
            <a:ext cx="1395664" cy="1395664"/>
          </a:xfrm>
          <a:custGeom>
            <a:avLst/>
            <a:gdLst>
              <a:gd name="connsiteX0" fmla="*/ 697832 w 1395664"/>
              <a:gd name="connsiteY0" fmla="*/ 0 h 1395664"/>
              <a:gd name="connsiteX1" fmla="*/ 1395664 w 1395664"/>
              <a:gd name="connsiteY1" fmla="*/ 697832 h 1395664"/>
              <a:gd name="connsiteX2" fmla="*/ 697832 w 1395664"/>
              <a:gd name="connsiteY2" fmla="*/ 1395664 h 1395664"/>
              <a:gd name="connsiteX3" fmla="*/ 0 w 1395664"/>
              <a:gd name="connsiteY3" fmla="*/ 697832 h 1395664"/>
              <a:gd name="connsiteX4" fmla="*/ 697832 w 1395664"/>
              <a:gd name="connsiteY4" fmla="*/ 0 h 13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664" h="1395664">
                <a:moveTo>
                  <a:pt x="697832" y="0"/>
                </a:moveTo>
                <a:cubicBezTo>
                  <a:pt x="1083234" y="0"/>
                  <a:pt x="1395664" y="312430"/>
                  <a:pt x="1395664" y="697832"/>
                </a:cubicBezTo>
                <a:cubicBezTo>
                  <a:pt x="1395664" y="1083234"/>
                  <a:pt x="1083234" y="1395664"/>
                  <a:pt x="697832" y="1395664"/>
                </a:cubicBezTo>
                <a:cubicBezTo>
                  <a:pt x="312430" y="1395664"/>
                  <a:pt x="0" y="1083234"/>
                  <a:pt x="0" y="697832"/>
                </a:cubicBezTo>
                <a:cubicBezTo>
                  <a:pt x="0" y="312430"/>
                  <a:pt x="312430" y="0"/>
                  <a:pt x="697832" y="0"/>
                </a:cubicBezTo>
                <a:close/>
              </a:path>
            </a:pathLst>
          </a:custGeom>
        </p:spPr>
        <p:txBody>
          <a:bodyPr/>
          <a:lstStyle>
            <a:lvl1pPr>
              <a:defRPr lang="en-US"/>
            </a:lvl1pPr>
          </a:lstStyle>
          <a:p>
            <a:pPr lvl="0"/>
            <a:endParaRPr lang="en-US" dirty="0"/>
          </a:p>
        </p:txBody>
      </p:sp>
    </p:spTree>
    <p:extLst>
      <p:ext uri="{BB962C8B-B14F-4D97-AF65-F5344CB8AC3E}">
        <p14:creationId xmlns:p14="http://schemas.microsoft.com/office/powerpoint/2010/main" val="7299459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97A22E-80E6-4478-A2D0-23B319A9AC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0161A6-AAE4-476B-B99B-462D358948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588E55-2285-48BD-A0F6-9A711F848E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F267430C-EE8E-4642-AE47-CA55082D53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53DDA75-AEBE-460F-9C26-AA8C1739AB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A9FB2A-F580-4D3A-8939-F521DA05B65D}" type="slidenum">
              <a:rPr lang="en-US" smtClean="0"/>
              <a:t>‹#›</a:t>
            </a:fld>
            <a:endParaRPr lang="en-US" dirty="0"/>
          </a:p>
        </p:txBody>
      </p:sp>
    </p:spTree>
    <p:extLst>
      <p:ext uri="{BB962C8B-B14F-4D97-AF65-F5344CB8AC3E}">
        <p14:creationId xmlns:p14="http://schemas.microsoft.com/office/powerpoint/2010/main" val="2285212779"/>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6" r:id="rId3"/>
    <p:sldLayoutId id="2147483668" r:id="rId4"/>
    <p:sldLayoutId id="2147483670"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2.png"/><Relationship Id="rId2" Type="http://schemas.openxmlformats.org/officeDocument/2006/relationships/tags" Target="../tags/tag2.xml"/><Relationship Id="rId16" Type="http://schemas.openxmlformats.org/officeDocument/2006/relationships/image" Target="../media/image1.JP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notesSlide" Target="../notesSlides/notesSlide1.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tags" Target="../tags/tag98.xml"/><Relationship Id="rId7" Type="http://schemas.openxmlformats.org/officeDocument/2006/relationships/notesSlide" Target="../notesSlides/notesSlide10.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slideLayout" Target="../slideLayouts/slideLayout3.xml"/><Relationship Id="rId5" Type="http://schemas.openxmlformats.org/officeDocument/2006/relationships/tags" Target="../tags/tag100.xml"/><Relationship Id="rId4" Type="http://schemas.openxmlformats.org/officeDocument/2006/relationships/tags" Target="../tags/tag99.xml"/></Relationships>
</file>

<file path=ppt/slides/_rels/slide11.xml.rels><?xml version="1.0" encoding="UTF-8" standalone="yes"?>
<Relationships xmlns="http://schemas.openxmlformats.org/package/2006/relationships"><Relationship Id="rId8" Type="http://schemas.openxmlformats.org/officeDocument/2006/relationships/tags" Target="../tags/tag108.xml"/><Relationship Id="rId13" Type="http://schemas.openxmlformats.org/officeDocument/2006/relationships/slideLayout" Target="../slideLayouts/slideLayout3.xml"/><Relationship Id="rId18" Type="http://schemas.openxmlformats.org/officeDocument/2006/relationships/image" Target="../media/image24.jpg"/><Relationship Id="rId3" Type="http://schemas.openxmlformats.org/officeDocument/2006/relationships/tags" Target="../tags/tag103.xml"/><Relationship Id="rId7" Type="http://schemas.openxmlformats.org/officeDocument/2006/relationships/tags" Target="../tags/tag107.xml"/><Relationship Id="rId12" Type="http://schemas.openxmlformats.org/officeDocument/2006/relationships/tags" Target="../tags/tag112.xml"/><Relationship Id="rId17" Type="http://schemas.openxmlformats.org/officeDocument/2006/relationships/image" Target="../media/image23.jpg"/><Relationship Id="rId2" Type="http://schemas.openxmlformats.org/officeDocument/2006/relationships/tags" Target="../tags/tag102.xml"/><Relationship Id="rId16" Type="http://schemas.openxmlformats.org/officeDocument/2006/relationships/image" Target="../media/image22.JPG"/><Relationship Id="rId1" Type="http://schemas.openxmlformats.org/officeDocument/2006/relationships/tags" Target="../tags/tag101.xml"/><Relationship Id="rId6" Type="http://schemas.openxmlformats.org/officeDocument/2006/relationships/tags" Target="../tags/tag106.xml"/><Relationship Id="rId11" Type="http://schemas.openxmlformats.org/officeDocument/2006/relationships/tags" Target="../tags/tag111.xml"/><Relationship Id="rId5" Type="http://schemas.openxmlformats.org/officeDocument/2006/relationships/tags" Target="../tags/tag105.xml"/><Relationship Id="rId15" Type="http://schemas.openxmlformats.org/officeDocument/2006/relationships/image" Target="../media/image21.jpg"/><Relationship Id="rId10" Type="http://schemas.openxmlformats.org/officeDocument/2006/relationships/tags" Target="../tags/tag110.xml"/><Relationship Id="rId4" Type="http://schemas.openxmlformats.org/officeDocument/2006/relationships/tags" Target="../tags/tag104.xml"/><Relationship Id="rId9" Type="http://schemas.openxmlformats.org/officeDocument/2006/relationships/tags" Target="../tags/tag109.xml"/><Relationship Id="rId1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tags" Target="../tags/tag120.xml"/><Relationship Id="rId13" Type="http://schemas.openxmlformats.org/officeDocument/2006/relationships/image" Target="../media/image26.png"/><Relationship Id="rId3" Type="http://schemas.openxmlformats.org/officeDocument/2006/relationships/tags" Target="../tags/tag115.xml"/><Relationship Id="rId7" Type="http://schemas.openxmlformats.org/officeDocument/2006/relationships/tags" Target="../tags/tag119.xml"/><Relationship Id="rId12" Type="http://schemas.openxmlformats.org/officeDocument/2006/relationships/image" Target="../media/image25.jpg"/><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tags" Target="../tags/tag118.xml"/><Relationship Id="rId11" Type="http://schemas.openxmlformats.org/officeDocument/2006/relationships/notesSlide" Target="../notesSlides/notesSlide12.xml"/><Relationship Id="rId5" Type="http://schemas.openxmlformats.org/officeDocument/2006/relationships/tags" Target="../tags/tag117.xml"/><Relationship Id="rId10" Type="http://schemas.openxmlformats.org/officeDocument/2006/relationships/slideLayout" Target="../slideLayouts/slideLayout4.xml"/><Relationship Id="rId4" Type="http://schemas.openxmlformats.org/officeDocument/2006/relationships/tags" Target="../tags/tag116.xml"/><Relationship Id="rId9" Type="http://schemas.openxmlformats.org/officeDocument/2006/relationships/tags" Target="../tags/tag121.xml"/><Relationship Id="rId1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tags" Target="../tags/tag124.xml"/><Relationship Id="rId7" Type="http://schemas.openxmlformats.org/officeDocument/2006/relationships/notesSlide" Target="../notesSlides/notesSlide13.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slideLayout" Target="../slideLayouts/slideLayout2.xml"/><Relationship Id="rId5" Type="http://schemas.openxmlformats.org/officeDocument/2006/relationships/tags" Target="../tags/tag126.xml"/><Relationship Id="rId4" Type="http://schemas.openxmlformats.org/officeDocument/2006/relationships/tags" Target="../tags/tag125.xml"/></Relationships>
</file>

<file path=ppt/slides/_rels/slide14.xml.rels><?xml version="1.0" encoding="UTF-8" standalone="yes"?>
<Relationships xmlns="http://schemas.openxmlformats.org/package/2006/relationships"><Relationship Id="rId8" Type="http://schemas.openxmlformats.org/officeDocument/2006/relationships/tags" Target="../tags/tag134.xml"/><Relationship Id="rId13" Type="http://schemas.openxmlformats.org/officeDocument/2006/relationships/tags" Target="../tags/tag139.xml"/><Relationship Id="rId3" Type="http://schemas.openxmlformats.org/officeDocument/2006/relationships/tags" Target="../tags/tag129.xml"/><Relationship Id="rId7" Type="http://schemas.openxmlformats.org/officeDocument/2006/relationships/tags" Target="../tags/tag133.xml"/><Relationship Id="rId12" Type="http://schemas.openxmlformats.org/officeDocument/2006/relationships/tags" Target="../tags/tag138.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tags" Target="../tags/tag132.xml"/><Relationship Id="rId11" Type="http://schemas.openxmlformats.org/officeDocument/2006/relationships/tags" Target="../tags/tag137.xml"/><Relationship Id="rId5" Type="http://schemas.openxmlformats.org/officeDocument/2006/relationships/tags" Target="../tags/tag131.xml"/><Relationship Id="rId15" Type="http://schemas.openxmlformats.org/officeDocument/2006/relationships/notesSlide" Target="../notesSlides/notesSlide14.xml"/><Relationship Id="rId10" Type="http://schemas.openxmlformats.org/officeDocument/2006/relationships/tags" Target="../tags/tag136.xml"/><Relationship Id="rId4" Type="http://schemas.openxmlformats.org/officeDocument/2006/relationships/tags" Target="../tags/tag130.xml"/><Relationship Id="rId9" Type="http://schemas.openxmlformats.org/officeDocument/2006/relationships/tags" Target="../tags/tag135.xml"/><Relationship Id="rId14"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tags" Target="../tags/tag147.xml"/><Relationship Id="rId13" Type="http://schemas.openxmlformats.org/officeDocument/2006/relationships/slideLayout" Target="../slideLayouts/slideLayout2.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tags" Target="../tags/tag151.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tags" Target="../tags/tag150.xml"/><Relationship Id="rId5" Type="http://schemas.openxmlformats.org/officeDocument/2006/relationships/tags" Target="../tags/tag144.xml"/><Relationship Id="rId10" Type="http://schemas.openxmlformats.org/officeDocument/2006/relationships/tags" Target="../tags/tag149.xml"/><Relationship Id="rId4" Type="http://schemas.openxmlformats.org/officeDocument/2006/relationships/tags" Target="../tags/tag143.xml"/><Relationship Id="rId9" Type="http://schemas.openxmlformats.org/officeDocument/2006/relationships/tags" Target="../tags/tag148.xml"/><Relationship Id="rId1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tags" Target="../tags/tag159.xml"/><Relationship Id="rId13" Type="http://schemas.openxmlformats.org/officeDocument/2006/relationships/slideLayout" Target="../slideLayouts/slideLayout1.xml"/><Relationship Id="rId3" Type="http://schemas.openxmlformats.org/officeDocument/2006/relationships/tags" Target="../tags/tag154.xml"/><Relationship Id="rId7" Type="http://schemas.openxmlformats.org/officeDocument/2006/relationships/tags" Target="../tags/tag158.xml"/><Relationship Id="rId12" Type="http://schemas.openxmlformats.org/officeDocument/2006/relationships/tags" Target="../tags/tag163.xml"/><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tags" Target="../tags/tag157.xml"/><Relationship Id="rId11" Type="http://schemas.openxmlformats.org/officeDocument/2006/relationships/tags" Target="../tags/tag162.xml"/><Relationship Id="rId5" Type="http://schemas.openxmlformats.org/officeDocument/2006/relationships/tags" Target="../tags/tag156.xml"/><Relationship Id="rId15" Type="http://schemas.openxmlformats.org/officeDocument/2006/relationships/image" Target="../media/image27.JPG"/><Relationship Id="rId10" Type="http://schemas.openxmlformats.org/officeDocument/2006/relationships/tags" Target="../tags/tag161.xml"/><Relationship Id="rId4" Type="http://schemas.openxmlformats.org/officeDocument/2006/relationships/tags" Target="../tags/tag155.xml"/><Relationship Id="rId9" Type="http://schemas.openxmlformats.org/officeDocument/2006/relationships/tags" Target="../tags/tag160.xml"/><Relationship Id="rId1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3" Type="http://schemas.openxmlformats.org/officeDocument/2006/relationships/tags" Target="../tags/tag26.xml"/><Relationship Id="rId18" Type="http://schemas.openxmlformats.org/officeDocument/2006/relationships/tags" Target="../tags/tag31.xml"/><Relationship Id="rId26" Type="http://schemas.openxmlformats.org/officeDocument/2006/relationships/tags" Target="../tags/tag39.xml"/><Relationship Id="rId39" Type="http://schemas.openxmlformats.org/officeDocument/2006/relationships/slideLayout" Target="../slideLayouts/slideLayout2.xml"/><Relationship Id="rId21" Type="http://schemas.openxmlformats.org/officeDocument/2006/relationships/tags" Target="../tags/tag34.xml"/><Relationship Id="rId34" Type="http://schemas.openxmlformats.org/officeDocument/2006/relationships/tags" Target="../tags/tag47.xml"/><Relationship Id="rId7" Type="http://schemas.openxmlformats.org/officeDocument/2006/relationships/tags" Target="../tags/tag20.xml"/><Relationship Id="rId12" Type="http://schemas.openxmlformats.org/officeDocument/2006/relationships/tags" Target="../tags/tag25.xml"/><Relationship Id="rId17" Type="http://schemas.openxmlformats.org/officeDocument/2006/relationships/tags" Target="../tags/tag30.xml"/><Relationship Id="rId25" Type="http://schemas.openxmlformats.org/officeDocument/2006/relationships/tags" Target="../tags/tag38.xml"/><Relationship Id="rId33" Type="http://schemas.openxmlformats.org/officeDocument/2006/relationships/tags" Target="../tags/tag46.xml"/><Relationship Id="rId38" Type="http://schemas.openxmlformats.org/officeDocument/2006/relationships/tags" Target="../tags/tag51.xml"/><Relationship Id="rId2" Type="http://schemas.openxmlformats.org/officeDocument/2006/relationships/tags" Target="../tags/tag15.xml"/><Relationship Id="rId16" Type="http://schemas.openxmlformats.org/officeDocument/2006/relationships/tags" Target="../tags/tag29.xml"/><Relationship Id="rId20" Type="http://schemas.openxmlformats.org/officeDocument/2006/relationships/tags" Target="../tags/tag33.xml"/><Relationship Id="rId29" Type="http://schemas.openxmlformats.org/officeDocument/2006/relationships/tags" Target="../tags/tag42.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24" Type="http://schemas.openxmlformats.org/officeDocument/2006/relationships/tags" Target="../tags/tag37.xml"/><Relationship Id="rId32" Type="http://schemas.openxmlformats.org/officeDocument/2006/relationships/tags" Target="../tags/tag45.xml"/><Relationship Id="rId37" Type="http://schemas.openxmlformats.org/officeDocument/2006/relationships/tags" Target="../tags/tag50.xml"/><Relationship Id="rId40" Type="http://schemas.openxmlformats.org/officeDocument/2006/relationships/notesSlide" Target="../notesSlides/notesSlide2.xml"/><Relationship Id="rId5" Type="http://schemas.openxmlformats.org/officeDocument/2006/relationships/tags" Target="../tags/tag18.xml"/><Relationship Id="rId15" Type="http://schemas.openxmlformats.org/officeDocument/2006/relationships/tags" Target="../tags/tag28.xml"/><Relationship Id="rId23" Type="http://schemas.openxmlformats.org/officeDocument/2006/relationships/tags" Target="../tags/tag36.xml"/><Relationship Id="rId28" Type="http://schemas.openxmlformats.org/officeDocument/2006/relationships/tags" Target="../tags/tag41.xml"/><Relationship Id="rId36" Type="http://schemas.openxmlformats.org/officeDocument/2006/relationships/tags" Target="../tags/tag49.xml"/><Relationship Id="rId10" Type="http://schemas.openxmlformats.org/officeDocument/2006/relationships/tags" Target="../tags/tag23.xml"/><Relationship Id="rId19" Type="http://schemas.openxmlformats.org/officeDocument/2006/relationships/tags" Target="../tags/tag32.xml"/><Relationship Id="rId31" Type="http://schemas.openxmlformats.org/officeDocument/2006/relationships/tags" Target="../tags/tag44.xml"/><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tags" Target="../tags/tag27.xml"/><Relationship Id="rId22" Type="http://schemas.openxmlformats.org/officeDocument/2006/relationships/tags" Target="../tags/tag35.xml"/><Relationship Id="rId27" Type="http://schemas.openxmlformats.org/officeDocument/2006/relationships/tags" Target="../tags/tag40.xml"/><Relationship Id="rId30" Type="http://schemas.openxmlformats.org/officeDocument/2006/relationships/tags" Target="../tags/tag43.xml"/><Relationship Id="rId35" Type="http://schemas.openxmlformats.org/officeDocument/2006/relationships/tags" Target="../tags/tag48.xml"/><Relationship Id="rId8" Type="http://schemas.openxmlformats.org/officeDocument/2006/relationships/tags" Target="../tags/tag21.xml"/><Relationship Id="rId3" Type="http://schemas.openxmlformats.org/officeDocument/2006/relationships/tags" Target="../tags/tag16.xml"/></Relationships>
</file>

<file path=ppt/slides/_rels/slide3.xml.rels><?xml version="1.0" encoding="UTF-8" standalone="yes"?>
<Relationships xmlns="http://schemas.openxmlformats.org/package/2006/relationships"><Relationship Id="rId8" Type="http://schemas.openxmlformats.org/officeDocument/2006/relationships/tags" Target="../tags/tag59.xml"/><Relationship Id="rId13" Type="http://schemas.openxmlformats.org/officeDocument/2006/relationships/slideLayout" Target="../slideLayouts/slideLayout3.xml"/><Relationship Id="rId18" Type="http://schemas.openxmlformats.org/officeDocument/2006/relationships/image" Target="../media/image6.jpg"/><Relationship Id="rId3" Type="http://schemas.openxmlformats.org/officeDocument/2006/relationships/tags" Target="../tags/tag54.xml"/><Relationship Id="rId7" Type="http://schemas.openxmlformats.org/officeDocument/2006/relationships/tags" Target="../tags/tag58.xml"/><Relationship Id="rId12" Type="http://schemas.openxmlformats.org/officeDocument/2006/relationships/tags" Target="../tags/tag63.xml"/><Relationship Id="rId17" Type="http://schemas.openxmlformats.org/officeDocument/2006/relationships/image" Target="../media/image5.jpg"/><Relationship Id="rId2" Type="http://schemas.openxmlformats.org/officeDocument/2006/relationships/tags" Target="../tags/tag53.xml"/><Relationship Id="rId16" Type="http://schemas.openxmlformats.org/officeDocument/2006/relationships/image" Target="../media/image4.jpg"/><Relationship Id="rId1" Type="http://schemas.openxmlformats.org/officeDocument/2006/relationships/tags" Target="../tags/tag52.xml"/><Relationship Id="rId6" Type="http://schemas.openxmlformats.org/officeDocument/2006/relationships/tags" Target="../tags/tag57.xml"/><Relationship Id="rId11" Type="http://schemas.openxmlformats.org/officeDocument/2006/relationships/tags" Target="../tags/tag62.xml"/><Relationship Id="rId5" Type="http://schemas.openxmlformats.org/officeDocument/2006/relationships/tags" Target="../tags/tag56.xml"/><Relationship Id="rId15" Type="http://schemas.openxmlformats.org/officeDocument/2006/relationships/image" Target="../media/image3.JPG"/><Relationship Id="rId10" Type="http://schemas.openxmlformats.org/officeDocument/2006/relationships/tags" Target="../tags/tag61.xml"/><Relationship Id="rId4" Type="http://schemas.openxmlformats.org/officeDocument/2006/relationships/tags" Target="../tags/tag55.xml"/><Relationship Id="rId9" Type="http://schemas.openxmlformats.org/officeDocument/2006/relationships/tags" Target="../tags/tag60.xml"/><Relationship Id="rId1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tags" Target="../tags/tag66.xml"/><Relationship Id="rId7" Type="http://schemas.openxmlformats.org/officeDocument/2006/relationships/image" Target="../media/image7.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notesSlide" Target="../notesSlides/notesSlide4.xml"/><Relationship Id="rId5" Type="http://schemas.openxmlformats.org/officeDocument/2006/relationships/slideLayout" Target="../slideLayouts/slideLayout3.xml"/><Relationship Id="rId4" Type="http://schemas.openxmlformats.org/officeDocument/2006/relationships/tags" Target="../tags/tag67.xml"/></Relationships>
</file>

<file path=ppt/slides/_rels/slide5.xml.rels><?xml version="1.0" encoding="UTF-8" standalone="yes"?>
<Relationships xmlns="http://schemas.openxmlformats.org/package/2006/relationships"><Relationship Id="rId8" Type="http://schemas.openxmlformats.org/officeDocument/2006/relationships/tags" Target="../tags/tag75.xml"/><Relationship Id="rId13" Type="http://schemas.openxmlformats.org/officeDocument/2006/relationships/image" Target="../media/image10.jpg"/><Relationship Id="rId3" Type="http://schemas.openxmlformats.org/officeDocument/2006/relationships/tags" Target="../tags/tag70.xml"/><Relationship Id="rId7" Type="http://schemas.openxmlformats.org/officeDocument/2006/relationships/tags" Target="../tags/tag74.xml"/><Relationship Id="rId12" Type="http://schemas.openxmlformats.org/officeDocument/2006/relationships/image" Target="../media/image9.jp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image" Target="../media/image8.jpg"/><Relationship Id="rId5" Type="http://schemas.openxmlformats.org/officeDocument/2006/relationships/tags" Target="../tags/tag72.xml"/><Relationship Id="rId10" Type="http://schemas.openxmlformats.org/officeDocument/2006/relationships/notesSlide" Target="../notesSlides/notesSlide5.xml"/><Relationship Id="rId4" Type="http://schemas.openxmlformats.org/officeDocument/2006/relationships/tags" Target="../tags/tag71.xml"/><Relationship Id="rId9" Type="http://schemas.openxmlformats.org/officeDocument/2006/relationships/slideLayout" Target="../slideLayouts/slideLayout3.xml"/><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78.xml"/><Relationship Id="rId7" Type="http://schemas.openxmlformats.org/officeDocument/2006/relationships/image" Target="../media/image12.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notesSlide" Target="../notesSlides/notesSlide6.xml"/><Relationship Id="rId5" Type="http://schemas.openxmlformats.org/officeDocument/2006/relationships/slideLayout" Target="../slideLayouts/slideLayout3.xml"/><Relationship Id="rId4" Type="http://schemas.openxmlformats.org/officeDocument/2006/relationships/tags" Target="../tags/tag79.xml"/></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tags" Target="../tags/tag82.xml"/><Relationship Id="rId7" Type="http://schemas.openxmlformats.org/officeDocument/2006/relationships/image" Target="../media/image14.jpe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notesSlide" Target="../notesSlides/notesSlide7.xml"/><Relationship Id="rId5" Type="http://schemas.openxmlformats.org/officeDocument/2006/relationships/slideLayout" Target="../slideLayouts/slideLayout3.xml"/><Relationship Id="rId4" Type="http://schemas.openxmlformats.org/officeDocument/2006/relationships/tags" Target="../tags/tag83.xml"/></Relationships>
</file>

<file path=ppt/slides/_rels/slide8.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16.png"/><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tags" Target="../tags/tag94.xml"/><Relationship Id="rId13" Type="http://schemas.openxmlformats.org/officeDocument/2006/relationships/image" Target="../media/image18.jpg"/><Relationship Id="rId3" Type="http://schemas.openxmlformats.org/officeDocument/2006/relationships/tags" Target="../tags/tag89.xml"/><Relationship Id="rId7" Type="http://schemas.openxmlformats.org/officeDocument/2006/relationships/tags" Target="../tags/tag93.xml"/><Relationship Id="rId12" Type="http://schemas.openxmlformats.org/officeDocument/2006/relationships/image" Target="../media/image17.jp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tags" Target="../tags/tag92.xml"/><Relationship Id="rId11" Type="http://schemas.openxmlformats.org/officeDocument/2006/relationships/notesSlide" Target="../notesSlides/notesSlide9.xml"/><Relationship Id="rId5" Type="http://schemas.openxmlformats.org/officeDocument/2006/relationships/tags" Target="../tags/tag91.xml"/><Relationship Id="rId10" Type="http://schemas.openxmlformats.org/officeDocument/2006/relationships/slideLayout" Target="../slideLayouts/slideLayout3.xml"/><Relationship Id="rId4" Type="http://schemas.openxmlformats.org/officeDocument/2006/relationships/tags" Target="../tags/tag90.xml"/><Relationship Id="rId9" Type="http://schemas.openxmlformats.org/officeDocument/2006/relationships/tags" Target="../tags/tag95.xml"/><Relationship Id="rId1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897003C-F866-5EB9-2814-71584704FD0E}"/>
              </a:ext>
            </a:extLst>
          </p:cNvPr>
          <p:cNvPicPr>
            <a:picLocks noGrp="1" noChangeAspect="1"/>
          </p:cNvPicPr>
          <p:nvPr>
            <p:ph type="pic" idx="10"/>
          </p:nvPr>
        </p:nvPicPr>
        <p:blipFill>
          <a:blip r:embed="rId16">
            <a:extLst>
              <a:ext uri="{28A0092B-C50C-407E-A947-70E740481C1C}">
                <a14:useLocalDpi xmlns:a14="http://schemas.microsoft.com/office/drawing/2010/main" val="0"/>
              </a:ext>
            </a:extLst>
          </a:blip>
          <a:srcRect t="3776" b="3776"/>
          <a:stretch/>
        </p:blipFill>
        <p:spPr>
          <a:xfrm>
            <a:off x="567906" y="1440122"/>
            <a:ext cx="10529768" cy="5410315"/>
          </a:xfrm>
        </p:spPr>
      </p:pic>
      <p:sp>
        <p:nvSpPr>
          <p:cNvPr id="20" name="Freeform: Shape 19">
            <a:extLst>
              <a:ext uri="{FF2B5EF4-FFF2-40B4-BE49-F238E27FC236}">
                <a16:creationId xmlns:a16="http://schemas.microsoft.com/office/drawing/2014/main" id="{4B81CD6C-5436-4019-B01A-EA591F7ECDC6}"/>
              </a:ext>
            </a:extLst>
          </p:cNvPr>
          <p:cNvSpPr/>
          <p:nvPr>
            <p:custDataLst>
              <p:tags r:id="rId1"/>
            </p:custDataLst>
          </p:nvPr>
        </p:nvSpPr>
        <p:spPr>
          <a:xfrm>
            <a:off x="0" y="0"/>
            <a:ext cx="11474303" cy="6852192"/>
          </a:xfrm>
          <a:custGeom>
            <a:avLst/>
            <a:gdLst>
              <a:gd name="connsiteX0" fmla="*/ 9033171 w 11474303"/>
              <a:gd name="connsiteY0" fmla="*/ 1123542 h 6852192"/>
              <a:gd name="connsiteX1" fmla="*/ 3209733 w 11474303"/>
              <a:gd name="connsiteY1" fmla="*/ 4315876 h 6852192"/>
              <a:gd name="connsiteX2" fmla="*/ 3767749 w 11474303"/>
              <a:gd name="connsiteY2" fmla="*/ 6506037 h 6852192"/>
              <a:gd name="connsiteX3" fmla="*/ 8546618 w 11474303"/>
              <a:gd name="connsiteY3" fmla="*/ 5283781 h 6852192"/>
              <a:gd name="connsiteX4" fmla="*/ 9033171 w 11474303"/>
              <a:gd name="connsiteY4" fmla="*/ 1123542 h 6852192"/>
              <a:gd name="connsiteX5" fmla="*/ 0 w 11474303"/>
              <a:gd name="connsiteY5" fmla="*/ 0 h 6852192"/>
              <a:gd name="connsiteX6" fmla="*/ 11474303 w 11474303"/>
              <a:gd name="connsiteY6" fmla="*/ 0 h 6852192"/>
              <a:gd name="connsiteX7" fmla="*/ 11474303 w 11474303"/>
              <a:gd name="connsiteY7" fmla="*/ 6852192 h 6852192"/>
              <a:gd name="connsiteX8" fmla="*/ 0 w 11474303"/>
              <a:gd name="connsiteY8" fmla="*/ 6852192 h 685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74303" h="6852192">
                <a:moveTo>
                  <a:pt x="9033171" y="1123542"/>
                </a:moveTo>
                <a:cubicBezTo>
                  <a:pt x="8825626" y="3079912"/>
                  <a:pt x="4434480" y="3922165"/>
                  <a:pt x="3209733" y="4315876"/>
                </a:cubicBezTo>
                <a:cubicBezTo>
                  <a:pt x="1709019" y="4798686"/>
                  <a:pt x="1995630" y="6320985"/>
                  <a:pt x="3767749" y="6506037"/>
                </a:cubicBezTo>
                <a:cubicBezTo>
                  <a:pt x="4886063" y="6622551"/>
                  <a:pt x="7275497" y="6555537"/>
                  <a:pt x="8546618" y="5283781"/>
                </a:cubicBezTo>
                <a:cubicBezTo>
                  <a:pt x="10139321" y="3689898"/>
                  <a:pt x="9033171" y="1123542"/>
                  <a:pt x="9033171" y="1123542"/>
                </a:cubicBezTo>
                <a:close/>
                <a:moveTo>
                  <a:pt x="0" y="0"/>
                </a:moveTo>
                <a:lnTo>
                  <a:pt x="11474303" y="0"/>
                </a:lnTo>
                <a:lnTo>
                  <a:pt x="11474303" y="6852192"/>
                </a:lnTo>
                <a:lnTo>
                  <a:pt x="0" y="6852192"/>
                </a:lnTo>
                <a:close/>
              </a:path>
            </a:pathLst>
          </a:custGeom>
          <a:solidFill>
            <a:srgbClr val="F3F2F2"/>
          </a:solidFill>
          <a:ln w="9525" cap="flat">
            <a:noFill/>
            <a:prstDash val="solid"/>
            <a:miter/>
          </a:ln>
        </p:spPr>
        <p:txBody>
          <a:bodyPr wrap="square" lIns="90000" tIns="46800" rIns="90000" bIns="46800" rtlCol="0" anchor="ctr">
            <a:noAutofit/>
          </a:bodyPr>
          <a:lstStyle/>
          <a:p>
            <a:endParaRPr lang="zh-CN" altLang="en-US" dirty="0">
              <a:solidFill>
                <a:schemeClr val="dk1"/>
              </a:solidFill>
              <a:cs typeface="+mn-ea"/>
              <a:sym typeface="+mn-lt"/>
            </a:endParaRPr>
          </a:p>
        </p:txBody>
      </p:sp>
      <p:sp>
        <p:nvSpPr>
          <p:cNvPr id="22" name="PA-任意多边形: 形状 4">
            <a:extLst>
              <a:ext uri="{FF2B5EF4-FFF2-40B4-BE49-F238E27FC236}">
                <a16:creationId xmlns:a16="http://schemas.microsoft.com/office/drawing/2014/main" id="{EDA41937-B719-4584-94C8-61B2B383F82F}"/>
              </a:ext>
            </a:extLst>
          </p:cNvPr>
          <p:cNvSpPr/>
          <p:nvPr>
            <p:custDataLst>
              <p:tags r:id="rId2"/>
            </p:custDataLst>
          </p:nvPr>
        </p:nvSpPr>
        <p:spPr>
          <a:xfrm>
            <a:off x="1882403" y="3277990"/>
            <a:ext cx="4743898" cy="3147394"/>
          </a:xfrm>
          <a:custGeom>
            <a:avLst/>
            <a:gdLst>
              <a:gd name="connsiteX0" fmla="*/ 1358194 w 4743897"/>
              <a:gd name="connsiteY0" fmla="*/ 1049511 h 3147393"/>
              <a:gd name="connsiteX1" fmla="*/ 1450182 w 4743897"/>
              <a:gd name="connsiteY1" fmla="*/ 3148534 h 3147393"/>
              <a:gd name="connsiteX2" fmla="*/ 1450182 w 4743897"/>
              <a:gd name="connsiteY2" fmla="*/ 3148534 h 3147393"/>
              <a:gd name="connsiteX3" fmla="*/ 61224 w 4743897"/>
              <a:gd name="connsiteY3" fmla="*/ 1675189 h 3147393"/>
              <a:gd name="connsiteX4" fmla="*/ 4739741 w 4743897"/>
              <a:gd name="connsiteY4" fmla="*/ 5702 h 3147393"/>
              <a:gd name="connsiteX5" fmla="*/ 1358194 w 4743897"/>
              <a:gd name="connsiteY5" fmla="*/ 1049511 h 31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3897" h="3147393">
                <a:moveTo>
                  <a:pt x="1358194" y="1049511"/>
                </a:moveTo>
                <a:cubicBezTo>
                  <a:pt x="1165" y="1485129"/>
                  <a:pt x="106078" y="2770695"/>
                  <a:pt x="1450182" y="3148534"/>
                </a:cubicBezTo>
                <a:lnTo>
                  <a:pt x="1450182" y="3148534"/>
                </a:lnTo>
                <a:cubicBezTo>
                  <a:pt x="1450182" y="3148534"/>
                  <a:pt x="-327259" y="2769934"/>
                  <a:pt x="61224" y="1675189"/>
                </a:cubicBezTo>
                <a:cubicBezTo>
                  <a:pt x="440584" y="604771"/>
                  <a:pt x="2495513" y="838925"/>
                  <a:pt x="4739741" y="5702"/>
                </a:cubicBezTo>
                <a:cubicBezTo>
                  <a:pt x="3438971" y="530267"/>
                  <a:pt x="1984631" y="848048"/>
                  <a:pt x="1358194" y="1049511"/>
                </a:cubicBezTo>
                <a:close/>
              </a:path>
            </a:pathLst>
          </a:custGeom>
          <a:solidFill>
            <a:schemeClr val="accent1"/>
          </a:solidFill>
          <a:ln w="9525" cap="flat">
            <a:noFill/>
            <a:prstDash val="solid"/>
            <a:miter/>
          </a:ln>
        </p:spPr>
        <p:txBody>
          <a:bodyPr lIns="90000" tIns="46800" rIns="90000" bIns="46800" rtlCol="0" anchor="ctr"/>
          <a:lstStyle/>
          <a:p>
            <a:endParaRPr lang="zh-CN" altLang="en-US">
              <a:solidFill>
                <a:schemeClr val="dk1"/>
              </a:solidFill>
              <a:cs typeface="+mn-ea"/>
              <a:sym typeface="+mn-lt"/>
            </a:endParaRPr>
          </a:p>
        </p:txBody>
      </p:sp>
      <p:sp>
        <p:nvSpPr>
          <p:cNvPr id="23" name="Freeform: Shape 22">
            <a:extLst>
              <a:ext uri="{FF2B5EF4-FFF2-40B4-BE49-F238E27FC236}">
                <a16:creationId xmlns:a16="http://schemas.microsoft.com/office/drawing/2014/main" id="{6043EFB6-8DBE-4AFB-8F53-0F88E3046988}"/>
              </a:ext>
            </a:extLst>
          </p:cNvPr>
          <p:cNvSpPr/>
          <p:nvPr>
            <p:custDataLst>
              <p:tags r:id="rId3"/>
            </p:custDataLst>
          </p:nvPr>
        </p:nvSpPr>
        <p:spPr>
          <a:xfrm>
            <a:off x="6622144" y="1"/>
            <a:ext cx="2903382" cy="3283691"/>
          </a:xfrm>
          <a:custGeom>
            <a:avLst/>
            <a:gdLst>
              <a:gd name="connsiteX0" fmla="*/ 172969 w 2903382"/>
              <a:gd name="connsiteY0" fmla="*/ 3213160 h 3283691"/>
              <a:gd name="connsiteX1" fmla="*/ 13684 w 2903382"/>
              <a:gd name="connsiteY1" fmla="*/ 3282167 h 3283691"/>
              <a:gd name="connsiteX2" fmla="*/ 0 w 2903382"/>
              <a:gd name="connsiteY2" fmla="*/ 3283691 h 3283691"/>
              <a:gd name="connsiteX3" fmla="*/ 205287 w 2903382"/>
              <a:gd name="connsiteY3" fmla="*/ 3199158 h 3283691"/>
              <a:gd name="connsiteX4" fmla="*/ 193790 w 2903382"/>
              <a:gd name="connsiteY4" fmla="*/ 3204670 h 3283691"/>
              <a:gd name="connsiteX5" fmla="*/ 172969 w 2903382"/>
              <a:gd name="connsiteY5" fmla="*/ 3213160 h 3283691"/>
              <a:gd name="connsiteX6" fmla="*/ 703493 w 2903382"/>
              <a:gd name="connsiteY6" fmla="*/ 0 h 3283691"/>
              <a:gd name="connsiteX7" fmla="*/ 2797921 w 2903382"/>
              <a:gd name="connsiteY7" fmla="*/ 0 h 3283691"/>
              <a:gd name="connsiteX8" fmla="*/ 2832453 w 2903382"/>
              <a:gd name="connsiteY8" fmla="*/ 131445 h 3283691"/>
              <a:gd name="connsiteX9" fmla="*/ 2649438 w 2903382"/>
              <a:gd name="connsiteY9" fmla="*/ 1780944 h 3283691"/>
              <a:gd name="connsiteX10" fmla="*/ 2441892 w 2903382"/>
              <a:gd name="connsiteY10" fmla="*/ 1138217 h 3283691"/>
              <a:gd name="connsiteX11" fmla="*/ 468567 w 2903382"/>
              <a:gd name="connsiteY11" fmla="*/ 3085097 h 3283691"/>
              <a:gd name="connsiteX12" fmla="*/ 205287 w 2903382"/>
              <a:gd name="connsiteY12" fmla="*/ 3199158 h 3283691"/>
              <a:gd name="connsiteX13" fmla="*/ 381945 w 2903382"/>
              <a:gd name="connsiteY13" fmla="*/ 3114479 h 3283691"/>
              <a:gd name="connsiteX14" fmla="*/ 1644401 w 2903382"/>
              <a:gd name="connsiteY14" fmla="*/ 1088658 h 3283691"/>
              <a:gd name="connsiteX15" fmla="*/ 718238 w 2903382"/>
              <a:gd name="connsiteY15" fmla="*/ 9536 h 328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3382" h="3283691">
                <a:moveTo>
                  <a:pt x="172969" y="3213160"/>
                </a:moveTo>
                <a:lnTo>
                  <a:pt x="13684" y="3282167"/>
                </a:lnTo>
                <a:cubicBezTo>
                  <a:pt x="5322" y="3282929"/>
                  <a:pt x="0" y="3283691"/>
                  <a:pt x="0" y="3283691"/>
                </a:cubicBezTo>
                <a:close/>
                <a:moveTo>
                  <a:pt x="205287" y="3199158"/>
                </a:moveTo>
                <a:lnTo>
                  <a:pt x="193790" y="3204670"/>
                </a:lnTo>
                <a:lnTo>
                  <a:pt x="172969" y="3213160"/>
                </a:lnTo>
                <a:close/>
                <a:moveTo>
                  <a:pt x="703493" y="0"/>
                </a:moveTo>
                <a:lnTo>
                  <a:pt x="2797921" y="0"/>
                </a:lnTo>
                <a:lnTo>
                  <a:pt x="2832453" y="131445"/>
                </a:lnTo>
                <a:cubicBezTo>
                  <a:pt x="2981960" y="817532"/>
                  <a:pt x="2882927" y="1357320"/>
                  <a:pt x="2649438" y="1780944"/>
                </a:cubicBezTo>
                <a:cubicBezTo>
                  <a:pt x="2549847" y="1388293"/>
                  <a:pt x="2441892" y="1138217"/>
                  <a:pt x="2441892" y="1138217"/>
                </a:cubicBezTo>
                <a:cubicBezTo>
                  <a:pt x="2353420" y="1972124"/>
                  <a:pt x="1506524" y="2604058"/>
                  <a:pt x="468567" y="3085097"/>
                </a:cubicBezTo>
                <a:lnTo>
                  <a:pt x="205287" y="3199158"/>
                </a:lnTo>
                <a:lnTo>
                  <a:pt x="381945" y="3114479"/>
                </a:lnTo>
                <a:cubicBezTo>
                  <a:pt x="1244692" y="2668661"/>
                  <a:pt x="1877890" y="1881871"/>
                  <a:pt x="1644401" y="1088658"/>
                </a:cubicBezTo>
                <a:cubicBezTo>
                  <a:pt x="1511359" y="635395"/>
                  <a:pt x="1098168" y="265807"/>
                  <a:pt x="718238" y="9536"/>
                </a:cubicBezTo>
                <a:close/>
              </a:path>
            </a:pathLst>
          </a:custGeom>
          <a:gradFill flip="none" rotWithShape="1">
            <a:gsLst>
              <a:gs pos="39000">
                <a:srgbClr val="637C9B"/>
              </a:gs>
              <a:gs pos="0">
                <a:srgbClr val="BBC6D3"/>
              </a:gs>
              <a:gs pos="100000">
                <a:srgbClr val="556B85"/>
              </a:gs>
            </a:gsLst>
            <a:lin ang="5400000" scaled="1"/>
            <a:tileRect/>
          </a:gradFill>
          <a:ln w="9525" cap="flat">
            <a:noFill/>
            <a:prstDash val="solid"/>
            <a:miter/>
          </a:ln>
        </p:spPr>
        <p:txBody>
          <a:bodyPr wrap="square" lIns="90000" tIns="46800" rIns="90000" bIns="46800" rtlCol="0" anchor="ctr">
            <a:noAutofit/>
          </a:bodyPr>
          <a:lstStyle/>
          <a:p>
            <a:endParaRPr lang="zh-CN" altLang="en-US">
              <a:cs typeface="+mn-ea"/>
              <a:sym typeface="+mn-lt"/>
            </a:endParaRPr>
          </a:p>
        </p:txBody>
      </p:sp>
      <p:sp>
        <p:nvSpPr>
          <p:cNvPr id="24" name="Freeform: Shape 23">
            <a:extLst>
              <a:ext uri="{FF2B5EF4-FFF2-40B4-BE49-F238E27FC236}">
                <a16:creationId xmlns:a16="http://schemas.microsoft.com/office/drawing/2014/main" id="{DEFEB7EF-27D1-4F02-B17A-70F518E41526}"/>
              </a:ext>
            </a:extLst>
          </p:cNvPr>
          <p:cNvSpPr/>
          <p:nvPr>
            <p:custDataLst>
              <p:tags r:id="rId4"/>
            </p:custDataLst>
          </p:nvPr>
        </p:nvSpPr>
        <p:spPr>
          <a:xfrm>
            <a:off x="5255614" y="0"/>
            <a:ext cx="5199478" cy="6767872"/>
          </a:xfrm>
          <a:custGeom>
            <a:avLst/>
            <a:gdLst>
              <a:gd name="connsiteX0" fmla="*/ 2890034 w 5199478"/>
              <a:gd name="connsiteY0" fmla="*/ 0 h 6767872"/>
              <a:gd name="connsiteX1" fmla="*/ 5199478 w 5199478"/>
              <a:gd name="connsiteY1" fmla="*/ 0 h 6767872"/>
              <a:gd name="connsiteX2" fmla="*/ 4746177 w 5199478"/>
              <a:gd name="connsiteY2" fmla="*/ 6604281 h 6767872"/>
              <a:gd name="connsiteX3" fmla="*/ 0 w 5199478"/>
              <a:gd name="connsiteY3" fmla="*/ 6767872 h 6767872"/>
              <a:gd name="connsiteX4" fmla="*/ 4019388 w 5199478"/>
              <a:gd name="connsiteY4" fmla="*/ 3838437 h 6767872"/>
              <a:gd name="connsiteX5" fmla="*/ 2896565 w 5199478"/>
              <a:gd name="connsiteY5" fmla="*/ 7032 h 676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9478" h="6767872">
                <a:moveTo>
                  <a:pt x="2890034" y="0"/>
                </a:moveTo>
                <a:lnTo>
                  <a:pt x="5199478" y="0"/>
                </a:lnTo>
                <a:lnTo>
                  <a:pt x="4746177" y="6604281"/>
                </a:lnTo>
                <a:lnTo>
                  <a:pt x="0" y="6767872"/>
                </a:lnTo>
                <a:cubicBezTo>
                  <a:pt x="881118" y="6697870"/>
                  <a:pt x="3564004" y="6335686"/>
                  <a:pt x="4019388" y="3838437"/>
                </a:cubicBezTo>
                <a:cubicBezTo>
                  <a:pt x="4403948" y="1727618"/>
                  <a:pt x="3063018" y="188434"/>
                  <a:pt x="2896565" y="7032"/>
                </a:cubicBezTo>
                <a:close/>
              </a:path>
            </a:pathLst>
          </a:custGeom>
          <a:solidFill>
            <a:srgbClr val="D7D7D7"/>
          </a:solidFill>
          <a:ln w="9525" cap="flat">
            <a:noFill/>
            <a:prstDash val="solid"/>
            <a:miter/>
          </a:ln>
        </p:spPr>
        <p:txBody>
          <a:bodyPr wrap="square" lIns="90000" tIns="46800" rIns="90000" bIns="46800" rtlCol="0" anchor="ctr">
            <a:noAutofit/>
          </a:bodyPr>
          <a:lstStyle/>
          <a:p>
            <a:endParaRPr lang="zh-CN" altLang="en-US">
              <a:solidFill>
                <a:schemeClr val="dk1"/>
              </a:solidFill>
              <a:cs typeface="+mn-ea"/>
              <a:sym typeface="+mn-lt"/>
            </a:endParaRPr>
          </a:p>
        </p:txBody>
      </p:sp>
      <p:sp>
        <p:nvSpPr>
          <p:cNvPr id="25" name="Freeform: Shape 24">
            <a:extLst>
              <a:ext uri="{FF2B5EF4-FFF2-40B4-BE49-F238E27FC236}">
                <a16:creationId xmlns:a16="http://schemas.microsoft.com/office/drawing/2014/main" id="{0D143710-BFFB-47DC-B4DC-E504D59D1F49}"/>
              </a:ext>
            </a:extLst>
          </p:cNvPr>
          <p:cNvSpPr/>
          <p:nvPr>
            <p:custDataLst>
              <p:tags r:id="rId5"/>
            </p:custDataLst>
          </p:nvPr>
        </p:nvSpPr>
        <p:spPr>
          <a:xfrm>
            <a:off x="8795775" y="0"/>
            <a:ext cx="1733993" cy="4145280"/>
          </a:xfrm>
          <a:custGeom>
            <a:avLst/>
            <a:gdLst>
              <a:gd name="connsiteX0" fmla="*/ 0 w 1733993"/>
              <a:gd name="connsiteY0" fmla="*/ 0 h 4145280"/>
              <a:gd name="connsiteX1" fmla="*/ 1663304 w 1733993"/>
              <a:gd name="connsiteY1" fmla="*/ 0 h 4145280"/>
              <a:gd name="connsiteX2" fmla="*/ 1712899 w 1733993"/>
              <a:gd name="connsiteY2" fmla="*/ 410081 h 4145280"/>
              <a:gd name="connsiteX3" fmla="*/ 960078 w 1733993"/>
              <a:gd name="connsiteY3" fmla="*/ 4145280 h 4145280"/>
              <a:gd name="connsiteX4" fmla="*/ 30361 w 1733993"/>
              <a:gd name="connsiteY4" fmla="*/ 44919 h 414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993" h="4145280">
                <a:moveTo>
                  <a:pt x="0" y="0"/>
                </a:moveTo>
                <a:lnTo>
                  <a:pt x="1663304" y="0"/>
                </a:lnTo>
                <a:lnTo>
                  <a:pt x="1712899" y="410081"/>
                </a:lnTo>
                <a:cubicBezTo>
                  <a:pt x="1883806" y="2472479"/>
                  <a:pt x="960078" y="4145280"/>
                  <a:pt x="960078" y="4145280"/>
                </a:cubicBezTo>
                <a:cubicBezTo>
                  <a:pt x="1226994" y="2252648"/>
                  <a:pt x="536569" y="811836"/>
                  <a:pt x="30361" y="44919"/>
                </a:cubicBezTo>
                <a:close/>
              </a:path>
            </a:pathLst>
          </a:custGeom>
          <a:solidFill>
            <a:schemeClr val="accent2"/>
          </a:solidFill>
          <a:ln w="9525" cap="flat">
            <a:noFill/>
            <a:prstDash val="solid"/>
            <a:miter/>
          </a:ln>
        </p:spPr>
        <p:txBody>
          <a:bodyPr wrap="square" lIns="90000" tIns="46800" rIns="90000" bIns="46800" rtlCol="0" anchor="ctr">
            <a:noAutofit/>
          </a:bodyPr>
          <a:lstStyle/>
          <a:p>
            <a:endParaRPr lang="zh-CN" altLang="en-US">
              <a:solidFill>
                <a:schemeClr val="dk1"/>
              </a:solidFill>
              <a:cs typeface="+mn-ea"/>
              <a:sym typeface="+mn-lt"/>
            </a:endParaRPr>
          </a:p>
        </p:txBody>
      </p:sp>
      <p:sp>
        <p:nvSpPr>
          <p:cNvPr id="26" name="Freeform: Shape 25">
            <a:extLst>
              <a:ext uri="{FF2B5EF4-FFF2-40B4-BE49-F238E27FC236}">
                <a16:creationId xmlns:a16="http://schemas.microsoft.com/office/drawing/2014/main" id="{2800DEDF-9429-4A9A-89AA-A8F87C056444}"/>
              </a:ext>
            </a:extLst>
          </p:cNvPr>
          <p:cNvSpPr/>
          <p:nvPr>
            <p:custDataLst>
              <p:tags r:id="rId6"/>
            </p:custDataLst>
          </p:nvPr>
        </p:nvSpPr>
        <p:spPr>
          <a:xfrm>
            <a:off x="1559706" y="0"/>
            <a:ext cx="10632294" cy="6858000"/>
          </a:xfrm>
          <a:custGeom>
            <a:avLst/>
            <a:gdLst>
              <a:gd name="connsiteX0" fmla="*/ 8201675 w 10632294"/>
              <a:gd name="connsiteY0" fmla="*/ 0 h 6858000"/>
              <a:gd name="connsiteX1" fmla="*/ 10632294 w 10632294"/>
              <a:gd name="connsiteY1" fmla="*/ 0 h 6858000"/>
              <a:gd name="connsiteX2" fmla="*/ 10632294 w 10632294"/>
              <a:gd name="connsiteY2" fmla="*/ 6858000 h 6858000"/>
              <a:gd name="connsiteX3" fmla="*/ 371962 w 10632294"/>
              <a:gd name="connsiteY3" fmla="*/ 6858000 h 6858000"/>
              <a:gd name="connsiteX4" fmla="*/ 0 w 10632294"/>
              <a:gd name="connsiteY4" fmla="*/ 6128036 h 6858000"/>
              <a:gd name="connsiteX5" fmla="*/ 4892145 w 10632294"/>
              <a:gd name="connsiteY5" fmla="*/ 6664914 h 6858000"/>
              <a:gd name="connsiteX6" fmla="*/ 8305433 w 10632294"/>
              <a:gd name="connsiteY6" fmla="*/ 288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32294" h="6858000">
                <a:moveTo>
                  <a:pt x="8201675" y="0"/>
                </a:moveTo>
                <a:lnTo>
                  <a:pt x="10632294" y="0"/>
                </a:lnTo>
                <a:lnTo>
                  <a:pt x="10632294" y="6858000"/>
                </a:lnTo>
                <a:lnTo>
                  <a:pt x="371962" y="6858000"/>
                </a:lnTo>
                <a:lnTo>
                  <a:pt x="0" y="6128036"/>
                </a:lnTo>
                <a:cubicBezTo>
                  <a:pt x="0" y="6128036"/>
                  <a:pt x="1551650" y="7305359"/>
                  <a:pt x="4892145" y="6664914"/>
                </a:cubicBezTo>
                <a:cubicBezTo>
                  <a:pt x="7195673" y="6223704"/>
                  <a:pt x="9452427" y="3762513"/>
                  <a:pt x="8305433" y="288444"/>
                </a:cubicBezTo>
                <a:close/>
              </a:path>
            </a:pathLst>
          </a:custGeom>
          <a:solidFill>
            <a:schemeClr val="accent1"/>
          </a:solidFill>
          <a:ln w="9525" cap="flat">
            <a:noFill/>
            <a:prstDash val="solid"/>
            <a:miter/>
          </a:ln>
        </p:spPr>
        <p:txBody>
          <a:bodyPr wrap="square" lIns="90000" tIns="46800" rIns="90000" bIns="46800" rtlCol="0" anchor="ctr">
            <a:noAutofit/>
          </a:bodyPr>
          <a:lstStyle/>
          <a:p>
            <a:endParaRPr lang="zh-CN" altLang="en-US">
              <a:solidFill>
                <a:schemeClr val="dk1"/>
              </a:solidFill>
              <a:cs typeface="+mn-ea"/>
              <a:sym typeface="+mn-lt"/>
            </a:endParaRPr>
          </a:p>
        </p:txBody>
      </p:sp>
      <p:sp>
        <p:nvSpPr>
          <p:cNvPr id="27" name="PA-任意多边形: 形状 4925">
            <a:extLst>
              <a:ext uri="{FF2B5EF4-FFF2-40B4-BE49-F238E27FC236}">
                <a16:creationId xmlns:a16="http://schemas.microsoft.com/office/drawing/2014/main" id="{56679A9B-CDB0-4805-BA2C-DF0C309204C4}"/>
              </a:ext>
            </a:extLst>
          </p:cNvPr>
          <p:cNvSpPr/>
          <p:nvPr>
            <p:custDataLst>
              <p:tags r:id="rId7"/>
            </p:custDataLst>
          </p:nvPr>
        </p:nvSpPr>
        <p:spPr>
          <a:xfrm>
            <a:off x="0" y="2844800"/>
            <a:ext cx="3644453" cy="4013200"/>
          </a:xfrm>
          <a:custGeom>
            <a:avLst/>
            <a:gdLst>
              <a:gd name="connsiteX0" fmla="*/ 0 w 3644453"/>
              <a:gd name="connsiteY0" fmla="*/ 0 h 3321270"/>
              <a:gd name="connsiteX1" fmla="*/ 37555 w 3644453"/>
              <a:gd name="connsiteY1" fmla="*/ 128729 h 3321270"/>
              <a:gd name="connsiteX2" fmla="*/ 3520589 w 3644453"/>
              <a:gd name="connsiteY2" fmla="*/ 3294566 h 3321270"/>
              <a:gd name="connsiteX3" fmla="*/ 3644453 w 3644453"/>
              <a:gd name="connsiteY3" fmla="*/ 3321270 h 3321270"/>
              <a:gd name="connsiteX4" fmla="*/ 0 w 3644453"/>
              <a:gd name="connsiteY4" fmla="*/ 3321270 h 3321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4453" h="3321270">
                <a:moveTo>
                  <a:pt x="0" y="0"/>
                </a:moveTo>
                <a:lnTo>
                  <a:pt x="37555" y="128729"/>
                </a:lnTo>
                <a:cubicBezTo>
                  <a:pt x="406641" y="1301104"/>
                  <a:pt x="1312770" y="2739079"/>
                  <a:pt x="3520589" y="3294566"/>
                </a:cubicBezTo>
                <a:lnTo>
                  <a:pt x="3644453" y="3321270"/>
                </a:lnTo>
                <a:lnTo>
                  <a:pt x="0" y="3321270"/>
                </a:lnTo>
                <a:close/>
              </a:path>
            </a:pathLst>
          </a:custGeom>
          <a:solidFill>
            <a:schemeClr val="accent2"/>
          </a:solidFill>
          <a:ln w="9525" cap="flat">
            <a:noFill/>
            <a:prstDash val="solid"/>
            <a:miter/>
          </a:ln>
        </p:spPr>
        <p:txBody>
          <a:bodyPr lIns="90000" tIns="46800" rIns="90000" bIns="46800" rtlCol="0" anchor="ctr"/>
          <a:lstStyle/>
          <a:p>
            <a:endParaRPr lang="zh-CN" altLang="en-US">
              <a:solidFill>
                <a:schemeClr val="dk1"/>
              </a:solidFill>
              <a:cs typeface="+mn-ea"/>
              <a:sym typeface="+mn-lt"/>
            </a:endParaRPr>
          </a:p>
        </p:txBody>
      </p:sp>
      <p:sp>
        <p:nvSpPr>
          <p:cNvPr id="30" name="Freeform: Shape 29">
            <a:extLst>
              <a:ext uri="{FF2B5EF4-FFF2-40B4-BE49-F238E27FC236}">
                <a16:creationId xmlns:a16="http://schemas.microsoft.com/office/drawing/2014/main" id="{DEBBC059-FFF1-4DDB-B2BC-CE644E3275A5}"/>
              </a:ext>
            </a:extLst>
          </p:cNvPr>
          <p:cNvSpPr/>
          <p:nvPr>
            <p:custDataLst>
              <p:tags r:id="rId8"/>
            </p:custDataLst>
          </p:nvPr>
        </p:nvSpPr>
        <p:spPr>
          <a:xfrm>
            <a:off x="8153268" y="1"/>
            <a:ext cx="3410436" cy="6309449"/>
          </a:xfrm>
          <a:custGeom>
            <a:avLst/>
            <a:gdLst>
              <a:gd name="connsiteX0" fmla="*/ 2218796 w 3410436"/>
              <a:gd name="connsiteY0" fmla="*/ 0 h 6309449"/>
              <a:gd name="connsiteX1" fmla="*/ 3410436 w 3410436"/>
              <a:gd name="connsiteY1" fmla="*/ 0 h 6309449"/>
              <a:gd name="connsiteX2" fmla="*/ 3410436 w 3410436"/>
              <a:gd name="connsiteY2" fmla="*/ 1598956 h 6309449"/>
              <a:gd name="connsiteX3" fmla="*/ 0 w 3410436"/>
              <a:gd name="connsiteY3" fmla="*/ 6309449 h 6309449"/>
              <a:gd name="connsiteX4" fmla="*/ 2224511 w 3410436"/>
              <a:gd name="connsiteY4" fmla="*/ 21236 h 6309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0436" h="6309449">
                <a:moveTo>
                  <a:pt x="2218796" y="0"/>
                </a:moveTo>
                <a:lnTo>
                  <a:pt x="3410436" y="0"/>
                </a:lnTo>
                <a:lnTo>
                  <a:pt x="3410436" y="1598956"/>
                </a:lnTo>
                <a:cubicBezTo>
                  <a:pt x="3179323" y="4904459"/>
                  <a:pt x="0" y="6309449"/>
                  <a:pt x="0" y="6309449"/>
                </a:cubicBezTo>
                <a:cubicBezTo>
                  <a:pt x="3240214" y="4571221"/>
                  <a:pt x="2408867" y="726789"/>
                  <a:pt x="2224511" y="21236"/>
                </a:cubicBezTo>
                <a:close/>
              </a:path>
            </a:pathLst>
          </a:custGeom>
          <a:solidFill>
            <a:srgbClr val="F3F2F2"/>
          </a:solidFill>
          <a:ln w="9525" cap="flat">
            <a:noFill/>
            <a:prstDash val="solid"/>
            <a:miter/>
          </a:ln>
        </p:spPr>
        <p:txBody>
          <a:bodyPr wrap="square" lIns="90000" tIns="46800" rIns="90000" bIns="46800" rtlCol="0" anchor="ctr">
            <a:noAutofit/>
          </a:bodyPr>
          <a:lstStyle/>
          <a:p>
            <a:endParaRPr lang="zh-CN" altLang="en-US">
              <a:solidFill>
                <a:schemeClr val="dk1"/>
              </a:solidFill>
              <a:cs typeface="+mn-ea"/>
              <a:sym typeface="+mn-lt"/>
            </a:endParaRPr>
          </a:p>
        </p:txBody>
      </p:sp>
      <p:sp>
        <p:nvSpPr>
          <p:cNvPr id="11" name="PA-任意多边形: 形状 4">
            <a:extLst>
              <a:ext uri="{FF2B5EF4-FFF2-40B4-BE49-F238E27FC236}">
                <a16:creationId xmlns:a16="http://schemas.microsoft.com/office/drawing/2014/main" id="{A13299A8-F9A9-4ADC-9434-A35CCC6D307F}"/>
              </a:ext>
            </a:extLst>
          </p:cNvPr>
          <p:cNvSpPr/>
          <p:nvPr>
            <p:custDataLst>
              <p:tags r:id="rId9"/>
            </p:custDataLst>
          </p:nvPr>
        </p:nvSpPr>
        <p:spPr>
          <a:xfrm>
            <a:off x="1882403" y="3277990"/>
            <a:ext cx="4743898" cy="3147394"/>
          </a:xfrm>
          <a:custGeom>
            <a:avLst/>
            <a:gdLst>
              <a:gd name="connsiteX0" fmla="*/ 1358194 w 4743897"/>
              <a:gd name="connsiteY0" fmla="*/ 1049511 h 3147393"/>
              <a:gd name="connsiteX1" fmla="*/ 1450182 w 4743897"/>
              <a:gd name="connsiteY1" fmla="*/ 3148534 h 3147393"/>
              <a:gd name="connsiteX2" fmla="*/ 1450182 w 4743897"/>
              <a:gd name="connsiteY2" fmla="*/ 3148534 h 3147393"/>
              <a:gd name="connsiteX3" fmla="*/ 61224 w 4743897"/>
              <a:gd name="connsiteY3" fmla="*/ 1675189 h 3147393"/>
              <a:gd name="connsiteX4" fmla="*/ 4739741 w 4743897"/>
              <a:gd name="connsiteY4" fmla="*/ 5702 h 3147393"/>
              <a:gd name="connsiteX5" fmla="*/ 1358194 w 4743897"/>
              <a:gd name="connsiteY5" fmla="*/ 1049511 h 31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3897" h="3147393">
                <a:moveTo>
                  <a:pt x="1358194" y="1049511"/>
                </a:moveTo>
                <a:cubicBezTo>
                  <a:pt x="1165" y="1485129"/>
                  <a:pt x="106078" y="2770695"/>
                  <a:pt x="1450182" y="3148534"/>
                </a:cubicBezTo>
                <a:lnTo>
                  <a:pt x="1450182" y="3148534"/>
                </a:lnTo>
                <a:cubicBezTo>
                  <a:pt x="1450182" y="3148534"/>
                  <a:pt x="-327259" y="2769934"/>
                  <a:pt x="61224" y="1675189"/>
                </a:cubicBezTo>
                <a:cubicBezTo>
                  <a:pt x="440584" y="604771"/>
                  <a:pt x="2495513" y="838925"/>
                  <a:pt x="4739741" y="5702"/>
                </a:cubicBezTo>
                <a:cubicBezTo>
                  <a:pt x="3438971" y="530267"/>
                  <a:pt x="1984631" y="848048"/>
                  <a:pt x="1358194" y="1049511"/>
                </a:cubicBezTo>
                <a:close/>
              </a:path>
            </a:pathLst>
          </a:custGeom>
          <a:solidFill>
            <a:schemeClr val="accent1"/>
          </a:solidFill>
          <a:ln w="9525" cap="flat">
            <a:noFill/>
            <a:prstDash val="solid"/>
            <a:miter/>
          </a:ln>
        </p:spPr>
        <p:txBody>
          <a:bodyPr lIns="90000" tIns="46800" rIns="90000" bIns="46800" rtlCol="0" anchor="ctr"/>
          <a:lstStyle/>
          <a:p>
            <a:endParaRPr lang="zh-CN" altLang="en-US">
              <a:solidFill>
                <a:schemeClr val="dk1"/>
              </a:solidFill>
              <a:cs typeface="+mn-ea"/>
              <a:sym typeface="+mn-lt"/>
            </a:endParaRPr>
          </a:p>
        </p:txBody>
      </p:sp>
      <p:sp>
        <p:nvSpPr>
          <p:cNvPr id="28" name="PA-文本框 27"/>
          <p:cNvSpPr txBox="1"/>
          <p:nvPr>
            <p:custDataLst>
              <p:tags r:id="rId10"/>
            </p:custDataLst>
          </p:nvPr>
        </p:nvSpPr>
        <p:spPr>
          <a:xfrm>
            <a:off x="557179" y="1177912"/>
            <a:ext cx="6359731" cy="648512"/>
          </a:xfrm>
          <a:prstGeom prst="rect">
            <a:avLst/>
          </a:prstGeom>
          <a:noFill/>
        </p:spPr>
        <p:txBody>
          <a:bodyPr wrap="none" lIns="90000" tIns="46800" rIns="90000" bIns="46800" rtlCol="0">
            <a:spAutoFit/>
          </a:bodyPr>
          <a:lstStyle/>
          <a:p>
            <a:r>
              <a:rPr lang="en-US" altLang="zh-CN" sz="3600" dirty="0">
                <a:solidFill>
                  <a:schemeClr val="tx1">
                    <a:lumMod val="85000"/>
                    <a:lumOff val="15000"/>
                  </a:schemeClr>
                </a:solidFill>
                <a:cs typeface="+mn-ea"/>
                <a:sym typeface="+mn-lt"/>
              </a:rPr>
              <a:t>Houston Police Department</a:t>
            </a:r>
            <a:endParaRPr lang="zh-CN" altLang="en-US" sz="3600" dirty="0">
              <a:solidFill>
                <a:schemeClr val="tx1">
                  <a:lumMod val="85000"/>
                  <a:lumOff val="15000"/>
                </a:schemeClr>
              </a:solidFill>
              <a:cs typeface="+mn-ea"/>
              <a:sym typeface="+mn-lt"/>
            </a:endParaRPr>
          </a:p>
        </p:txBody>
      </p:sp>
      <p:sp>
        <p:nvSpPr>
          <p:cNvPr id="29" name="PA-文本框 28"/>
          <p:cNvSpPr txBox="1"/>
          <p:nvPr>
            <p:custDataLst>
              <p:tags r:id="rId11"/>
            </p:custDataLst>
          </p:nvPr>
        </p:nvSpPr>
        <p:spPr>
          <a:xfrm>
            <a:off x="567906" y="1774868"/>
            <a:ext cx="6072623" cy="797720"/>
          </a:xfrm>
          <a:prstGeom prst="rect">
            <a:avLst/>
          </a:prstGeom>
          <a:noFill/>
        </p:spPr>
        <p:txBody>
          <a:bodyPr wrap="square" lIns="90000" tIns="46800" rIns="90000" bIns="46800" rtlCol="0">
            <a:spAutoFit/>
          </a:bodyPr>
          <a:lstStyle/>
          <a:p>
            <a:pPr>
              <a:lnSpc>
                <a:spcPct val="120000"/>
              </a:lnSpc>
            </a:pPr>
            <a:r>
              <a:rPr lang="en-US" altLang="zh-CN" sz="2000" dirty="0">
                <a:solidFill>
                  <a:schemeClr val="tx1">
                    <a:lumMod val="85000"/>
                    <a:lumOff val="15000"/>
                  </a:schemeClr>
                </a:solidFill>
                <a:cs typeface="+mn-ea"/>
                <a:sym typeface="+mn-lt"/>
              </a:rPr>
              <a:t>Public Safety &amp; Homeland Security Report Card</a:t>
            </a:r>
          </a:p>
          <a:p>
            <a:pPr>
              <a:lnSpc>
                <a:spcPct val="120000"/>
              </a:lnSpc>
            </a:pPr>
            <a:r>
              <a:rPr lang="en-US" altLang="zh-CN" sz="2000" dirty="0">
                <a:solidFill>
                  <a:schemeClr val="tx1">
                    <a:lumMod val="85000"/>
                    <a:lumOff val="15000"/>
                  </a:schemeClr>
                </a:solidFill>
                <a:cs typeface="+mn-ea"/>
                <a:sym typeface="+mn-lt"/>
              </a:rPr>
              <a:t>Chief Troy Finner</a:t>
            </a:r>
            <a:endParaRPr lang="zh-CN" altLang="en-US" sz="2000" dirty="0">
              <a:solidFill>
                <a:schemeClr val="tx1">
                  <a:lumMod val="85000"/>
                  <a:lumOff val="15000"/>
                </a:schemeClr>
              </a:solidFill>
              <a:cs typeface="+mn-ea"/>
              <a:sym typeface="+mn-lt"/>
            </a:endParaRPr>
          </a:p>
        </p:txBody>
      </p:sp>
      <p:cxnSp>
        <p:nvCxnSpPr>
          <p:cNvPr id="31" name="PA-直接连接符 30"/>
          <p:cNvCxnSpPr>
            <a:cxnSpLocks/>
          </p:cNvCxnSpPr>
          <p:nvPr>
            <p:custDataLst>
              <p:tags r:id="rId12"/>
            </p:custDataLst>
          </p:nvPr>
        </p:nvCxnSpPr>
        <p:spPr>
          <a:xfrm flipV="1">
            <a:off x="458832" y="976745"/>
            <a:ext cx="6400800" cy="17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PA-直接连接符 32"/>
          <p:cNvCxnSpPr>
            <a:cxnSpLocks/>
          </p:cNvCxnSpPr>
          <p:nvPr>
            <p:custDataLst>
              <p:tags r:id="rId13"/>
            </p:custDataLst>
          </p:nvPr>
        </p:nvCxnSpPr>
        <p:spPr>
          <a:xfrm flipV="1">
            <a:off x="458832" y="2729345"/>
            <a:ext cx="6400800" cy="1033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descr="A logo of a police department&#10;&#10;Description automatically generated">
            <a:extLst>
              <a:ext uri="{FF2B5EF4-FFF2-40B4-BE49-F238E27FC236}">
                <a16:creationId xmlns:a16="http://schemas.microsoft.com/office/drawing/2014/main" id="{55514E64-3F19-DF10-A44C-09CAA406F25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67431" y="5063075"/>
            <a:ext cx="1288535" cy="1288535"/>
          </a:xfrm>
          <a:prstGeom prst="rect">
            <a:avLst/>
          </a:prstGeom>
        </p:spPr>
      </p:pic>
      <p:sp>
        <p:nvSpPr>
          <p:cNvPr id="12" name="TextBox 11">
            <a:extLst>
              <a:ext uri="{FF2B5EF4-FFF2-40B4-BE49-F238E27FC236}">
                <a16:creationId xmlns:a16="http://schemas.microsoft.com/office/drawing/2014/main" id="{93A58DE7-4210-0929-6ADB-3DC321E70990}"/>
              </a:ext>
            </a:extLst>
          </p:cNvPr>
          <p:cNvSpPr txBox="1"/>
          <p:nvPr/>
        </p:nvSpPr>
        <p:spPr>
          <a:xfrm>
            <a:off x="163557" y="6432687"/>
            <a:ext cx="1718846" cy="307777"/>
          </a:xfrm>
          <a:prstGeom prst="rect">
            <a:avLst/>
          </a:prstGeom>
          <a:noFill/>
        </p:spPr>
        <p:txBody>
          <a:bodyPr wrap="square" rtlCol="0">
            <a:spAutoFit/>
          </a:bodyPr>
          <a:lstStyle/>
          <a:p>
            <a:r>
              <a:rPr lang="en-US" sz="1400" dirty="0">
                <a:solidFill>
                  <a:schemeClr val="tx2"/>
                </a:solidFill>
              </a:rPr>
              <a:t>09.21.2023</a:t>
            </a:r>
          </a:p>
        </p:txBody>
      </p:sp>
    </p:spTree>
    <p:extLst>
      <p:ext uri="{BB962C8B-B14F-4D97-AF65-F5344CB8AC3E}">
        <p14:creationId xmlns:p14="http://schemas.microsoft.com/office/powerpoint/2010/main" val="2271741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PA-文本框 11">
            <a:extLst>
              <a:ext uri="{FF2B5EF4-FFF2-40B4-BE49-F238E27FC236}">
                <a16:creationId xmlns:a16="http://schemas.microsoft.com/office/drawing/2014/main" id="{561E270F-4174-4627-B42C-1AF74C2F49DF}"/>
              </a:ext>
            </a:extLst>
          </p:cNvPr>
          <p:cNvSpPr txBox="1"/>
          <p:nvPr>
            <p:custDataLst>
              <p:tags r:id="rId1"/>
            </p:custDataLst>
          </p:nvPr>
        </p:nvSpPr>
        <p:spPr>
          <a:xfrm>
            <a:off x="854364" y="5643543"/>
            <a:ext cx="6336143" cy="338937"/>
          </a:xfrm>
          <a:prstGeom prst="rect">
            <a:avLst/>
          </a:prstGeom>
          <a:noFill/>
        </p:spPr>
        <p:txBody>
          <a:bodyPr wrap="square" lIns="90000" tIns="46800" rIns="90000" bIns="46800" rtlCol="0">
            <a:spAutoFit/>
          </a:bodyPr>
          <a:lstStyle/>
          <a:p>
            <a:pPr algn="ctr"/>
            <a:r>
              <a:rPr lang="en-US" altLang="zh-CN" sz="1600" dirty="0">
                <a:solidFill>
                  <a:schemeClr val="tx1">
                    <a:lumMod val="85000"/>
                    <a:lumOff val="15000"/>
                  </a:schemeClr>
                </a:solidFill>
                <a:cs typeface="+mn-ea"/>
                <a:sym typeface="+mn-lt"/>
              </a:rPr>
              <a:t>Community, Peer Support &amp; Employee Wellness</a:t>
            </a:r>
            <a:endParaRPr lang="zh-CN" altLang="en-US" sz="1600" dirty="0">
              <a:solidFill>
                <a:schemeClr val="tx1">
                  <a:lumMod val="85000"/>
                  <a:lumOff val="15000"/>
                </a:schemeClr>
              </a:solidFill>
              <a:cs typeface="+mn-ea"/>
              <a:sym typeface="+mn-lt"/>
            </a:endParaRPr>
          </a:p>
        </p:txBody>
      </p:sp>
      <p:cxnSp>
        <p:nvCxnSpPr>
          <p:cNvPr id="2" name="PA-直接连接符 84">
            <a:extLst>
              <a:ext uri="{FF2B5EF4-FFF2-40B4-BE49-F238E27FC236}">
                <a16:creationId xmlns:a16="http://schemas.microsoft.com/office/drawing/2014/main" id="{18DB4599-714C-8E37-2A31-B6481128145B}"/>
              </a:ext>
            </a:extLst>
          </p:cNvPr>
          <p:cNvCxnSpPr>
            <a:cxnSpLocks/>
          </p:cNvCxnSpPr>
          <p:nvPr>
            <p:custDataLst>
              <p:tags r:id="rId2"/>
            </p:custDataLst>
          </p:nvPr>
        </p:nvCxnSpPr>
        <p:spPr>
          <a:xfrm>
            <a:off x="670719" y="1268186"/>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PA-内容占位符 2">
            <a:extLst>
              <a:ext uri="{FF2B5EF4-FFF2-40B4-BE49-F238E27FC236}">
                <a16:creationId xmlns:a16="http://schemas.microsoft.com/office/drawing/2014/main" id="{A2CECD20-E836-0E00-86F7-C8726EBAF887}"/>
              </a:ext>
            </a:extLst>
          </p:cNvPr>
          <p:cNvSpPr txBox="1"/>
          <p:nvPr>
            <p:custDataLst>
              <p:tags r:id="rId3"/>
            </p:custDataLst>
          </p:nvPr>
        </p:nvSpPr>
        <p:spPr>
          <a:xfrm>
            <a:off x="795774" y="805833"/>
            <a:ext cx="6869486" cy="309958"/>
          </a:xfrm>
          <a:prstGeom prst="rect">
            <a:avLst/>
          </a:prstGeom>
        </p:spPr>
        <p:txBody>
          <a:bodyPr wrap="none" lIns="90000" tIns="46800" rIns="90000" bIns="4680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04">
              <a:spcBef>
                <a:spcPts val="0"/>
              </a:spcBef>
              <a:buNone/>
              <a:defRPr/>
            </a:pPr>
            <a:r>
              <a:rPr lang="en-US" altLang="zh-CN" dirty="0">
                <a:solidFill>
                  <a:schemeClr val="tx1">
                    <a:lumMod val="75000"/>
                    <a:lumOff val="25000"/>
                  </a:schemeClr>
                </a:solidFill>
                <a:cs typeface="+mn-ea"/>
                <a:sym typeface="+mn-lt"/>
              </a:rPr>
              <a:t>HPD Initiatives to increase recruitment and retention while reducing attrition.  </a:t>
            </a:r>
          </a:p>
        </p:txBody>
      </p:sp>
      <p:sp>
        <p:nvSpPr>
          <p:cNvPr id="8" name="PA-文本框 48">
            <a:extLst>
              <a:ext uri="{FF2B5EF4-FFF2-40B4-BE49-F238E27FC236}">
                <a16:creationId xmlns:a16="http://schemas.microsoft.com/office/drawing/2014/main" id="{837E4A40-DD4A-FC4D-0BC0-9356C8655B7F}"/>
              </a:ext>
            </a:extLst>
          </p:cNvPr>
          <p:cNvSpPr txBox="1">
            <a:spLocks noChangeArrowheads="1"/>
          </p:cNvSpPr>
          <p:nvPr>
            <p:custDataLst>
              <p:tags r:id="rId4"/>
            </p:custDataLst>
          </p:nvPr>
        </p:nvSpPr>
        <p:spPr bwMode="auto">
          <a:xfrm>
            <a:off x="786385" y="380083"/>
            <a:ext cx="7908232"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a:defRPr/>
            </a:pPr>
            <a:r>
              <a:rPr lang="en-US" altLang="zh-CN" sz="2400" dirty="0">
                <a:solidFill>
                  <a:schemeClr val="tx1">
                    <a:lumMod val="85000"/>
                    <a:lumOff val="15000"/>
                  </a:schemeClr>
                </a:solidFill>
                <a:latin typeface="+mn-lt"/>
                <a:ea typeface="+mn-ea"/>
                <a:cs typeface="+mn-ea"/>
                <a:sym typeface="+mn-lt"/>
              </a:rPr>
              <a:t>Classified Staffing: Recruitment, Retention &amp; Attrition</a:t>
            </a:r>
            <a:endParaRPr lang="zh-CN" altLang="en-US" sz="2400" dirty="0">
              <a:solidFill>
                <a:schemeClr val="tx1">
                  <a:lumMod val="85000"/>
                  <a:lumOff val="15000"/>
                </a:schemeClr>
              </a:solidFill>
              <a:latin typeface="+mn-lt"/>
              <a:ea typeface="+mn-ea"/>
              <a:cs typeface="+mn-ea"/>
              <a:sym typeface="+mn-lt"/>
            </a:endParaRPr>
          </a:p>
        </p:txBody>
      </p:sp>
      <p:sp>
        <p:nvSpPr>
          <p:cNvPr id="7" name="PA-内容占位符 2">
            <a:extLst>
              <a:ext uri="{FF2B5EF4-FFF2-40B4-BE49-F238E27FC236}">
                <a16:creationId xmlns:a16="http://schemas.microsoft.com/office/drawing/2014/main" id="{CA10E5B3-A140-BED6-A731-D8156510D933}"/>
              </a:ext>
            </a:extLst>
          </p:cNvPr>
          <p:cNvSpPr txBox="1"/>
          <p:nvPr>
            <p:custDataLst>
              <p:tags r:id="rId5"/>
            </p:custDataLst>
          </p:nvPr>
        </p:nvSpPr>
        <p:spPr>
          <a:xfrm>
            <a:off x="7432766" y="1680689"/>
            <a:ext cx="3992098" cy="4070026"/>
          </a:xfrm>
          <a:prstGeom prst="rect">
            <a:avLst/>
          </a:prstGeom>
        </p:spPr>
        <p:txBody>
          <a:bodyPr vert="horz" wrap="square" lIns="90000" tIns="46800" rIns="90000" bIns="4680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ts val="600"/>
              </a:spcBef>
              <a:spcAft>
                <a:spcPts val="600"/>
              </a:spcAft>
              <a:buNone/>
            </a:pPr>
            <a:r>
              <a:rPr lang="en-US" altLang="zh-CN" dirty="0">
                <a:solidFill>
                  <a:schemeClr val="accent1"/>
                </a:solidFill>
                <a:cs typeface="+mn-ea"/>
                <a:sym typeface="+mn-lt"/>
              </a:rPr>
              <a:t>At the same, we’re investing in the health and wellness of our personnel.  </a:t>
            </a:r>
          </a:p>
          <a:p>
            <a:pPr marL="0" indent="0">
              <a:lnSpc>
                <a:spcPct val="150000"/>
              </a:lnSpc>
              <a:spcBef>
                <a:spcPts val="600"/>
              </a:spcBef>
              <a:spcAft>
                <a:spcPts val="600"/>
              </a:spcAft>
              <a:buNone/>
            </a:pPr>
            <a:r>
              <a:rPr lang="en-US" altLang="zh-CN" dirty="0">
                <a:solidFill>
                  <a:schemeClr val="accent1"/>
                </a:solidFill>
                <a:cs typeface="+mn-ea"/>
                <a:sym typeface="+mn-lt"/>
              </a:rPr>
              <a:t>Policing is a demanding career and, by building a supportive HPD community, personnel will have access to resources as needed. </a:t>
            </a:r>
          </a:p>
          <a:p>
            <a:pPr marL="0" indent="0">
              <a:lnSpc>
                <a:spcPct val="150000"/>
              </a:lnSpc>
              <a:spcBef>
                <a:spcPts val="600"/>
              </a:spcBef>
              <a:spcAft>
                <a:spcPts val="600"/>
              </a:spcAft>
              <a:buNone/>
            </a:pPr>
            <a:r>
              <a:rPr lang="en-US" altLang="zh-CN" dirty="0">
                <a:solidFill>
                  <a:schemeClr val="accent1"/>
                </a:solidFill>
                <a:cs typeface="+mn-ea"/>
                <a:sym typeface="+mn-lt"/>
              </a:rPr>
              <a:t>Employees have access to: </a:t>
            </a:r>
          </a:p>
          <a:p>
            <a:pPr>
              <a:lnSpc>
                <a:spcPct val="150000"/>
              </a:lnSpc>
              <a:spcBef>
                <a:spcPts val="0"/>
              </a:spcBef>
              <a:buFont typeface="Wingdings" panose="05000000000000000000" pitchFamily="2" charset="2"/>
              <a:buChar char="§"/>
            </a:pPr>
            <a:r>
              <a:rPr lang="en-US" altLang="zh-CN" dirty="0">
                <a:solidFill>
                  <a:schemeClr val="accent1"/>
                </a:solidFill>
                <a:cs typeface="+mn-ea"/>
                <a:sym typeface="+mn-lt"/>
              </a:rPr>
              <a:t>A robust Peer Support Network</a:t>
            </a:r>
          </a:p>
          <a:p>
            <a:pPr>
              <a:lnSpc>
                <a:spcPct val="150000"/>
              </a:lnSpc>
              <a:spcBef>
                <a:spcPts val="0"/>
              </a:spcBef>
              <a:buFont typeface="Wingdings" panose="05000000000000000000" pitchFamily="2" charset="2"/>
              <a:buChar char="§"/>
            </a:pPr>
            <a:r>
              <a:rPr lang="en-US" altLang="zh-CN" dirty="0">
                <a:solidFill>
                  <a:schemeClr val="accent1"/>
                </a:solidFill>
                <a:cs typeface="+mn-ea"/>
                <a:sym typeface="+mn-lt"/>
              </a:rPr>
              <a:t>Cordico (a wellness cell phone app)</a:t>
            </a:r>
          </a:p>
          <a:p>
            <a:pPr>
              <a:lnSpc>
                <a:spcPct val="150000"/>
              </a:lnSpc>
              <a:spcBef>
                <a:spcPts val="0"/>
              </a:spcBef>
              <a:buFont typeface="Wingdings" panose="05000000000000000000" pitchFamily="2" charset="2"/>
              <a:buChar char="§"/>
            </a:pPr>
            <a:r>
              <a:rPr lang="en-US" altLang="zh-CN" dirty="0">
                <a:solidFill>
                  <a:schemeClr val="accent1"/>
                </a:solidFill>
                <a:cs typeface="+mn-ea"/>
                <a:sym typeface="+mn-lt"/>
              </a:rPr>
              <a:t>Psychological Services Staff</a:t>
            </a:r>
          </a:p>
          <a:p>
            <a:pPr>
              <a:lnSpc>
                <a:spcPct val="150000"/>
              </a:lnSpc>
              <a:spcBef>
                <a:spcPts val="600"/>
              </a:spcBef>
              <a:spcAft>
                <a:spcPts val="600"/>
              </a:spcAft>
              <a:buFont typeface="Wingdings" panose="05000000000000000000" pitchFamily="2" charset="2"/>
              <a:buChar char="§"/>
            </a:pPr>
            <a:endParaRPr lang="en-US" altLang="zh-CN" dirty="0">
              <a:solidFill>
                <a:schemeClr val="accent1"/>
              </a:solidFill>
              <a:cs typeface="+mn-ea"/>
              <a:sym typeface="+mn-lt"/>
            </a:endParaRPr>
          </a:p>
        </p:txBody>
      </p:sp>
      <p:sp>
        <p:nvSpPr>
          <p:cNvPr id="3" name="TextBox 2">
            <a:extLst>
              <a:ext uri="{FF2B5EF4-FFF2-40B4-BE49-F238E27FC236}">
                <a16:creationId xmlns:a16="http://schemas.microsoft.com/office/drawing/2014/main" id="{D3B81E93-65B9-5D40-5651-553186EABB5C}"/>
              </a:ext>
            </a:extLst>
          </p:cNvPr>
          <p:cNvSpPr txBox="1"/>
          <p:nvPr/>
        </p:nvSpPr>
        <p:spPr>
          <a:xfrm>
            <a:off x="11424864" y="6333893"/>
            <a:ext cx="384278" cy="276999"/>
          </a:xfrm>
          <a:prstGeom prst="rect">
            <a:avLst/>
          </a:prstGeom>
          <a:noFill/>
        </p:spPr>
        <p:txBody>
          <a:bodyPr wrap="square" rtlCol="0">
            <a:spAutoFit/>
          </a:bodyPr>
          <a:lstStyle/>
          <a:p>
            <a:r>
              <a:rPr lang="en-US" sz="1200" dirty="0"/>
              <a:t>10</a:t>
            </a:r>
          </a:p>
        </p:txBody>
      </p:sp>
      <p:pic>
        <p:nvPicPr>
          <p:cNvPr id="16" name="Picture 15" descr="A group of police officers posing in front of a large statue&#10;&#10;Description automatically generated with low confidence">
            <a:extLst>
              <a:ext uri="{FF2B5EF4-FFF2-40B4-BE49-F238E27FC236}">
                <a16:creationId xmlns:a16="http://schemas.microsoft.com/office/drawing/2014/main" id="{3D0FE8D9-92D1-8ED7-87ED-AF04659FFA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2666" y="1794037"/>
            <a:ext cx="5545661" cy="3697107"/>
          </a:xfrm>
          <a:prstGeom prst="rect">
            <a:avLst/>
          </a:prstGeom>
        </p:spPr>
      </p:pic>
    </p:spTree>
    <p:extLst>
      <p:ext uri="{BB962C8B-B14F-4D97-AF65-F5344CB8AC3E}">
        <p14:creationId xmlns:p14="http://schemas.microsoft.com/office/powerpoint/2010/main" val="1645490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A-内容占位符 2"/>
          <p:cNvSpPr txBox="1"/>
          <p:nvPr>
            <p:custDataLst>
              <p:tags r:id="rId1"/>
            </p:custDataLst>
          </p:nvPr>
        </p:nvSpPr>
        <p:spPr>
          <a:xfrm>
            <a:off x="670719" y="1692444"/>
            <a:ext cx="3742646" cy="4577857"/>
          </a:xfrm>
          <a:prstGeom prst="rect">
            <a:avLst/>
          </a:prstGeom>
        </p:spPr>
        <p:txBody>
          <a:bodyPr vert="horz" wrap="square" lIns="90000" tIns="46800" rIns="90000" bIns="4680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ct val="0"/>
              </a:spcBef>
              <a:buNone/>
            </a:pPr>
            <a:r>
              <a:rPr lang="en-US" altLang="zh-CN" dirty="0">
                <a:solidFill>
                  <a:schemeClr val="accent1"/>
                </a:solidFill>
                <a:cs typeface="+mn-ea"/>
                <a:sym typeface="+mn-lt"/>
              </a:rPr>
              <a:t>HPD is continuously evaluating new and emerging technology to improve efficiency and transparency. Smart investments require a pragmatic review of policies, practices, and procedures. </a:t>
            </a:r>
          </a:p>
          <a:p>
            <a:pPr marL="0" indent="0">
              <a:lnSpc>
                <a:spcPct val="150000"/>
              </a:lnSpc>
              <a:spcBef>
                <a:spcPct val="0"/>
              </a:spcBef>
              <a:buNone/>
            </a:pPr>
            <a:endParaRPr lang="en-US" altLang="zh-CN" dirty="0">
              <a:solidFill>
                <a:schemeClr val="accent1"/>
              </a:solidFill>
              <a:cs typeface="+mn-ea"/>
              <a:sym typeface="+mn-lt"/>
            </a:endParaRPr>
          </a:p>
          <a:p>
            <a:pPr marL="0" indent="0">
              <a:lnSpc>
                <a:spcPct val="150000"/>
              </a:lnSpc>
              <a:spcBef>
                <a:spcPct val="0"/>
              </a:spcBef>
              <a:buNone/>
            </a:pPr>
            <a:r>
              <a:rPr lang="en-US" altLang="zh-CN" dirty="0">
                <a:solidFill>
                  <a:schemeClr val="accent1"/>
                </a:solidFill>
                <a:cs typeface="+mn-ea"/>
                <a:sym typeface="+mn-lt"/>
              </a:rPr>
              <a:t>The Procurement and use of these technologies should be developed with input from the community and adhere to best practice recommendations.</a:t>
            </a:r>
          </a:p>
          <a:p>
            <a:pPr marL="0" indent="0">
              <a:lnSpc>
                <a:spcPct val="150000"/>
              </a:lnSpc>
              <a:spcBef>
                <a:spcPct val="0"/>
              </a:spcBef>
              <a:buNone/>
            </a:pPr>
            <a:endParaRPr lang="en-US" altLang="zh-CN" dirty="0">
              <a:solidFill>
                <a:schemeClr val="accent1"/>
              </a:solidFill>
              <a:cs typeface="+mn-ea"/>
              <a:sym typeface="+mn-lt"/>
            </a:endParaRPr>
          </a:p>
          <a:p>
            <a:pPr marL="0" indent="0">
              <a:lnSpc>
                <a:spcPct val="150000"/>
              </a:lnSpc>
              <a:spcBef>
                <a:spcPct val="0"/>
              </a:spcBef>
              <a:buNone/>
            </a:pPr>
            <a:r>
              <a:rPr lang="en-US" altLang="zh-CN" dirty="0">
                <a:solidFill>
                  <a:schemeClr val="accent1"/>
                </a:solidFill>
                <a:cs typeface="+mn-ea"/>
                <a:sym typeface="+mn-lt"/>
              </a:rPr>
              <a:t>Departmental policies regarding the use of these technologies are regularly reviewed and updated. </a:t>
            </a:r>
          </a:p>
        </p:txBody>
      </p:sp>
      <p:cxnSp>
        <p:nvCxnSpPr>
          <p:cNvPr id="2" name="PA-直接连接符 84">
            <a:extLst>
              <a:ext uri="{FF2B5EF4-FFF2-40B4-BE49-F238E27FC236}">
                <a16:creationId xmlns:a16="http://schemas.microsoft.com/office/drawing/2014/main" id="{18DB4599-714C-8E37-2A31-B6481128145B}"/>
              </a:ext>
            </a:extLst>
          </p:cNvPr>
          <p:cNvCxnSpPr>
            <a:cxnSpLocks/>
          </p:cNvCxnSpPr>
          <p:nvPr>
            <p:custDataLst>
              <p:tags r:id="rId2"/>
            </p:custDataLst>
          </p:nvPr>
        </p:nvCxnSpPr>
        <p:spPr>
          <a:xfrm>
            <a:off x="670719" y="1268186"/>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PA-内容占位符 2">
            <a:extLst>
              <a:ext uri="{FF2B5EF4-FFF2-40B4-BE49-F238E27FC236}">
                <a16:creationId xmlns:a16="http://schemas.microsoft.com/office/drawing/2014/main" id="{A2CECD20-E836-0E00-86F7-C8726EBAF887}"/>
              </a:ext>
            </a:extLst>
          </p:cNvPr>
          <p:cNvSpPr txBox="1"/>
          <p:nvPr>
            <p:custDataLst>
              <p:tags r:id="rId3"/>
            </p:custDataLst>
          </p:nvPr>
        </p:nvSpPr>
        <p:spPr>
          <a:xfrm>
            <a:off x="795774" y="805833"/>
            <a:ext cx="6144929" cy="309958"/>
          </a:xfrm>
          <a:prstGeom prst="rect">
            <a:avLst/>
          </a:prstGeom>
        </p:spPr>
        <p:txBody>
          <a:bodyPr wrap="none" lIns="90000" tIns="46800" rIns="90000" bIns="4680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04">
              <a:spcBef>
                <a:spcPts val="0"/>
              </a:spcBef>
              <a:buNone/>
              <a:defRPr/>
            </a:pPr>
            <a:r>
              <a:rPr lang="en-US" altLang="zh-CN" dirty="0">
                <a:solidFill>
                  <a:schemeClr val="tx1">
                    <a:lumMod val="75000"/>
                    <a:lumOff val="25000"/>
                  </a:schemeClr>
                </a:solidFill>
                <a:cs typeface="+mn-ea"/>
                <a:sym typeface="+mn-lt"/>
              </a:rPr>
              <a:t>HPD Initiatives to increase the use of technology as a force multiplier.</a:t>
            </a:r>
          </a:p>
        </p:txBody>
      </p:sp>
      <p:sp>
        <p:nvSpPr>
          <p:cNvPr id="8" name="PA-文本框 48">
            <a:extLst>
              <a:ext uri="{FF2B5EF4-FFF2-40B4-BE49-F238E27FC236}">
                <a16:creationId xmlns:a16="http://schemas.microsoft.com/office/drawing/2014/main" id="{837E4A40-DD4A-FC4D-0BC0-9356C8655B7F}"/>
              </a:ext>
            </a:extLst>
          </p:cNvPr>
          <p:cNvSpPr txBox="1">
            <a:spLocks noChangeArrowheads="1"/>
          </p:cNvSpPr>
          <p:nvPr>
            <p:custDataLst>
              <p:tags r:id="rId4"/>
            </p:custDataLst>
          </p:nvPr>
        </p:nvSpPr>
        <p:spPr bwMode="auto">
          <a:xfrm>
            <a:off x="786385" y="380083"/>
            <a:ext cx="394080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a:defRPr/>
            </a:pPr>
            <a:r>
              <a:rPr lang="en-US" altLang="zh-CN" sz="2400" dirty="0">
                <a:solidFill>
                  <a:schemeClr val="tx1">
                    <a:lumMod val="85000"/>
                    <a:lumOff val="15000"/>
                  </a:schemeClr>
                </a:solidFill>
                <a:latin typeface="+mn-lt"/>
                <a:ea typeface="+mn-ea"/>
                <a:cs typeface="+mn-ea"/>
                <a:sym typeface="+mn-lt"/>
              </a:rPr>
              <a:t>Technology &amp; Equipment</a:t>
            </a:r>
            <a:endParaRPr lang="zh-CN" altLang="en-US" sz="2400" dirty="0">
              <a:solidFill>
                <a:schemeClr val="tx1">
                  <a:lumMod val="85000"/>
                  <a:lumOff val="15000"/>
                </a:schemeClr>
              </a:solidFill>
              <a:latin typeface="+mn-lt"/>
              <a:ea typeface="+mn-ea"/>
              <a:cs typeface="+mn-ea"/>
              <a:sym typeface="+mn-lt"/>
            </a:endParaRPr>
          </a:p>
        </p:txBody>
      </p:sp>
      <p:sp>
        <p:nvSpPr>
          <p:cNvPr id="15" name="PA-文本框 5">
            <a:extLst>
              <a:ext uri="{FF2B5EF4-FFF2-40B4-BE49-F238E27FC236}">
                <a16:creationId xmlns:a16="http://schemas.microsoft.com/office/drawing/2014/main" id="{73EB51E1-C2F1-BAAC-29E7-F6187A1D2986}"/>
              </a:ext>
            </a:extLst>
          </p:cNvPr>
          <p:cNvSpPr txBox="1"/>
          <p:nvPr>
            <p:custDataLst>
              <p:tags r:id="rId5"/>
            </p:custDataLst>
          </p:nvPr>
        </p:nvSpPr>
        <p:spPr>
          <a:xfrm>
            <a:off x="5089023" y="3238312"/>
            <a:ext cx="2844799" cy="340729"/>
          </a:xfrm>
          <a:prstGeom prst="rect">
            <a:avLst/>
          </a:prstGeom>
          <a:noFill/>
        </p:spPr>
        <p:txBody>
          <a:bodyPr wrap="square" lIns="90000" tIns="46800" rIns="90000" bIns="46800" rtlCol="0">
            <a:spAutoFit/>
          </a:bodyPr>
          <a:lstStyle/>
          <a:p>
            <a:pPr algn="ctr"/>
            <a:r>
              <a:rPr lang="en-US" altLang="zh-CN" sz="1600" dirty="0">
                <a:solidFill>
                  <a:schemeClr val="tx1">
                    <a:lumMod val="85000"/>
                    <a:lumOff val="15000"/>
                  </a:schemeClr>
                </a:solidFill>
                <a:cs typeface="+mn-ea"/>
                <a:sym typeface="+mn-lt"/>
              </a:rPr>
              <a:t>Body Worn Cameras (BWC)</a:t>
            </a:r>
            <a:endParaRPr lang="zh-CN" altLang="en-US" sz="1600" dirty="0">
              <a:solidFill>
                <a:schemeClr val="tx1">
                  <a:lumMod val="85000"/>
                  <a:lumOff val="15000"/>
                </a:schemeClr>
              </a:solidFill>
              <a:cs typeface="+mn-ea"/>
              <a:sym typeface="+mn-lt"/>
            </a:endParaRPr>
          </a:p>
        </p:txBody>
      </p:sp>
      <p:sp>
        <p:nvSpPr>
          <p:cNvPr id="16" name="PA-文本框 11">
            <a:extLst>
              <a:ext uri="{FF2B5EF4-FFF2-40B4-BE49-F238E27FC236}">
                <a16:creationId xmlns:a16="http://schemas.microsoft.com/office/drawing/2014/main" id="{D2FD364F-5956-D453-E8C9-0822C88F9736}"/>
              </a:ext>
            </a:extLst>
          </p:cNvPr>
          <p:cNvSpPr txBox="1"/>
          <p:nvPr>
            <p:custDataLst>
              <p:tags r:id="rId6"/>
            </p:custDataLst>
          </p:nvPr>
        </p:nvSpPr>
        <p:spPr>
          <a:xfrm>
            <a:off x="8580367" y="3238312"/>
            <a:ext cx="2844799" cy="340734"/>
          </a:xfrm>
          <a:prstGeom prst="rect">
            <a:avLst/>
          </a:prstGeom>
          <a:noFill/>
        </p:spPr>
        <p:txBody>
          <a:bodyPr wrap="square" lIns="90000" tIns="46800" rIns="90000" bIns="46800" rtlCol="0">
            <a:spAutoFit/>
          </a:bodyPr>
          <a:lstStyle/>
          <a:p>
            <a:pPr algn="ctr"/>
            <a:r>
              <a:rPr lang="en-US" altLang="zh-CN" sz="1600" dirty="0">
                <a:solidFill>
                  <a:schemeClr val="tx1">
                    <a:lumMod val="85000"/>
                    <a:lumOff val="15000"/>
                  </a:schemeClr>
                </a:solidFill>
                <a:cs typeface="+mn-ea"/>
                <a:sym typeface="+mn-lt"/>
              </a:rPr>
              <a:t>Gunshot Detection</a:t>
            </a:r>
            <a:endParaRPr lang="zh-CN" altLang="en-US" sz="1600" dirty="0">
              <a:solidFill>
                <a:schemeClr val="tx1">
                  <a:lumMod val="85000"/>
                  <a:lumOff val="15000"/>
                </a:schemeClr>
              </a:solidFill>
              <a:cs typeface="+mn-ea"/>
              <a:sym typeface="+mn-lt"/>
            </a:endParaRPr>
          </a:p>
        </p:txBody>
      </p:sp>
      <p:sp>
        <p:nvSpPr>
          <p:cNvPr id="17" name="PA-文本框 5">
            <a:extLst>
              <a:ext uri="{FF2B5EF4-FFF2-40B4-BE49-F238E27FC236}">
                <a16:creationId xmlns:a16="http://schemas.microsoft.com/office/drawing/2014/main" id="{52105904-6304-62F5-71ED-25DB6FE8FBA9}"/>
              </a:ext>
            </a:extLst>
          </p:cNvPr>
          <p:cNvSpPr txBox="1"/>
          <p:nvPr>
            <p:custDataLst>
              <p:tags r:id="rId7"/>
            </p:custDataLst>
          </p:nvPr>
        </p:nvSpPr>
        <p:spPr>
          <a:xfrm>
            <a:off x="5089024" y="5643544"/>
            <a:ext cx="2844800" cy="586957"/>
          </a:xfrm>
          <a:prstGeom prst="rect">
            <a:avLst/>
          </a:prstGeom>
          <a:noFill/>
        </p:spPr>
        <p:txBody>
          <a:bodyPr wrap="square" lIns="90000" tIns="46800" rIns="90000" bIns="46800" rtlCol="0">
            <a:spAutoFit/>
          </a:bodyPr>
          <a:lstStyle/>
          <a:p>
            <a:pPr algn="ctr"/>
            <a:r>
              <a:rPr lang="en-US" altLang="zh-CN" sz="1600" dirty="0">
                <a:solidFill>
                  <a:schemeClr val="tx1">
                    <a:lumMod val="85000"/>
                    <a:lumOff val="15000"/>
                  </a:schemeClr>
                </a:solidFill>
                <a:cs typeface="+mn-ea"/>
                <a:sym typeface="+mn-lt"/>
              </a:rPr>
              <a:t>License Plate Readers (ALPR)</a:t>
            </a:r>
            <a:endParaRPr lang="zh-CN" altLang="en-US" sz="1600" dirty="0">
              <a:solidFill>
                <a:schemeClr val="tx1">
                  <a:lumMod val="85000"/>
                  <a:lumOff val="15000"/>
                </a:schemeClr>
              </a:solidFill>
              <a:cs typeface="+mn-ea"/>
              <a:sym typeface="+mn-lt"/>
            </a:endParaRPr>
          </a:p>
        </p:txBody>
      </p:sp>
      <p:sp>
        <p:nvSpPr>
          <p:cNvPr id="18" name="PA-文本框 11">
            <a:extLst>
              <a:ext uri="{FF2B5EF4-FFF2-40B4-BE49-F238E27FC236}">
                <a16:creationId xmlns:a16="http://schemas.microsoft.com/office/drawing/2014/main" id="{4F95FCD0-F802-4089-0D4D-E1DCF3528D44}"/>
              </a:ext>
            </a:extLst>
          </p:cNvPr>
          <p:cNvSpPr txBox="1"/>
          <p:nvPr>
            <p:custDataLst>
              <p:tags r:id="rId8"/>
            </p:custDataLst>
          </p:nvPr>
        </p:nvSpPr>
        <p:spPr>
          <a:xfrm>
            <a:off x="8580368" y="5643543"/>
            <a:ext cx="2844798" cy="586957"/>
          </a:xfrm>
          <a:prstGeom prst="rect">
            <a:avLst/>
          </a:prstGeom>
          <a:noFill/>
        </p:spPr>
        <p:txBody>
          <a:bodyPr wrap="square" lIns="90000" tIns="46800" rIns="90000" bIns="46800" rtlCol="0">
            <a:spAutoFit/>
          </a:bodyPr>
          <a:lstStyle/>
          <a:p>
            <a:pPr algn="ctr"/>
            <a:r>
              <a:rPr lang="en-US" altLang="zh-CN" sz="1600" dirty="0">
                <a:solidFill>
                  <a:schemeClr val="tx1">
                    <a:lumMod val="85000"/>
                    <a:lumOff val="15000"/>
                  </a:schemeClr>
                </a:solidFill>
                <a:cs typeface="+mn-ea"/>
                <a:sym typeface="+mn-lt"/>
              </a:rPr>
              <a:t>Records Management System (RMS)</a:t>
            </a:r>
            <a:endParaRPr lang="zh-CN" altLang="en-US" sz="1600" dirty="0">
              <a:solidFill>
                <a:schemeClr val="tx1">
                  <a:lumMod val="85000"/>
                  <a:lumOff val="15000"/>
                </a:schemeClr>
              </a:solidFill>
              <a:cs typeface="+mn-ea"/>
              <a:sym typeface="+mn-lt"/>
            </a:endParaRPr>
          </a:p>
        </p:txBody>
      </p:sp>
      <p:pic>
        <p:nvPicPr>
          <p:cNvPr id="19" name="PA-PicturePlaceholder 21">
            <a:extLst>
              <a:ext uri="{FF2B5EF4-FFF2-40B4-BE49-F238E27FC236}">
                <a16:creationId xmlns:a16="http://schemas.microsoft.com/office/drawing/2014/main" id="{E3AA2B17-0550-27EC-3F3E-3E4D646F62E8}"/>
              </a:ext>
            </a:extLst>
          </p:cNvPr>
          <p:cNvPicPr>
            <a:picLocks noGrp="1"/>
          </p:cNvPicPr>
          <p:nvPr>
            <p:ph type="pic" idx="10"/>
            <p:custDataLst>
              <p:tags r:id="rId9"/>
            </p:custDataLst>
          </p:nvPr>
        </p:nvPicPr>
        <p:blipFill>
          <a:blip r:embed="rId15">
            <a:extLst>
              <a:ext uri="{28A0092B-C50C-407E-A947-70E740481C1C}">
                <a14:useLocalDpi xmlns:a14="http://schemas.microsoft.com/office/drawing/2010/main" val="0"/>
              </a:ext>
            </a:extLst>
          </a:blip>
          <a:srcRect t="14875" b="14875"/>
          <a:stretch/>
        </p:blipFill>
        <p:spPr>
          <a:xfrm>
            <a:off x="5089026" y="1810118"/>
            <a:ext cx="2844800" cy="1302327"/>
          </a:xfrm>
        </p:spPr>
      </p:pic>
      <p:pic>
        <p:nvPicPr>
          <p:cNvPr id="20" name="PA-PicturePlaceholder 23">
            <a:extLst>
              <a:ext uri="{FF2B5EF4-FFF2-40B4-BE49-F238E27FC236}">
                <a16:creationId xmlns:a16="http://schemas.microsoft.com/office/drawing/2014/main" id="{69169607-A4DF-118E-CE3A-A5BFD0BE49A1}"/>
              </a:ext>
            </a:extLst>
          </p:cNvPr>
          <p:cNvPicPr>
            <a:picLocks noGrp="1"/>
          </p:cNvPicPr>
          <p:nvPr>
            <p:ph type="pic" sz="quarter" idx="11"/>
            <p:custDataLst>
              <p:tags r:id="rId10"/>
            </p:custDataLst>
          </p:nvPr>
        </p:nvPicPr>
        <p:blipFill rotWithShape="1">
          <a:blip r:embed="rId16">
            <a:extLst>
              <a:ext uri="{28A0092B-C50C-407E-A947-70E740481C1C}">
                <a14:useLocalDpi xmlns:a14="http://schemas.microsoft.com/office/drawing/2010/main" val="0"/>
              </a:ext>
            </a:extLst>
          </a:blip>
          <a:srcRect l="1389" t="7992" r="1389" b="7992"/>
          <a:stretch/>
        </p:blipFill>
        <p:spPr>
          <a:xfrm>
            <a:off x="8580368" y="1810119"/>
            <a:ext cx="2844800" cy="1302327"/>
          </a:xfrm>
        </p:spPr>
      </p:pic>
      <p:pic>
        <p:nvPicPr>
          <p:cNvPr id="21" name="PA-PicturePlaceholder 49">
            <a:extLst>
              <a:ext uri="{FF2B5EF4-FFF2-40B4-BE49-F238E27FC236}">
                <a16:creationId xmlns:a16="http://schemas.microsoft.com/office/drawing/2014/main" id="{28230692-19A6-DD29-A37D-00F2EF2196CE}"/>
              </a:ext>
            </a:extLst>
          </p:cNvPr>
          <p:cNvPicPr>
            <a:picLocks noGrp="1"/>
          </p:cNvPicPr>
          <p:nvPr>
            <p:ph type="pic" sz="quarter" idx="12"/>
            <p:custDataLst>
              <p:tags r:id="rId11"/>
            </p:custDataLst>
          </p:nvPr>
        </p:nvPicPr>
        <p:blipFill>
          <a:blip r:embed="rId17">
            <a:extLst>
              <a:ext uri="{28A0092B-C50C-407E-A947-70E740481C1C}">
                <a14:useLocalDpi xmlns:a14="http://schemas.microsoft.com/office/drawing/2010/main" val="0"/>
              </a:ext>
            </a:extLst>
          </a:blip>
          <a:srcRect t="4221" b="4221"/>
          <a:stretch/>
        </p:blipFill>
        <p:spPr>
          <a:xfrm>
            <a:off x="8580368" y="4138222"/>
            <a:ext cx="2844800" cy="1302327"/>
          </a:xfrm>
        </p:spPr>
      </p:pic>
      <p:pic>
        <p:nvPicPr>
          <p:cNvPr id="23" name="PA-PicturePlaceholder 51">
            <a:extLst>
              <a:ext uri="{FF2B5EF4-FFF2-40B4-BE49-F238E27FC236}">
                <a16:creationId xmlns:a16="http://schemas.microsoft.com/office/drawing/2014/main" id="{330FF6C0-E856-0200-D0C8-5C7149CB5375}"/>
              </a:ext>
            </a:extLst>
          </p:cNvPr>
          <p:cNvPicPr>
            <a:picLocks noGrp="1"/>
          </p:cNvPicPr>
          <p:nvPr>
            <p:ph type="pic" sz="quarter" idx="13"/>
            <p:custDataLst>
              <p:tags r:id="rId12"/>
            </p:custDataLst>
          </p:nvPr>
        </p:nvPicPr>
        <p:blipFill>
          <a:blip r:embed="rId18">
            <a:extLst>
              <a:ext uri="{28A0092B-C50C-407E-A947-70E740481C1C}">
                <a14:useLocalDpi xmlns:a14="http://schemas.microsoft.com/office/drawing/2010/main" val="0"/>
              </a:ext>
            </a:extLst>
          </a:blip>
          <a:srcRect t="4274" b="4274"/>
          <a:stretch/>
        </p:blipFill>
        <p:spPr>
          <a:xfrm>
            <a:off x="5089026" y="4138222"/>
            <a:ext cx="2844800" cy="1302327"/>
          </a:xfrm>
        </p:spPr>
      </p:pic>
      <p:sp>
        <p:nvSpPr>
          <p:cNvPr id="3" name="TextBox 2">
            <a:extLst>
              <a:ext uri="{FF2B5EF4-FFF2-40B4-BE49-F238E27FC236}">
                <a16:creationId xmlns:a16="http://schemas.microsoft.com/office/drawing/2014/main" id="{BC475146-52A1-03D7-8BFC-434B7EB0C9EB}"/>
              </a:ext>
            </a:extLst>
          </p:cNvPr>
          <p:cNvSpPr txBox="1"/>
          <p:nvPr/>
        </p:nvSpPr>
        <p:spPr>
          <a:xfrm>
            <a:off x="11425166" y="6333893"/>
            <a:ext cx="383975" cy="276999"/>
          </a:xfrm>
          <a:prstGeom prst="rect">
            <a:avLst/>
          </a:prstGeom>
          <a:noFill/>
        </p:spPr>
        <p:txBody>
          <a:bodyPr wrap="square" rtlCol="0">
            <a:spAutoFit/>
          </a:bodyPr>
          <a:lstStyle/>
          <a:p>
            <a:r>
              <a:rPr lang="en-US" sz="1200" dirty="0"/>
              <a:t>11</a:t>
            </a:r>
          </a:p>
        </p:txBody>
      </p:sp>
    </p:spTree>
    <p:extLst>
      <p:ext uri="{BB962C8B-B14F-4D97-AF65-F5344CB8AC3E}">
        <p14:creationId xmlns:p14="http://schemas.microsoft.com/office/powerpoint/2010/main" val="2764942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898CB4D-8258-E281-CE5E-9456CDEBB912}"/>
              </a:ext>
            </a:extLst>
          </p:cNvPr>
          <p:cNvSpPr/>
          <p:nvPr/>
        </p:nvSpPr>
        <p:spPr>
          <a:xfrm>
            <a:off x="868503" y="1590787"/>
            <a:ext cx="1948195" cy="175473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A-矩形 6">
            <a:extLst>
              <a:ext uri="{FF2B5EF4-FFF2-40B4-BE49-F238E27FC236}">
                <a16:creationId xmlns:a16="http://schemas.microsoft.com/office/drawing/2014/main" id="{284C6AE9-F0A2-46EC-8A28-8A82D501A772}"/>
              </a:ext>
            </a:extLst>
          </p:cNvPr>
          <p:cNvSpPr/>
          <p:nvPr>
            <p:custDataLst>
              <p:tags r:id="rId1"/>
            </p:custDataLst>
          </p:nvPr>
        </p:nvSpPr>
        <p:spPr>
          <a:xfrm>
            <a:off x="2357377" y="4168278"/>
            <a:ext cx="7477246" cy="1288367"/>
          </a:xfrm>
          <a:prstGeom prst="rect">
            <a:avLst/>
          </a:prstGeom>
        </p:spPr>
        <p:txBody>
          <a:bodyPr wrap="square" lIns="90000" tIns="46800" rIns="90000" bIns="46800">
            <a:spAutoFit/>
          </a:bodyPr>
          <a:lstStyle/>
          <a:p>
            <a:pPr algn="ctr">
              <a:lnSpc>
                <a:spcPct val="150000"/>
              </a:lnSpc>
            </a:pPr>
            <a:r>
              <a:rPr lang="en-US" dirty="0">
                <a:solidFill>
                  <a:schemeClr val="tx1">
                    <a:lumMod val="85000"/>
                    <a:lumOff val="15000"/>
                  </a:schemeClr>
                </a:solidFill>
                <a:cs typeface="Segoe UI" panose="020B0502040204020203" pitchFamily="34" charset="0"/>
              </a:rPr>
              <a:t>When conducting internal policy reviews, HPD reviews department trend data, other agency policies, best practice recommendations, and community feedback.</a:t>
            </a:r>
          </a:p>
        </p:txBody>
      </p:sp>
      <p:sp>
        <p:nvSpPr>
          <p:cNvPr id="20" name="PA-文本框 19"/>
          <p:cNvSpPr txBox="1"/>
          <p:nvPr>
            <p:custDataLst>
              <p:tags r:id="rId2"/>
            </p:custDataLst>
          </p:nvPr>
        </p:nvSpPr>
        <p:spPr>
          <a:xfrm>
            <a:off x="10220198" y="2200920"/>
            <a:ext cx="1382408" cy="340735"/>
          </a:xfrm>
          <a:prstGeom prst="rect">
            <a:avLst/>
          </a:prstGeom>
          <a:noFill/>
        </p:spPr>
        <p:txBody>
          <a:bodyPr wrap="none" lIns="90000" tIns="46800" rIns="90000" bIns="46800" rtlCol="0">
            <a:spAutoFit/>
          </a:bodyPr>
          <a:lstStyle/>
          <a:p>
            <a:r>
              <a:rPr lang="id-ID" sz="1600" b="1" dirty="0">
                <a:solidFill>
                  <a:schemeClr val="bg1"/>
                </a:solidFill>
                <a:cs typeface="Aharoni" panose="02010803020104030203" pitchFamily="2" charset="-79"/>
              </a:rPr>
              <a:t>1. Revewing</a:t>
            </a:r>
            <a:endParaRPr lang="en-US" sz="1600" b="1" dirty="0">
              <a:solidFill>
                <a:schemeClr val="bg1"/>
              </a:solidFill>
              <a:cs typeface="Aharoni" panose="02010803020104030203" pitchFamily="2" charset="-79"/>
            </a:endParaRPr>
          </a:p>
        </p:txBody>
      </p:sp>
      <p:sp>
        <p:nvSpPr>
          <p:cNvPr id="21" name="PA-文本框 20"/>
          <p:cNvSpPr txBox="1"/>
          <p:nvPr>
            <p:custDataLst>
              <p:tags r:id="rId3"/>
            </p:custDataLst>
          </p:nvPr>
        </p:nvSpPr>
        <p:spPr>
          <a:xfrm>
            <a:off x="10220198" y="2799917"/>
            <a:ext cx="1339126" cy="340735"/>
          </a:xfrm>
          <a:prstGeom prst="rect">
            <a:avLst/>
          </a:prstGeom>
          <a:noFill/>
        </p:spPr>
        <p:txBody>
          <a:bodyPr wrap="none" lIns="90000" tIns="46800" rIns="90000" bIns="46800" rtlCol="0">
            <a:spAutoFit/>
          </a:bodyPr>
          <a:lstStyle/>
          <a:p>
            <a:r>
              <a:rPr lang="id-ID" sz="1600" b="1" dirty="0">
                <a:solidFill>
                  <a:schemeClr val="bg1"/>
                </a:solidFill>
                <a:cs typeface="Aharoni" panose="02010803020104030203" pitchFamily="2" charset="-79"/>
              </a:rPr>
              <a:t>2. Targeting</a:t>
            </a:r>
            <a:endParaRPr lang="en-US" sz="1600" b="1" dirty="0">
              <a:solidFill>
                <a:schemeClr val="bg1"/>
              </a:solidFill>
              <a:cs typeface="Aharoni" panose="02010803020104030203" pitchFamily="2" charset="-79"/>
            </a:endParaRPr>
          </a:p>
        </p:txBody>
      </p:sp>
      <p:sp>
        <p:nvSpPr>
          <p:cNvPr id="22" name="PA-文本框 21"/>
          <p:cNvSpPr txBox="1"/>
          <p:nvPr>
            <p:custDataLst>
              <p:tags r:id="rId4"/>
            </p:custDataLst>
          </p:nvPr>
        </p:nvSpPr>
        <p:spPr>
          <a:xfrm>
            <a:off x="10220198" y="3398914"/>
            <a:ext cx="1419276" cy="340735"/>
          </a:xfrm>
          <a:prstGeom prst="rect">
            <a:avLst/>
          </a:prstGeom>
          <a:noFill/>
        </p:spPr>
        <p:txBody>
          <a:bodyPr wrap="none" lIns="90000" tIns="46800" rIns="90000" bIns="46800" rtlCol="0">
            <a:spAutoFit/>
          </a:bodyPr>
          <a:lstStyle/>
          <a:p>
            <a:r>
              <a:rPr lang="id-ID" sz="1600" b="1" dirty="0">
                <a:solidFill>
                  <a:schemeClr val="bg1"/>
                </a:solidFill>
                <a:cs typeface="Aharoni" panose="02010803020104030203" pitchFamily="2" charset="-79"/>
              </a:rPr>
              <a:t>3. Marketing</a:t>
            </a:r>
            <a:endParaRPr lang="en-US" sz="1600" b="1" dirty="0">
              <a:solidFill>
                <a:schemeClr val="bg1"/>
              </a:solidFill>
              <a:cs typeface="Aharoni" panose="02010803020104030203" pitchFamily="2" charset="-79"/>
            </a:endParaRPr>
          </a:p>
        </p:txBody>
      </p:sp>
      <p:sp>
        <p:nvSpPr>
          <p:cNvPr id="23" name="PA-文本框 22"/>
          <p:cNvSpPr txBox="1"/>
          <p:nvPr>
            <p:custDataLst>
              <p:tags r:id="rId5"/>
            </p:custDataLst>
          </p:nvPr>
        </p:nvSpPr>
        <p:spPr>
          <a:xfrm>
            <a:off x="10220198" y="3997911"/>
            <a:ext cx="1425688" cy="340735"/>
          </a:xfrm>
          <a:prstGeom prst="rect">
            <a:avLst/>
          </a:prstGeom>
          <a:noFill/>
        </p:spPr>
        <p:txBody>
          <a:bodyPr wrap="none" lIns="90000" tIns="46800" rIns="90000" bIns="46800" rtlCol="0">
            <a:spAutoFit/>
          </a:bodyPr>
          <a:lstStyle/>
          <a:p>
            <a:r>
              <a:rPr lang="id-ID" sz="1600" b="1" dirty="0">
                <a:solidFill>
                  <a:schemeClr val="bg1"/>
                </a:solidFill>
                <a:cs typeface="Aharoni" panose="02010803020104030203" pitchFamily="2" charset="-79"/>
              </a:rPr>
              <a:t>4. Achieving</a:t>
            </a:r>
            <a:endParaRPr lang="en-US" sz="1600" b="1" dirty="0">
              <a:solidFill>
                <a:schemeClr val="bg1"/>
              </a:solidFill>
              <a:cs typeface="Aharoni" panose="02010803020104030203" pitchFamily="2" charset="-79"/>
            </a:endParaRPr>
          </a:p>
        </p:txBody>
      </p:sp>
      <p:pic>
        <p:nvPicPr>
          <p:cNvPr id="5" name="PA-PicturePlaceholder 4">
            <a:extLst>
              <a:ext uri="{FF2B5EF4-FFF2-40B4-BE49-F238E27FC236}">
                <a16:creationId xmlns:a16="http://schemas.microsoft.com/office/drawing/2014/main" id="{B6E0052C-A3A8-454B-8D4D-11A11F7574C3}"/>
              </a:ext>
            </a:extLst>
          </p:cNvPr>
          <p:cNvPicPr>
            <a:picLocks noGrp="1"/>
          </p:cNvPicPr>
          <p:nvPr>
            <p:ph type="pic" sz="quarter" idx="10"/>
            <p:custDataLst>
              <p:tags r:id="rId6"/>
            </p:custDataLst>
          </p:nvPr>
        </p:nvPicPr>
        <p:blipFill>
          <a:blip r:embed="rId12">
            <a:extLst>
              <a:ext uri="{28A0092B-C50C-407E-A947-70E740481C1C}">
                <a14:useLocalDpi xmlns:a14="http://schemas.microsoft.com/office/drawing/2010/main" val="0"/>
              </a:ext>
            </a:extLst>
          </a:blip>
          <a:srcRect t="34549" b="34549"/>
          <a:stretch/>
        </p:blipFill>
        <p:spPr>
          <a:xfrm>
            <a:off x="2701032" y="1590787"/>
            <a:ext cx="8901574" cy="1754730"/>
          </a:xfrm>
        </p:spPr>
      </p:pic>
      <p:cxnSp>
        <p:nvCxnSpPr>
          <p:cNvPr id="2" name="PA-直接连接符 84">
            <a:extLst>
              <a:ext uri="{FF2B5EF4-FFF2-40B4-BE49-F238E27FC236}">
                <a16:creationId xmlns:a16="http://schemas.microsoft.com/office/drawing/2014/main" id="{F24FAFFC-A728-EB54-1709-EA24DEA31A61}"/>
              </a:ext>
            </a:extLst>
          </p:cNvPr>
          <p:cNvCxnSpPr>
            <a:cxnSpLocks/>
          </p:cNvCxnSpPr>
          <p:nvPr>
            <p:custDataLst>
              <p:tags r:id="rId7"/>
            </p:custDataLst>
          </p:nvPr>
        </p:nvCxnSpPr>
        <p:spPr>
          <a:xfrm>
            <a:off x="670719" y="1268186"/>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PA-内容占位符 2">
            <a:extLst>
              <a:ext uri="{FF2B5EF4-FFF2-40B4-BE49-F238E27FC236}">
                <a16:creationId xmlns:a16="http://schemas.microsoft.com/office/drawing/2014/main" id="{4B00D7A0-1C9F-11FF-BF50-126989AEA543}"/>
              </a:ext>
            </a:extLst>
          </p:cNvPr>
          <p:cNvSpPr txBox="1"/>
          <p:nvPr>
            <p:custDataLst>
              <p:tags r:id="rId8"/>
            </p:custDataLst>
          </p:nvPr>
        </p:nvSpPr>
        <p:spPr>
          <a:xfrm>
            <a:off x="795774" y="805833"/>
            <a:ext cx="7558777" cy="309958"/>
          </a:xfrm>
          <a:prstGeom prst="rect">
            <a:avLst/>
          </a:prstGeom>
        </p:spPr>
        <p:txBody>
          <a:bodyPr wrap="none" lIns="90000" tIns="46800" rIns="90000" bIns="4680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04">
              <a:spcBef>
                <a:spcPts val="0"/>
              </a:spcBef>
              <a:buNone/>
              <a:defRPr/>
            </a:pPr>
            <a:r>
              <a:rPr lang="en-US" altLang="zh-CN" dirty="0">
                <a:solidFill>
                  <a:schemeClr val="tx1">
                    <a:lumMod val="75000"/>
                    <a:lumOff val="25000"/>
                  </a:schemeClr>
                </a:solidFill>
                <a:cs typeface="+mn-ea"/>
                <a:sym typeface="+mn-lt"/>
              </a:rPr>
              <a:t>Last week, HPD announced modifications to the department’s vehicle pursuit policy. </a:t>
            </a:r>
          </a:p>
        </p:txBody>
      </p:sp>
      <p:sp>
        <p:nvSpPr>
          <p:cNvPr id="4" name="PA-文本框 48">
            <a:extLst>
              <a:ext uri="{FF2B5EF4-FFF2-40B4-BE49-F238E27FC236}">
                <a16:creationId xmlns:a16="http://schemas.microsoft.com/office/drawing/2014/main" id="{0822D97E-79F8-3AA6-01FA-E309A12E388F}"/>
              </a:ext>
            </a:extLst>
          </p:cNvPr>
          <p:cNvSpPr txBox="1">
            <a:spLocks noChangeArrowheads="1"/>
          </p:cNvSpPr>
          <p:nvPr>
            <p:custDataLst>
              <p:tags r:id="rId9"/>
            </p:custDataLst>
          </p:nvPr>
        </p:nvSpPr>
        <p:spPr bwMode="auto">
          <a:xfrm>
            <a:off x="786385" y="380083"/>
            <a:ext cx="6419043"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a:defRPr/>
            </a:pPr>
            <a:r>
              <a:rPr lang="en-US" altLang="zh-CN" sz="2400" dirty="0">
                <a:solidFill>
                  <a:schemeClr val="tx1">
                    <a:lumMod val="85000"/>
                    <a:lumOff val="15000"/>
                  </a:schemeClr>
                </a:solidFill>
                <a:latin typeface="+mn-lt"/>
                <a:ea typeface="+mn-ea"/>
                <a:cs typeface="+mn-ea"/>
                <a:sym typeface="+mn-lt"/>
              </a:rPr>
              <a:t>Policy Review: HPD’s Vehicle Pursuit Policy</a:t>
            </a:r>
            <a:endParaRPr lang="zh-CN" altLang="en-US" sz="2400" dirty="0">
              <a:solidFill>
                <a:schemeClr val="tx1">
                  <a:lumMod val="85000"/>
                  <a:lumOff val="15000"/>
                </a:schemeClr>
              </a:solidFill>
              <a:latin typeface="+mn-lt"/>
              <a:ea typeface="+mn-ea"/>
              <a:cs typeface="+mn-ea"/>
              <a:sym typeface="+mn-lt"/>
            </a:endParaRPr>
          </a:p>
        </p:txBody>
      </p:sp>
      <p:pic>
        <p:nvPicPr>
          <p:cNvPr id="27" name="Picture 26" descr="A magnifying glass and a clipboard&#10;&#10;Description automatically generated">
            <a:extLst>
              <a:ext uri="{FF2B5EF4-FFF2-40B4-BE49-F238E27FC236}">
                <a16:creationId xmlns:a16="http://schemas.microsoft.com/office/drawing/2014/main" id="{9F5693F7-34A8-5524-904D-CCAE5B7BACF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5781" b="93698" l="10000" r="90000">
                        <a14:foregroundMark x1="12552" y1="93698" x2="12552" y2="93698"/>
                        <a14:foregroundMark x1="58281" y1="5781" x2="58281" y2="5781"/>
                        <a14:foregroundMark x1="35781" y1="44479" x2="35781" y2="44479"/>
                        <a14:foregroundMark x1="35313" y1="53073" x2="35313" y2="53073"/>
                        <a14:foregroundMark x1="50625" y1="76510" x2="50625" y2="76510"/>
                        <a14:foregroundMark x1="65208" y1="73490" x2="65208" y2="73490"/>
                        <a14:foregroundMark x1="68698" y1="69063" x2="68698" y2="69063"/>
                        <a14:foregroundMark x1="72188" y1="63073" x2="72188" y2="63073"/>
                        <a14:foregroundMark x1="71719" y1="58177" x2="71719" y2="58177"/>
                        <a14:foregroundMark x1="71719" y1="53542" x2="71719" y2="53542"/>
                        <a14:foregroundMark x1="71927" y1="48438" x2="71927" y2="48438"/>
                        <a14:foregroundMark x1="70573" y1="43802" x2="70573" y2="43802"/>
                        <a14:foregroundMark x1="70104" y1="38906" x2="70104" y2="38906"/>
                        <a14:foregroundMark x1="69844" y1="34063" x2="69844" y2="34063"/>
                        <a14:foregroundMark x1="69375" y1="29167" x2="69375" y2="29167"/>
                      </a14:backgroundRemoval>
                    </a14:imgEffect>
                  </a14:imgLayer>
                </a14:imgProps>
              </a:ext>
              <a:ext uri="{28A0092B-C50C-407E-A947-70E740481C1C}">
                <a14:useLocalDpi xmlns:a14="http://schemas.microsoft.com/office/drawing/2010/main" val="0"/>
              </a:ext>
            </a:extLst>
          </a:blip>
          <a:stretch>
            <a:fillRect/>
          </a:stretch>
        </p:blipFill>
        <p:spPr>
          <a:xfrm>
            <a:off x="868503" y="1715648"/>
            <a:ext cx="1642369" cy="1642369"/>
          </a:xfrm>
          <a:prstGeom prst="rect">
            <a:avLst/>
          </a:prstGeom>
        </p:spPr>
      </p:pic>
      <p:sp>
        <p:nvSpPr>
          <p:cNvPr id="6" name="TextBox 5">
            <a:extLst>
              <a:ext uri="{FF2B5EF4-FFF2-40B4-BE49-F238E27FC236}">
                <a16:creationId xmlns:a16="http://schemas.microsoft.com/office/drawing/2014/main" id="{A04AE0DE-E545-8082-AE66-6C99A3C78F4B}"/>
              </a:ext>
            </a:extLst>
          </p:cNvPr>
          <p:cNvSpPr txBox="1"/>
          <p:nvPr/>
        </p:nvSpPr>
        <p:spPr>
          <a:xfrm>
            <a:off x="11435138" y="6333893"/>
            <a:ext cx="374004" cy="276999"/>
          </a:xfrm>
          <a:prstGeom prst="rect">
            <a:avLst/>
          </a:prstGeom>
          <a:noFill/>
        </p:spPr>
        <p:txBody>
          <a:bodyPr wrap="square" rtlCol="0">
            <a:spAutoFit/>
          </a:bodyPr>
          <a:lstStyle/>
          <a:p>
            <a:r>
              <a:rPr lang="en-US" sz="1200" dirty="0"/>
              <a:t>12</a:t>
            </a:r>
          </a:p>
        </p:txBody>
      </p:sp>
    </p:spTree>
    <p:extLst>
      <p:ext uri="{BB962C8B-B14F-4D97-AF65-F5344CB8AC3E}">
        <p14:creationId xmlns:p14="http://schemas.microsoft.com/office/powerpoint/2010/main" val="2905685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PA-Chart 1"/>
          <p:cNvGraphicFramePr/>
          <p:nvPr>
            <p:custDataLst>
              <p:tags r:id="rId1"/>
            </p:custDataLst>
            <p:extLst>
              <p:ext uri="{D42A27DB-BD31-4B8C-83A1-F6EECF244321}">
                <p14:modId xmlns:p14="http://schemas.microsoft.com/office/powerpoint/2010/main" val="3757205490"/>
              </p:ext>
            </p:extLst>
          </p:nvPr>
        </p:nvGraphicFramePr>
        <p:xfrm>
          <a:off x="786385" y="1692444"/>
          <a:ext cx="6573778" cy="4359723"/>
        </p:xfrm>
        <a:graphic>
          <a:graphicData uri="http://schemas.openxmlformats.org/drawingml/2006/chart">
            <c:chart xmlns:c="http://schemas.openxmlformats.org/drawingml/2006/chart" xmlns:r="http://schemas.openxmlformats.org/officeDocument/2006/relationships" r:id="rId8"/>
          </a:graphicData>
        </a:graphic>
      </p:graphicFrame>
      <p:sp>
        <p:nvSpPr>
          <p:cNvPr id="28" name="PA-TextPlaceholder 7"/>
          <p:cNvSpPr txBox="1"/>
          <p:nvPr>
            <p:custDataLst>
              <p:tags r:id="rId2"/>
            </p:custDataLst>
          </p:nvPr>
        </p:nvSpPr>
        <p:spPr>
          <a:xfrm>
            <a:off x="7753350" y="2489728"/>
            <a:ext cx="3853657" cy="3141502"/>
          </a:xfrm>
          <a:prstGeom prst="rect">
            <a:avLst/>
          </a:prstGeom>
        </p:spPr>
        <p:txBody>
          <a:bodyPr vert="horz" wrap="square" lIns="90000" tIns="46800" rIns="90000" bIns="46800" anchor="ctr">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b="1" kern="1200">
                <a:solidFill>
                  <a:schemeClr val="accent1"/>
                </a:solidFill>
                <a:latin typeface="Lato Regular"/>
                <a:ea typeface="+mn-ea"/>
                <a:cs typeface="Lato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800" dirty="0">
                <a:solidFill>
                  <a:schemeClr val="tx1">
                    <a:lumMod val="85000"/>
                    <a:lumOff val="15000"/>
                  </a:schemeClr>
                </a:solidFill>
                <a:latin typeface="+mn-lt"/>
                <a:cs typeface="+mn-ea"/>
                <a:sym typeface="+mn-lt"/>
              </a:rPr>
              <a:t>Findings YTD 2023 as compared to the same time frame in 2022.</a:t>
            </a:r>
          </a:p>
          <a:p>
            <a:endParaRPr lang="en-US" altLang="zh-CN" sz="1800" dirty="0">
              <a:solidFill>
                <a:schemeClr val="tx1">
                  <a:lumMod val="85000"/>
                  <a:lumOff val="15000"/>
                </a:schemeClr>
              </a:solidFill>
              <a:latin typeface="+mn-lt"/>
              <a:cs typeface="+mn-ea"/>
              <a:sym typeface="+mn-lt"/>
            </a:endParaRPr>
          </a:p>
          <a:p>
            <a:pPr marL="285750" indent="-285750">
              <a:buFont typeface="Wingdings" panose="05000000000000000000" pitchFamily="2" charset="2"/>
              <a:buChar char="§"/>
            </a:pPr>
            <a:r>
              <a:rPr lang="en-US" altLang="zh-CN" sz="1800" b="0" dirty="0">
                <a:solidFill>
                  <a:schemeClr val="tx1">
                    <a:lumMod val="85000"/>
                    <a:lumOff val="15000"/>
                  </a:schemeClr>
                </a:solidFill>
                <a:latin typeface="+mn-lt"/>
                <a:cs typeface="+mn-ea"/>
                <a:sym typeface="+mn-lt"/>
              </a:rPr>
              <a:t>26% Increase in the number of vehicle pursuits. </a:t>
            </a:r>
          </a:p>
          <a:p>
            <a:endParaRPr lang="en-US" altLang="zh-CN" sz="1800" b="0" dirty="0">
              <a:solidFill>
                <a:schemeClr val="tx1">
                  <a:lumMod val="85000"/>
                  <a:lumOff val="15000"/>
                </a:schemeClr>
              </a:solidFill>
              <a:latin typeface="+mn-lt"/>
              <a:cs typeface="+mn-ea"/>
              <a:sym typeface="+mn-lt"/>
            </a:endParaRPr>
          </a:p>
          <a:p>
            <a:pPr marL="285750" indent="-285750">
              <a:buFont typeface="Wingdings" panose="05000000000000000000" pitchFamily="2" charset="2"/>
              <a:buChar char="§"/>
            </a:pPr>
            <a:r>
              <a:rPr lang="en-US" altLang="zh-CN" sz="1800" b="0" dirty="0">
                <a:solidFill>
                  <a:schemeClr val="tx1">
                    <a:lumMod val="85000"/>
                    <a:lumOff val="15000"/>
                  </a:schemeClr>
                </a:solidFill>
                <a:latin typeface="+mn-lt"/>
                <a:cs typeface="+mn-ea"/>
                <a:sym typeface="+mn-lt"/>
              </a:rPr>
              <a:t>63% Increase in the number of collisions related to pursuits.</a:t>
            </a:r>
          </a:p>
          <a:p>
            <a:endParaRPr lang="en-US" sz="1800" b="0" dirty="0">
              <a:solidFill>
                <a:schemeClr val="tx1">
                  <a:lumMod val="85000"/>
                  <a:lumOff val="15000"/>
                </a:schemeClr>
              </a:solidFill>
              <a:latin typeface="+mn-lt"/>
              <a:cs typeface="+mn-ea"/>
              <a:sym typeface="+mn-lt"/>
            </a:endParaRPr>
          </a:p>
          <a:p>
            <a:pPr marL="285750" indent="-285750">
              <a:buFont typeface="Wingdings" panose="05000000000000000000" pitchFamily="2" charset="2"/>
              <a:buChar char="§"/>
            </a:pPr>
            <a:r>
              <a:rPr lang="en-US" sz="1800" b="0" dirty="0">
                <a:solidFill>
                  <a:schemeClr val="tx1">
                    <a:lumMod val="85000"/>
                    <a:lumOff val="15000"/>
                  </a:schemeClr>
                </a:solidFill>
                <a:latin typeface="+mn-lt"/>
                <a:cs typeface="+mn-ea"/>
                <a:sym typeface="+mn-lt"/>
              </a:rPr>
              <a:t>38% Increase in the number of injuries sustained in pursuits.</a:t>
            </a:r>
            <a:endParaRPr lang="es-ES_tradnl" sz="1800" b="0" dirty="0">
              <a:solidFill>
                <a:schemeClr val="tx1">
                  <a:lumMod val="85000"/>
                  <a:lumOff val="15000"/>
                </a:schemeClr>
              </a:solidFill>
              <a:latin typeface="+mn-lt"/>
              <a:cs typeface="+mn-ea"/>
              <a:sym typeface="+mn-lt"/>
            </a:endParaRPr>
          </a:p>
        </p:txBody>
      </p:sp>
      <p:cxnSp>
        <p:nvCxnSpPr>
          <p:cNvPr id="2" name="PA-直接连接符 84">
            <a:extLst>
              <a:ext uri="{FF2B5EF4-FFF2-40B4-BE49-F238E27FC236}">
                <a16:creationId xmlns:a16="http://schemas.microsoft.com/office/drawing/2014/main" id="{ECC8DCC2-DD1E-85DC-7F98-E5AD5881B799}"/>
              </a:ext>
            </a:extLst>
          </p:cNvPr>
          <p:cNvCxnSpPr>
            <a:cxnSpLocks/>
          </p:cNvCxnSpPr>
          <p:nvPr>
            <p:custDataLst>
              <p:tags r:id="rId3"/>
            </p:custDataLst>
          </p:nvPr>
        </p:nvCxnSpPr>
        <p:spPr>
          <a:xfrm>
            <a:off x="670719" y="1268186"/>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PA-内容占位符 2">
            <a:extLst>
              <a:ext uri="{FF2B5EF4-FFF2-40B4-BE49-F238E27FC236}">
                <a16:creationId xmlns:a16="http://schemas.microsoft.com/office/drawing/2014/main" id="{6FFD1959-FF69-1B17-052B-82FCF4C10FAE}"/>
              </a:ext>
            </a:extLst>
          </p:cNvPr>
          <p:cNvSpPr txBox="1"/>
          <p:nvPr>
            <p:custDataLst>
              <p:tags r:id="rId4"/>
            </p:custDataLst>
          </p:nvPr>
        </p:nvSpPr>
        <p:spPr>
          <a:xfrm>
            <a:off x="795774" y="805833"/>
            <a:ext cx="8042884" cy="309958"/>
          </a:xfrm>
          <a:prstGeom prst="rect">
            <a:avLst/>
          </a:prstGeom>
        </p:spPr>
        <p:txBody>
          <a:bodyPr wrap="none" lIns="90000" tIns="46800" rIns="90000" bIns="4680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04">
              <a:spcBef>
                <a:spcPts val="0"/>
              </a:spcBef>
              <a:buNone/>
              <a:defRPr/>
            </a:pPr>
            <a:r>
              <a:rPr lang="en-US" altLang="zh-CN" dirty="0">
                <a:solidFill>
                  <a:schemeClr val="tx1">
                    <a:lumMod val="75000"/>
                    <a:lumOff val="25000"/>
                  </a:schemeClr>
                </a:solidFill>
                <a:cs typeface="+mn-ea"/>
                <a:sym typeface="+mn-lt"/>
              </a:rPr>
              <a:t>After conducting the policy review, HPD determined policy modifications were necessary. </a:t>
            </a:r>
          </a:p>
        </p:txBody>
      </p:sp>
      <p:sp>
        <p:nvSpPr>
          <p:cNvPr id="4" name="PA-文本框 48">
            <a:extLst>
              <a:ext uri="{FF2B5EF4-FFF2-40B4-BE49-F238E27FC236}">
                <a16:creationId xmlns:a16="http://schemas.microsoft.com/office/drawing/2014/main" id="{7C97BF7F-80C7-F48A-EFFA-8C004ED53703}"/>
              </a:ext>
            </a:extLst>
          </p:cNvPr>
          <p:cNvSpPr txBox="1">
            <a:spLocks noChangeArrowheads="1"/>
          </p:cNvSpPr>
          <p:nvPr>
            <p:custDataLst>
              <p:tags r:id="rId5"/>
            </p:custDataLst>
          </p:nvPr>
        </p:nvSpPr>
        <p:spPr bwMode="auto">
          <a:xfrm>
            <a:off x="786385" y="380083"/>
            <a:ext cx="6419043"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a:defRPr/>
            </a:pPr>
            <a:r>
              <a:rPr lang="en-US" altLang="zh-CN" sz="2400" dirty="0">
                <a:solidFill>
                  <a:schemeClr val="tx1">
                    <a:lumMod val="85000"/>
                    <a:lumOff val="15000"/>
                  </a:schemeClr>
                </a:solidFill>
                <a:latin typeface="+mn-lt"/>
                <a:ea typeface="+mn-ea"/>
                <a:cs typeface="+mn-ea"/>
                <a:sym typeface="+mn-lt"/>
              </a:rPr>
              <a:t>Policy Review: HPD’s Vehicle Pursuit Policy</a:t>
            </a:r>
            <a:endParaRPr lang="zh-CN" altLang="en-US" sz="2400" dirty="0">
              <a:solidFill>
                <a:schemeClr val="tx1">
                  <a:lumMod val="85000"/>
                  <a:lumOff val="15000"/>
                </a:schemeClr>
              </a:solidFill>
              <a:latin typeface="+mn-lt"/>
              <a:ea typeface="+mn-ea"/>
              <a:cs typeface="+mn-ea"/>
              <a:sym typeface="+mn-lt"/>
            </a:endParaRPr>
          </a:p>
        </p:txBody>
      </p:sp>
      <p:sp>
        <p:nvSpPr>
          <p:cNvPr id="5" name="TextBox 4">
            <a:extLst>
              <a:ext uri="{FF2B5EF4-FFF2-40B4-BE49-F238E27FC236}">
                <a16:creationId xmlns:a16="http://schemas.microsoft.com/office/drawing/2014/main" id="{1C2FE49B-1721-CB7F-50EE-889899C11A82}"/>
              </a:ext>
            </a:extLst>
          </p:cNvPr>
          <p:cNvSpPr txBox="1"/>
          <p:nvPr/>
        </p:nvSpPr>
        <p:spPr>
          <a:xfrm>
            <a:off x="11445412" y="6333893"/>
            <a:ext cx="363730" cy="276999"/>
          </a:xfrm>
          <a:prstGeom prst="rect">
            <a:avLst/>
          </a:prstGeom>
          <a:noFill/>
        </p:spPr>
        <p:txBody>
          <a:bodyPr wrap="square" rtlCol="0">
            <a:spAutoFit/>
          </a:bodyPr>
          <a:lstStyle/>
          <a:p>
            <a:r>
              <a:rPr lang="en-US" sz="1200" dirty="0"/>
              <a:t>13</a:t>
            </a:r>
          </a:p>
        </p:txBody>
      </p:sp>
      <p:sp>
        <p:nvSpPr>
          <p:cNvPr id="6" name="TextBox 5">
            <a:extLst>
              <a:ext uri="{FF2B5EF4-FFF2-40B4-BE49-F238E27FC236}">
                <a16:creationId xmlns:a16="http://schemas.microsoft.com/office/drawing/2014/main" id="{35270B6D-01E7-8DC9-E05D-B33471CEDD21}"/>
              </a:ext>
            </a:extLst>
          </p:cNvPr>
          <p:cNvSpPr txBox="1"/>
          <p:nvPr/>
        </p:nvSpPr>
        <p:spPr>
          <a:xfrm>
            <a:off x="2473074" y="6064986"/>
            <a:ext cx="3200400" cy="276999"/>
          </a:xfrm>
          <a:prstGeom prst="rect">
            <a:avLst/>
          </a:prstGeom>
          <a:noFill/>
        </p:spPr>
        <p:txBody>
          <a:bodyPr wrap="square" rtlCol="0">
            <a:spAutoFit/>
          </a:bodyPr>
          <a:lstStyle/>
          <a:p>
            <a:r>
              <a:rPr lang="en-US" sz="1200" b="1" dirty="0"/>
              <a:t>* YTD 2023 (January 1 – August 31, 2023)</a:t>
            </a:r>
          </a:p>
        </p:txBody>
      </p:sp>
    </p:spTree>
    <p:extLst>
      <p:ext uri="{BB962C8B-B14F-4D97-AF65-F5344CB8AC3E}">
        <p14:creationId xmlns:p14="http://schemas.microsoft.com/office/powerpoint/2010/main" val="3966836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A-文本框 134"/>
          <p:cNvSpPr txBox="1"/>
          <p:nvPr>
            <p:custDataLst>
              <p:tags r:id="rId1"/>
            </p:custDataLst>
          </p:nvPr>
        </p:nvSpPr>
        <p:spPr>
          <a:xfrm>
            <a:off x="1502593" y="3916422"/>
            <a:ext cx="2034829" cy="371513"/>
          </a:xfrm>
          <a:prstGeom prst="rect">
            <a:avLst/>
          </a:prstGeom>
          <a:noFill/>
        </p:spPr>
        <p:txBody>
          <a:bodyPr wrap="none" lIns="90000" tIns="46800" rIns="90000" bIns="46800" rtlCol="0">
            <a:spAutoFit/>
          </a:bodyPr>
          <a:lstStyle>
            <a:defPPr>
              <a:defRPr lang="en-US"/>
            </a:defPPr>
            <a:lvl1pPr algn="r" defTabSz="685800">
              <a:defRPr>
                <a:solidFill>
                  <a:schemeClr val="tx1">
                    <a:lumMod val="85000"/>
                    <a:lumOff val="15000"/>
                  </a:schemeClr>
                </a:solidFill>
                <a:cs typeface="+mn-ea"/>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algn="ctr"/>
            <a:r>
              <a:rPr lang="en-US" dirty="0"/>
              <a:t>Class C Offenses</a:t>
            </a:r>
          </a:p>
        </p:txBody>
      </p:sp>
      <p:sp>
        <p:nvSpPr>
          <p:cNvPr id="2" name="PA-椭圆 1"/>
          <p:cNvSpPr/>
          <p:nvPr>
            <p:custDataLst>
              <p:tags r:id="rId2"/>
            </p:custDataLst>
          </p:nvPr>
        </p:nvSpPr>
        <p:spPr>
          <a:xfrm>
            <a:off x="1787587" y="2026352"/>
            <a:ext cx="1457045" cy="145704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sp>
        <p:nvSpPr>
          <p:cNvPr id="39" name="PA-椭圆 38"/>
          <p:cNvSpPr/>
          <p:nvPr>
            <p:custDataLst>
              <p:tags r:id="rId3"/>
            </p:custDataLst>
          </p:nvPr>
        </p:nvSpPr>
        <p:spPr>
          <a:xfrm>
            <a:off x="1533679" y="1772444"/>
            <a:ext cx="1964860" cy="1964860"/>
          </a:xfrm>
          <a:prstGeom prst="ellipse">
            <a:avLst/>
          </a:prstGeom>
          <a:no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PA-文本框 136"/>
          <p:cNvSpPr txBox="1"/>
          <p:nvPr>
            <p:custDataLst>
              <p:tags r:id="rId4"/>
            </p:custDataLst>
          </p:nvPr>
        </p:nvSpPr>
        <p:spPr>
          <a:xfrm>
            <a:off x="4819271" y="3916422"/>
            <a:ext cx="2353827" cy="648512"/>
          </a:xfrm>
          <a:prstGeom prst="rect">
            <a:avLst/>
          </a:prstGeom>
          <a:noFill/>
        </p:spPr>
        <p:txBody>
          <a:bodyPr wrap="none" lIns="90000" tIns="46800" rIns="90000" bIns="46800" rtlCol="0">
            <a:spAutoFit/>
          </a:bodyPr>
          <a:lstStyle>
            <a:defPPr>
              <a:defRPr lang="en-US"/>
            </a:defPPr>
            <a:lvl1pPr algn="r" defTabSz="685800">
              <a:defRPr>
                <a:solidFill>
                  <a:schemeClr val="tx1">
                    <a:lumMod val="85000"/>
                    <a:lumOff val="15000"/>
                  </a:schemeClr>
                </a:solidFill>
                <a:cs typeface="+mn-ea"/>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algn="ctr"/>
            <a:r>
              <a:rPr lang="en-US" dirty="0"/>
              <a:t>Traffic or Municipal </a:t>
            </a:r>
          </a:p>
          <a:p>
            <a:pPr algn="ctr"/>
            <a:r>
              <a:rPr lang="en-US" dirty="0"/>
              <a:t>Warrants</a:t>
            </a:r>
          </a:p>
        </p:txBody>
      </p:sp>
      <p:sp>
        <p:nvSpPr>
          <p:cNvPr id="81" name="PA-椭圆 80"/>
          <p:cNvSpPr/>
          <p:nvPr>
            <p:custDataLst>
              <p:tags r:id="rId5"/>
            </p:custDataLst>
          </p:nvPr>
        </p:nvSpPr>
        <p:spPr>
          <a:xfrm>
            <a:off x="5271555" y="2026352"/>
            <a:ext cx="1457045" cy="145704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sp>
        <p:nvSpPr>
          <p:cNvPr id="40" name="PA-椭圆 39"/>
          <p:cNvSpPr/>
          <p:nvPr>
            <p:custDataLst>
              <p:tags r:id="rId6"/>
            </p:custDataLst>
          </p:nvPr>
        </p:nvSpPr>
        <p:spPr>
          <a:xfrm>
            <a:off x="5017648" y="1772444"/>
            <a:ext cx="1964860" cy="1964860"/>
          </a:xfrm>
          <a:prstGeom prst="ellipse">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PA-文本框 140"/>
          <p:cNvSpPr txBox="1"/>
          <p:nvPr>
            <p:custDataLst>
              <p:tags r:id="rId7"/>
            </p:custDataLst>
          </p:nvPr>
        </p:nvSpPr>
        <p:spPr>
          <a:xfrm>
            <a:off x="8087056" y="3916422"/>
            <a:ext cx="2770607" cy="648512"/>
          </a:xfrm>
          <a:prstGeom prst="rect">
            <a:avLst/>
          </a:prstGeom>
          <a:noFill/>
        </p:spPr>
        <p:txBody>
          <a:bodyPr wrap="none" lIns="90000" tIns="46800" rIns="90000" bIns="46800" rtlCol="0">
            <a:spAutoFit/>
          </a:bodyPr>
          <a:lstStyle>
            <a:defPPr>
              <a:defRPr lang="en-US"/>
            </a:defPPr>
            <a:lvl1pPr algn="r" defTabSz="685800">
              <a:defRPr>
                <a:solidFill>
                  <a:schemeClr val="tx1">
                    <a:lumMod val="85000"/>
                    <a:lumOff val="15000"/>
                  </a:schemeClr>
                </a:solidFill>
                <a:cs typeface="+mn-ea"/>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algn="ctr"/>
            <a:r>
              <a:rPr lang="en-US" dirty="0"/>
              <a:t>Non-Violent </a:t>
            </a:r>
          </a:p>
          <a:p>
            <a:pPr algn="ctr"/>
            <a:r>
              <a:rPr lang="en-US" dirty="0"/>
              <a:t>Misdemeanor Warrants</a:t>
            </a:r>
          </a:p>
        </p:txBody>
      </p:sp>
      <p:sp>
        <p:nvSpPr>
          <p:cNvPr id="83" name="PA-椭圆 82"/>
          <p:cNvSpPr/>
          <p:nvPr>
            <p:custDataLst>
              <p:tags r:id="rId8"/>
            </p:custDataLst>
          </p:nvPr>
        </p:nvSpPr>
        <p:spPr>
          <a:xfrm>
            <a:off x="8706221" y="2026352"/>
            <a:ext cx="1457045" cy="145704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3</a:t>
            </a:r>
          </a:p>
        </p:txBody>
      </p:sp>
      <p:sp>
        <p:nvSpPr>
          <p:cNvPr id="42" name="PA-椭圆 41"/>
          <p:cNvSpPr/>
          <p:nvPr>
            <p:custDataLst>
              <p:tags r:id="rId9"/>
            </p:custDataLst>
          </p:nvPr>
        </p:nvSpPr>
        <p:spPr>
          <a:xfrm>
            <a:off x="8452313" y="1772444"/>
            <a:ext cx="1964860" cy="1964860"/>
          </a:xfrm>
          <a:prstGeom prst="ellipse">
            <a:avLst/>
          </a:prstGeom>
          <a:no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PA-直接连接符 84">
            <a:extLst>
              <a:ext uri="{FF2B5EF4-FFF2-40B4-BE49-F238E27FC236}">
                <a16:creationId xmlns:a16="http://schemas.microsoft.com/office/drawing/2014/main" id="{8E1E6DCD-3052-BDEA-E2CF-38537AB7A454}"/>
              </a:ext>
            </a:extLst>
          </p:cNvPr>
          <p:cNvCxnSpPr>
            <a:cxnSpLocks/>
          </p:cNvCxnSpPr>
          <p:nvPr>
            <p:custDataLst>
              <p:tags r:id="rId10"/>
            </p:custDataLst>
          </p:nvPr>
        </p:nvCxnSpPr>
        <p:spPr>
          <a:xfrm>
            <a:off x="670719" y="1268186"/>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PA-内容占位符 2">
            <a:extLst>
              <a:ext uri="{FF2B5EF4-FFF2-40B4-BE49-F238E27FC236}">
                <a16:creationId xmlns:a16="http://schemas.microsoft.com/office/drawing/2014/main" id="{BBA976A8-AC2F-B004-CB60-7DA34AB7FE3C}"/>
              </a:ext>
            </a:extLst>
          </p:cNvPr>
          <p:cNvSpPr txBox="1"/>
          <p:nvPr>
            <p:custDataLst>
              <p:tags r:id="rId11"/>
            </p:custDataLst>
          </p:nvPr>
        </p:nvSpPr>
        <p:spPr>
          <a:xfrm>
            <a:off x="795774" y="805833"/>
            <a:ext cx="6755673" cy="309958"/>
          </a:xfrm>
          <a:prstGeom prst="rect">
            <a:avLst/>
          </a:prstGeom>
        </p:spPr>
        <p:txBody>
          <a:bodyPr wrap="none" lIns="90000" tIns="46800" rIns="90000" bIns="4680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04">
              <a:spcBef>
                <a:spcPts val="0"/>
              </a:spcBef>
              <a:buNone/>
              <a:defRPr/>
            </a:pPr>
            <a:r>
              <a:rPr lang="en-US" altLang="zh-CN" dirty="0">
                <a:solidFill>
                  <a:schemeClr val="tx1">
                    <a:lumMod val="75000"/>
                    <a:lumOff val="25000"/>
                  </a:schemeClr>
                </a:solidFill>
                <a:cs typeface="+mn-ea"/>
                <a:sym typeface="+mn-lt"/>
              </a:rPr>
              <a:t>Policy modifications include chase prohibitions under some circumstances.</a:t>
            </a:r>
          </a:p>
        </p:txBody>
      </p:sp>
      <p:sp>
        <p:nvSpPr>
          <p:cNvPr id="8" name="PA-文本框 48">
            <a:extLst>
              <a:ext uri="{FF2B5EF4-FFF2-40B4-BE49-F238E27FC236}">
                <a16:creationId xmlns:a16="http://schemas.microsoft.com/office/drawing/2014/main" id="{470C8601-E089-D771-CC14-71BC182076AA}"/>
              </a:ext>
            </a:extLst>
          </p:cNvPr>
          <p:cNvSpPr txBox="1">
            <a:spLocks noChangeArrowheads="1"/>
          </p:cNvSpPr>
          <p:nvPr>
            <p:custDataLst>
              <p:tags r:id="rId12"/>
            </p:custDataLst>
          </p:nvPr>
        </p:nvSpPr>
        <p:spPr bwMode="auto">
          <a:xfrm>
            <a:off x="786385" y="380083"/>
            <a:ext cx="6419043"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a:defRPr/>
            </a:pPr>
            <a:r>
              <a:rPr lang="en-US" altLang="zh-CN" sz="2400" dirty="0">
                <a:solidFill>
                  <a:schemeClr val="tx1">
                    <a:lumMod val="85000"/>
                    <a:lumOff val="15000"/>
                  </a:schemeClr>
                </a:solidFill>
                <a:latin typeface="+mn-lt"/>
                <a:ea typeface="+mn-ea"/>
                <a:cs typeface="+mn-ea"/>
                <a:sym typeface="+mn-lt"/>
              </a:rPr>
              <a:t>Policy Review: HPD’s Vehicle Pursuit Policy</a:t>
            </a:r>
            <a:endParaRPr lang="zh-CN" altLang="en-US" sz="2400" dirty="0">
              <a:solidFill>
                <a:schemeClr val="tx1">
                  <a:lumMod val="85000"/>
                  <a:lumOff val="15000"/>
                </a:schemeClr>
              </a:solidFill>
              <a:latin typeface="+mn-lt"/>
              <a:ea typeface="+mn-ea"/>
              <a:cs typeface="+mn-ea"/>
              <a:sym typeface="+mn-lt"/>
            </a:endParaRPr>
          </a:p>
        </p:txBody>
      </p:sp>
      <p:sp>
        <p:nvSpPr>
          <p:cNvPr id="15" name="PA-文本框 140">
            <a:extLst>
              <a:ext uri="{FF2B5EF4-FFF2-40B4-BE49-F238E27FC236}">
                <a16:creationId xmlns:a16="http://schemas.microsoft.com/office/drawing/2014/main" id="{7D0B68A1-75A2-E8BB-C46B-F46820F79496}"/>
              </a:ext>
            </a:extLst>
          </p:cNvPr>
          <p:cNvSpPr txBox="1"/>
          <p:nvPr>
            <p:custDataLst>
              <p:tags r:id="rId13"/>
            </p:custDataLst>
          </p:nvPr>
        </p:nvSpPr>
        <p:spPr>
          <a:xfrm>
            <a:off x="795774" y="4827297"/>
            <a:ext cx="10725508" cy="1525034"/>
          </a:xfrm>
          <a:prstGeom prst="rect">
            <a:avLst/>
          </a:prstGeom>
          <a:noFill/>
        </p:spPr>
        <p:txBody>
          <a:bodyPr wrap="square" lIns="90000" tIns="46800" rIns="90000" bIns="46800" rtlCol="0">
            <a:spAutoFit/>
          </a:bodyPr>
          <a:lstStyle>
            <a:defPPr>
              <a:defRPr lang="en-US"/>
            </a:defPPr>
            <a:lvl1pPr algn="r" defTabSz="685800">
              <a:defRPr>
                <a:solidFill>
                  <a:schemeClr val="tx1">
                    <a:lumMod val="85000"/>
                    <a:lumOff val="15000"/>
                  </a:schemeClr>
                </a:solidFill>
                <a:cs typeface="+mn-ea"/>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algn="ctr">
              <a:lnSpc>
                <a:spcPct val="150000"/>
              </a:lnSpc>
            </a:pPr>
            <a:r>
              <a:rPr lang="en-US" sz="1600" dirty="0"/>
              <a:t>“When the vehicle or a suspect in the vehicle is the subject of an ongoing criminal investigation or when the vehicle has no license plates displayed or license plates issued to a different motor vehicle, the officer may obtain authorization from a supervisor to engage in a motor vehicle pursuit, even when the above provision applies. The officer should obtain authorization prior to the traffic stop.”</a:t>
            </a:r>
          </a:p>
        </p:txBody>
      </p:sp>
      <p:sp>
        <p:nvSpPr>
          <p:cNvPr id="3" name="TextBox 2">
            <a:extLst>
              <a:ext uri="{FF2B5EF4-FFF2-40B4-BE49-F238E27FC236}">
                <a16:creationId xmlns:a16="http://schemas.microsoft.com/office/drawing/2014/main" id="{26C8C966-814D-8D2C-C373-239426831805}"/>
              </a:ext>
            </a:extLst>
          </p:cNvPr>
          <p:cNvSpPr txBox="1"/>
          <p:nvPr/>
        </p:nvSpPr>
        <p:spPr>
          <a:xfrm>
            <a:off x="11396226" y="6333893"/>
            <a:ext cx="412915" cy="276999"/>
          </a:xfrm>
          <a:prstGeom prst="rect">
            <a:avLst/>
          </a:prstGeom>
          <a:noFill/>
        </p:spPr>
        <p:txBody>
          <a:bodyPr wrap="square" rtlCol="0">
            <a:spAutoFit/>
          </a:bodyPr>
          <a:lstStyle/>
          <a:p>
            <a:r>
              <a:rPr lang="en-US" sz="1200" dirty="0"/>
              <a:t>14</a:t>
            </a:r>
          </a:p>
        </p:txBody>
      </p:sp>
    </p:spTree>
    <p:extLst>
      <p:ext uri="{BB962C8B-B14F-4D97-AF65-F5344CB8AC3E}">
        <p14:creationId xmlns:p14="http://schemas.microsoft.com/office/powerpoint/2010/main" val="1656683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任意多边形 8"/>
          <p:cNvSpPr>
            <a:spLocks noEditPoints="1"/>
          </p:cNvSpPr>
          <p:nvPr>
            <p:custDataLst>
              <p:tags r:id="rId1"/>
            </p:custDataLst>
          </p:nvPr>
        </p:nvSpPr>
        <p:spPr bwMode="auto">
          <a:xfrm>
            <a:off x="3435112" y="1779665"/>
            <a:ext cx="1010167" cy="1010167"/>
          </a:xfrm>
          <a:custGeom>
            <a:avLst/>
            <a:gdLst>
              <a:gd name="T0" fmla="*/ 894 w 971"/>
              <a:gd name="T1" fmla="*/ 509 h 971"/>
              <a:gd name="T2" fmla="*/ 969 w 971"/>
              <a:gd name="T3" fmla="*/ 442 h 971"/>
              <a:gd name="T4" fmla="*/ 883 w 971"/>
              <a:gd name="T5" fmla="*/ 390 h 971"/>
              <a:gd name="T6" fmla="*/ 938 w 971"/>
              <a:gd name="T7" fmla="*/ 309 h 971"/>
              <a:gd name="T8" fmla="*/ 838 w 971"/>
              <a:gd name="T9" fmla="*/ 279 h 971"/>
              <a:gd name="T10" fmla="*/ 802 w 971"/>
              <a:gd name="T11" fmla="*/ 227 h 971"/>
              <a:gd name="T12" fmla="*/ 813 w 971"/>
              <a:gd name="T13" fmla="*/ 127 h 971"/>
              <a:gd name="T14" fmla="*/ 714 w 971"/>
              <a:gd name="T15" fmla="*/ 146 h 971"/>
              <a:gd name="T16" fmla="*/ 700 w 971"/>
              <a:gd name="T17" fmla="*/ 50 h 971"/>
              <a:gd name="T18" fmla="*/ 606 w 971"/>
              <a:gd name="T19" fmla="*/ 95 h 971"/>
              <a:gd name="T20" fmla="*/ 545 w 971"/>
              <a:gd name="T21" fmla="*/ 81 h 971"/>
              <a:gd name="T22" fmla="*/ 485 w 971"/>
              <a:gd name="T23" fmla="*/ 0 h 971"/>
              <a:gd name="T24" fmla="*/ 425 w 971"/>
              <a:gd name="T25" fmla="*/ 80 h 971"/>
              <a:gd name="T26" fmla="*/ 350 w 971"/>
              <a:gd name="T27" fmla="*/ 19 h 971"/>
              <a:gd name="T28" fmla="*/ 311 w 971"/>
              <a:gd name="T29" fmla="*/ 115 h 971"/>
              <a:gd name="T30" fmla="*/ 256 w 971"/>
              <a:gd name="T31" fmla="*/ 146 h 971"/>
              <a:gd name="T32" fmla="*/ 157 w 971"/>
              <a:gd name="T33" fmla="*/ 126 h 971"/>
              <a:gd name="T34" fmla="*/ 167 w 971"/>
              <a:gd name="T35" fmla="*/ 226 h 971"/>
              <a:gd name="T36" fmla="*/ 70 w 971"/>
              <a:gd name="T37" fmla="*/ 232 h 971"/>
              <a:gd name="T38" fmla="*/ 106 w 971"/>
              <a:gd name="T39" fmla="*/ 329 h 971"/>
              <a:gd name="T40" fmla="*/ 86 w 971"/>
              <a:gd name="T41" fmla="*/ 389 h 971"/>
              <a:gd name="T42" fmla="*/ 0 w 971"/>
              <a:gd name="T43" fmla="*/ 441 h 971"/>
              <a:gd name="T44" fmla="*/ 75 w 971"/>
              <a:gd name="T45" fmla="*/ 508 h 971"/>
              <a:gd name="T46" fmla="*/ 6 w 971"/>
              <a:gd name="T47" fmla="*/ 577 h 971"/>
              <a:gd name="T48" fmla="*/ 98 w 971"/>
              <a:gd name="T49" fmla="*/ 625 h 971"/>
              <a:gd name="T50" fmla="*/ 124 w 971"/>
              <a:gd name="T51" fmla="*/ 683 h 971"/>
              <a:gd name="T52" fmla="*/ 96 w 971"/>
              <a:gd name="T53" fmla="*/ 779 h 971"/>
              <a:gd name="T54" fmla="*/ 196 w 971"/>
              <a:gd name="T55" fmla="*/ 778 h 971"/>
              <a:gd name="T56" fmla="*/ 192 w 971"/>
              <a:gd name="T57" fmla="*/ 876 h 971"/>
              <a:gd name="T58" fmla="*/ 293 w 971"/>
              <a:gd name="T59" fmla="*/ 849 h 971"/>
              <a:gd name="T60" fmla="*/ 351 w 971"/>
              <a:gd name="T61" fmla="*/ 874 h 971"/>
              <a:gd name="T62" fmla="*/ 394 w 971"/>
              <a:gd name="T63" fmla="*/ 965 h 971"/>
              <a:gd name="T64" fmla="*/ 468 w 971"/>
              <a:gd name="T65" fmla="*/ 896 h 971"/>
              <a:gd name="T66" fmla="*/ 531 w 971"/>
              <a:gd name="T67" fmla="*/ 971 h 971"/>
              <a:gd name="T68" fmla="*/ 587 w 971"/>
              <a:gd name="T69" fmla="*/ 884 h 971"/>
              <a:gd name="T70" fmla="*/ 647 w 971"/>
              <a:gd name="T71" fmla="*/ 863 h 971"/>
              <a:gd name="T72" fmla="*/ 740 w 971"/>
              <a:gd name="T73" fmla="*/ 900 h 971"/>
              <a:gd name="T74" fmla="*/ 748 w 971"/>
              <a:gd name="T75" fmla="*/ 800 h 971"/>
              <a:gd name="T76" fmla="*/ 845 w 971"/>
              <a:gd name="T77" fmla="*/ 813 h 971"/>
              <a:gd name="T78" fmla="*/ 828 w 971"/>
              <a:gd name="T79" fmla="*/ 711 h 971"/>
              <a:gd name="T80" fmla="*/ 858 w 971"/>
              <a:gd name="T81" fmla="*/ 655 h 971"/>
              <a:gd name="T82" fmla="*/ 952 w 971"/>
              <a:gd name="T83" fmla="*/ 620 h 971"/>
              <a:gd name="T84" fmla="*/ 891 w 971"/>
              <a:gd name="T85" fmla="*/ 541 h 971"/>
              <a:gd name="T86" fmla="*/ 766 w 971"/>
              <a:gd name="T87" fmla="*/ 641 h 971"/>
              <a:gd name="T88" fmla="*/ 588 w 971"/>
              <a:gd name="T89" fmla="*/ 790 h 971"/>
              <a:gd name="T90" fmla="*/ 357 w 971"/>
              <a:gd name="T91" fmla="*/ 781 h 971"/>
              <a:gd name="T92" fmla="*/ 191 w 971"/>
              <a:gd name="T93" fmla="*/ 618 h 971"/>
              <a:gd name="T94" fmla="*/ 179 w 971"/>
              <a:gd name="T95" fmla="*/ 386 h 971"/>
              <a:gd name="T96" fmla="*/ 326 w 971"/>
              <a:gd name="T97" fmla="*/ 207 h 971"/>
              <a:gd name="T98" fmla="*/ 556 w 971"/>
              <a:gd name="T99" fmla="*/ 173 h 971"/>
              <a:gd name="T100" fmla="*/ 748 w 971"/>
              <a:gd name="T101" fmla="*/ 303 h 971"/>
              <a:gd name="T102" fmla="*/ 803 w 971"/>
              <a:gd name="T103" fmla="*/ 529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1" h="971">
                <a:moveTo>
                  <a:pt x="891" y="541"/>
                </a:moveTo>
                <a:cubicBezTo>
                  <a:pt x="893" y="530"/>
                  <a:pt x="893" y="520"/>
                  <a:pt x="894" y="509"/>
                </a:cubicBezTo>
                <a:cubicBezTo>
                  <a:pt x="920" y="502"/>
                  <a:pt x="946" y="494"/>
                  <a:pt x="971" y="485"/>
                </a:cubicBezTo>
                <a:cubicBezTo>
                  <a:pt x="971" y="470"/>
                  <a:pt x="970" y="456"/>
                  <a:pt x="969" y="442"/>
                </a:cubicBezTo>
                <a:cubicBezTo>
                  <a:pt x="942" y="433"/>
                  <a:pt x="916" y="426"/>
                  <a:pt x="889" y="421"/>
                </a:cubicBezTo>
                <a:cubicBezTo>
                  <a:pt x="888" y="411"/>
                  <a:pt x="885" y="400"/>
                  <a:pt x="883" y="390"/>
                </a:cubicBezTo>
                <a:cubicBezTo>
                  <a:pt x="880" y="380"/>
                  <a:pt x="878" y="370"/>
                  <a:pt x="874" y="360"/>
                </a:cubicBezTo>
                <a:cubicBezTo>
                  <a:pt x="896" y="344"/>
                  <a:pt x="917" y="327"/>
                  <a:pt x="938" y="309"/>
                </a:cubicBezTo>
                <a:cubicBezTo>
                  <a:pt x="932" y="296"/>
                  <a:pt x="927" y="283"/>
                  <a:pt x="920" y="270"/>
                </a:cubicBezTo>
                <a:cubicBezTo>
                  <a:pt x="893" y="271"/>
                  <a:pt x="865" y="274"/>
                  <a:pt x="838" y="279"/>
                </a:cubicBezTo>
                <a:cubicBezTo>
                  <a:pt x="833" y="270"/>
                  <a:pt x="828" y="261"/>
                  <a:pt x="821" y="252"/>
                </a:cubicBezTo>
                <a:cubicBezTo>
                  <a:pt x="816" y="244"/>
                  <a:pt x="809" y="235"/>
                  <a:pt x="802" y="227"/>
                </a:cubicBezTo>
                <a:cubicBezTo>
                  <a:pt x="817" y="205"/>
                  <a:pt x="831" y="181"/>
                  <a:pt x="843" y="157"/>
                </a:cubicBezTo>
                <a:cubicBezTo>
                  <a:pt x="833" y="147"/>
                  <a:pt x="823" y="137"/>
                  <a:pt x="813" y="127"/>
                </a:cubicBezTo>
                <a:cubicBezTo>
                  <a:pt x="787" y="139"/>
                  <a:pt x="763" y="151"/>
                  <a:pt x="740" y="165"/>
                </a:cubicBezTo>
                <a:cubicBezTo>
                  <a:pt x="731" y="159"/>
                  <a:pt x="723" y="153"/>
                  <a:pt x="714" y="146"/>
                </a:cubicBezTo>
                <a:cubicBezTo>
                  <a:pt x="705" y="141"/>
                  <a:pt x="696" y="135"/>
                  <a:pt x="687" y="130"/>
                </a:cubicBezTo>
                <a:cubicBezTo>
                  <a:pt x="693" y="104"/>
                  <a:pt x="697" y="77"/>
                  <a:pt x="700" y="50"/>
                </a:cubicBezTo>
                <a:cubicBezTo>
                  <a:pt x="687" y="44"/>
                  <a:pt x="674" y="38"/>
                  <a:pt x="661" y="33"/>
                </a:cubicBezTo>
                <a:cubicBezTo>
                  <a:pt x="641" y="52"/>
                  <a:pt x="623" y="73"/>
                  <a:pt x="606" y="95"/>
                </a:cubicBezTo>
                <a:cubicBezTo>
                  <a:pt x="596" y="92"/>
                  <a:pt x="586" y="89"/>
                  <a:pt x="576" y="86"/>
                </a:cubicBezTo>
                <a:cubicBezTo>
                  <a:pt x="566" y="84"/>
                  <a:pt x="555" y="82"/>
                  <a:pt x="545" y="81"/>
                </a:cubicBezTo>
                <a:cubicBezTo>
                  <a:pt x="541" y="54"/>
                  <a:pt x="535" y="28"/>
                  <a:pt x="528" y="2"/>
                </a:cubicBezTo>
                <a:cubicBezTo>
                  <a:pt x="513" y="0"/>
                  <a:pt x="499" y="0"/>
                  <a:pt x="485" y="0"/>
                </a:cubicBezTo>
                <a:cubicBezTo>
                  <a:pt x="474" y="25"/>
                  <a:pt x="464" y="51"/>
                  <a:pt x="457" y="77"/>
                </a:cubicBezTo>
                <a:cubicBezTo>
                  <a:pt x="446" y="78"/>
                  <a:pt x="436" y="79"/>
                  <a:pt x="425" y="80"/>
                </a:cubicBezTo>
                <a:cubicBezTo>
                  <a:pt x="415" y="82"/>
                  <a:pt x="404" y="84"/>
                  <a:pt x="394" y="86"/>
                </a:cubicBezTo>
                <a:cubicBezTo>
                  <a:pt x="381" y="63"/>
                  <a:pt x="366" y="41"/>
                  <a:pt x="350" y="19"/>
                </a:cubicBezTo>
                <a:cubicBezTo>
                  <a:pt x="336" y="23"/>
                  <a:pt x="322" y="27"/>
                  <a:pt x="309" y="32"/>
                </a:cubicBezTo>
                <a:cubicBezTo>
                  <a:pt x="308" y="60"/>
                  <a:pt x="309" y="88"/>
                  <a:pt x="311" y="115"/>
                </a:cubicBezTo>
                <a:cubicBezTo>
                  <a:pt x="301" y="119"/>
                  <a:pt x="292" y="124"/>
                  <a:pt x="283" y="129"/>
                </a:cubicBezTo>
                <a:cubicBezTo>
                  <a:pt x="273" y="134"/>
                  <a:pt x="264" y="140"/>
                  <a:pt x="256" y="146"/>
                </a:cubicBezTo>
                <a:cubicBezTo>
                  <a:pt x="235" y="129"/>
                  <a:pt x="213" y="113"/>
                  <a:pt x="190" y="99"/>
                </a:cubicBezTo>
                <a:cubicBezTo>
                  <a:pt x="178" y="108"/>
                  <a:pt x="167" y="117"/>
                  <a:pt x="157" y="126"/>
                </a:cubicBezTo>
                <a:cubicBezTo>
                  <a:pt x="166" y="153"/>
                  <a:pt x="176" y="178"/>
                  <a:pt x="188" y="203"/>
                </a:cubicBezTo>
                <a:cubicBezTo>
                  <a:pt x="181" y="210"/>
                  <a:pt x="174" y="218"/>
                  <a:pt x="167" y="226"/>
                </a:cubicBezTo>
                <a:cubicBezTo>
                  <a:pt x="161" y="235"/>
                  <a:pt x="154" y="243"/>
                  <a:pt x="148" y="252"/>
                </a:cubicBezTo>
                <a:cubicBezTo>
                  <a:pt x="122" y="243"/>
                  <a:pt x="97" y="237"/>
                  <a:pt x="70" y="232"/>
                </a:cubicBezTo>
                <a:cubicBezTo>
                  <a:pt x="62" y="244"/>
                  <a:pt x="55" y="256"/>
                  <a:pt x="49" y="269"/>
                </a:cubicBezTo>
                <a:cubicBezTo>
                  <a:pt x="67" y="290"/>
                  <a:pt x="86" y="310"/>
                  <a:pt x="106" y="329"/>
                </a:cubicBezTo>
                <a:cubicBezTo>
                  <a:pt x="102" y="339"/>
                  <a:pt x="98" y="348"/>
                  <a:pt x="95" y="358"/>
                </a:cubicBezTo>
                <a:cubicBezTo>
                  <a:pt x="91" y="369"/>
                  <a:pt x="88" y="379"/>
                  <a:pt x="86" y="389"/>
                </a:cubicBezTo>
                <a:cubicBezTo>
                  <a:pt x="59" y="391"/>
                  <a:pt x="32" y="394"/>
                  <a:pt x="6" y="399"/>
                </a:cubicBezTo>
                <a:cubicBezTo>
                  <a:pt x="3" y="413"/>
                  <a:pt x="1" y="427"/>
                  <a:pt x="0" y="441"/>
                </a:cubicBezTo>
                <a:cubicBezTo>
                  <a:pt x="24" y="454"/>
                  <a:pt x="49" y="466"/>
                  <a:pt x="74" y="476"/>
                </a:cubicBezTo>
                <a:cubicBezTo>
                  <a:pt x="74" y="487"/>
                  <a:pt x="74" y="497"/>
                  <a:pt x="75" y="508"/>
                </a:cubicBezTo>
                <a:cubicBezTo>
                  <a:pt x="75" y="518"/>
                  <a:pt x="76" y="529"/>
                  <a:pt x="78" y="539"/>
                </a:cubicBezTo>
                <a:cubicBezTo>
                  <a:pt x="53" y="551"/>
                  <a:pt x="30" y="563"/>
                  <a:pt x="6" y="577"/>
                </a:cubicBezTo>
                <a:cubicBezTo>
                  <a:pt x="9" y="591"/>
                  <a:pt x="12" y="605"/>
                  <a:pt x="16" y="619"/>
                </a:cubicBezTo>
                <a:cubicBezTo>
                  <a:pt x="44" y="623"/>
                  <a:pt x="71" y="625"/>
                  <a:pt x="98" y="625"/>
                </a:cubicBezTo>
                <a:cubicBezTo>
                  <a:pt x="102" y="635"/>
                  <a:pt x="106" y="645"/>
                  <a:pt x="110" y="654"/>
                </a:cubicBezTo>
                <a:cubicBezTo>
                  <a:pt x="114" y="664"/>
                  <a:pt x="119" y="674"/>
                  <a:pt x="124" y="683"/>
                </a:cubicBezTo>
                <a:cubicBezTo>
                  <a:pt x="106" y="702"/>
                  <a:pt x="88" y="723"/>
                  <a:pt x="71" y="744"/>
                </a:cubicBezTo>
                <a:cubicBezTo>
                  <a:pt x="79" y="756"/>
                  <a:pt x="87" y="768"/>
                  <a:pt x="96" y="779"/>
                </a:cubicBezTo>
                <a:cubicBezTo>
                  <a:pt x="123" y="773"/>
                  <a:pt x="149" y="765"/>
                  <a:pt x="174" y="755"/>
                </a:cubicBezTo>
                <a:cubicBezTo>
                  <a:pt x="181" y="763"/>
                  <a:pt x="189" y="771"/>
                  <a:pt x="196" y="778"/>
                </a:cubicBezTo>
                <a:cubicBezTo>
                  <a:pt x="204" y="786"/>
                  <a:pt x="211" y="793"/>
                  <a:pt x="220" y="800"/>
                </a:cubicBezTo>
                <a:cubicBezTo>
                  <a:pt x="209" y="824"/>
                  <a:pt x="200" y="850"/>
                  <a:pt x="192" y="876"/>
                </a:cubicBezTo>
                <a:cubicBezTo>
                  <a:pt x="204" y="884"/>
                  <a:pt x="216" y="892"/>
                  <a:pt x="228" y="900"/>
                </a:cubicBezTo>
                <a:cubicBezTo>
                  <a:pt x="251" y="884"/>
                  <a:pt x="272" y="867"/>
                  <a:pt x="293" y="849"/>
                </a:cubicBezTo>
                <a:cubicBezTo>
                  <a:pt x="302" y="854"/>
                  <a:pt x="311" y="858"/>
                  <a:pt x="321" y="863"/>
                </a:cubicBezTo>
                <a:cubicBezTo>
                  <a:pt x="331" y="867"/>
                  <a:pt x="341" y="871"/>
                  <a:pt x="351" y="874"/>
                </a:cubicBezTo>
                <a:cubicBezTo>
                  <a:pt x="350" y="901"/>
                  <a:pt x="351" y="928"/>
                  <a:pt x="353" y="955"/>
                </a:cubicBezTo>
                <a:cubicBezTo>
                  <a:pt x="366" y="959"/>
                  <a:pt x="380" y="962"/>
                  <a:pt x="394" y="965"/>
                </a:cubicBezTo>
                <a:cubicBezTo>
                  <a:pt x="410" y="942"/>
                  <a:pt x="424" y="918"/>
                  <a:pt x="436" y="894"/>
                </a:cubicBezTo>
                <a:cubicBezTo>
                  <a:pt x="447" y="895"/>
                  <a:pt x="457" y="896"/>
                  <a:pt x="468" y="896"/>
                </a:cubicBezTo>
                <a:cubicBezTo>
                  <a:pt x="479" y="897"/>
                  <a:pt x="489" y="897"/>
                  <a:pt x="500" y="896"/>
                </a:cubicBezTo>
                <a:cubicBezTo>
                  <a:pt x="509" y="921"/>
                  <a:pt x="519" y="947"/>
                  <a:pt x="531" y="971"/>
                </a:cubicBezTo>
                <a:cubicBezTo>
                  <a:pt x="545" y="969"/>
                  <a:pt x="559" y="967"/>
                  <a:pt x="573" y="965"/>
                </a:cubicBezTo>
                <a:cubicBezTo>
                  <a:pt x="580" y="937"/>
                  <a:pt x="584" y="911"/>
                  <a:pt x="587" y="884"/>
                </a:cubicBezTo>
                <a:cubicBezTo>
                  <a:pt x="597" y="881"/>
                  <a:pt x="607" y="878"/>
                  <a:pt x="617" y="875"/>
                </a:cubicBezTo>
                <a:cubicBezTo>
                  <a:pt x="627" y="871"/>
                  <a:pt x="637" y="867"/>
                  <a:pt x="647" y="863"/>
                </a:cubicBezTo>
                <a:cubicBezTo>
                  <a:pt x="664" y="883"/>
                  <a:pt x="683" y="903"/>
                  <a:pt x="703" y="921"/>
                </a:cubicBezTo>
                <a:cubicBezTo>
                  <a:pt x="716" y="915"/>
                  <a:pt x="728" y="908"/>
                  <a:pt x="740" y="900"/>
                </a:cubicBezTo>
                <a:cubicBezTo>
                  <a:pt x="736" y="873"/>
                  <a:pt x="731" y="846"/>
                  <a:pt x="723" y="820"/>
                </a:cubicBezTo>
                <a:cubicBezTo>
                  <a:pt x="732" y="814"/>
                  <a:pt x="740" y="807"/>
                  <a:pt x="748" y="800"/>
                </a:cubicBezTo>
                <a:cubicBezTo>
                  <a:pt x="757" y="794"/>
                  <a:pt x="764" y="786"/>
                  <a:pt x="772" y="779"/>
                </a:cubicBezTo>
                <a:cubicBezTo>
                  <a:pt x="795" y="792"/>
                  <a:pt x="820" y="803"/>
                  <a:pt x="845" y="813"/>
                </a:cubicBezTo>
                <a:cubicBezTo>
                  <a:pt x="855" y="802"/>
                  <a:pt x="864" y="791"/>
                  <a:pt x="872" y="780"/>
                </a:cubicBezTo>
                <a:cubicBezTo>
                  <a:pt x="859" y="756"/>
                  <a:pt x="844" y="733"/>
                  <a:pt x="828" y="711"/>
                </a:cubicBezTo>
                <a:cubicBezTo>
                  <a:pt x="834" y="702"/>
                  <a:pt x="839" y="693"/>
                  <a:pt x="844" y="684"/>
                </a:cubicBezTo>
                <a:cubicBezTo>
                  <a:pt x="849" y="674"/>
                  <a:pt x="854" y="665"/>
                  <a:pt x="858" y="655"/>
                </a:cubicBezTo>
                <a:cubicBezTo>
                  <a:pt x="885" y="659"/>
                  <a:pt x="911" y="660"/>
                  <a:pt x="939" y="661"/>
                </a:cubicBezTo>
                <a:cubicBezTo>
                  <a:pt x="944" y="647"/>
                  <a:pt x="948" y="634"/>
                  <a:pt x="952" y="620"/>
                </a:cubicBezTo>
                <a:cubicBezTo>
                  <a:pt x="931" y="602"/>
                  <a:pt x="908" y="586"/>
                  <a:pt x="886" y="572"/>
                </a:cubicBezTo>
                <a:cubicBezTo>
                  <a:pt x="888" y="561"/>
                  <a:pt x="890" y="551"/>
                  <a:pt x="891" y="541"/>
                </a:cubicBezTo>
                <a:close/>
                <a:moveTo>
                  <a:pt x="803" y="529"/>
                </a:moveTo>
                <a:cubicBezTo>
                  <a:pt x="798" y="568"/>
                  <a:pt x="785" y="606"/>
                  <a:pt x="766" y="641"/>
                </a:cubicBezTo>
                <a:cubicBezTo>
                  <a:pt x="747" y="676"/>
                  <a:pt x="721" y="707"/>
                  <a:pt x="691" y="732"/>
                </a:cubicBezTo>
                <a:cubicBezTo>
                  <a:pt x="661" y="758"/>
                  <a:pt x="626" y="778"/>
                  <a:pt x="588" y="790"/>
                </a:cubicBezTo>
                <a:cubicBezTo>
                  <a:pt x="551" y="803"/>
                  <a:pt x="511" y="809"/>
                  <a:pt x="472" y="807"/>
                </a:cubicBezTo>
                <a:cubicBezTo>
                  <a:pt x="432" y="806"/>
                  <a:pt x="393" y="797"/>
                  <a:pt x="357" y="781"/>
                </a:cubicBezTo>
                <a:cubicBezTo>
                  <a:pt x="320" y="765"/>
                  <a:pt x="287" y="743"/>
                  <a:pt x="259" y="715"/>
                </a:cubicBezTo>
                <a:cubicBezTo>
                  <a:pt x="230" y="687"/>
                  <a:pt x="207" y="654"/>
                  <a:pt x="191" y="618"/>
                </a:cubicBezTo>
                <a:cubicBezTo>
                  <a:pt x="175" y="582"/>
                  <a:pt x="166" y="543"/>
                  <a:pt x="164" y="503"/>
                </a:cubicBezTo>
                <a:cubicBezTo>
                  <a:pt x="161" y="464"/>
                  <a:pt x="167" y="424"/>
                  <a:pt x="179" y="386"/>
                </a:cubicBezTo>
                <a:cubicBezTo>
                  <a:pt x="191" y="349"/>
                  <a:pt x="211" y="313"/>
                  <a:pt x="236" y="283"/>
                </a:cubicBezTo>
                <a:cubicBezTo>
                  <a:pt x="261" y="252"/>
                  <a:pt x="292" y="226"/>
                  <a:pt x="326" y="207"/>
                </a:cubicBezTo>
                <a:cubicBezTo>
                  <a:pt x="361" y="187"/>
                  <a:pt x="399" y="174"/>
                  <a:pt x="438" y="168"/>
                </a:cubicBezTo>
                <a:cubicBezTo>
                  <a:pt x="477" y="163"/>
                  <a:pt x="517" y="164"/>
                  <a:pt x="556" y="173"/>
                </a:cubicBezTo>
                <a:cubicBezTo>
                  <a:pt x="594" y="182"/>
                  <a:pt x="632" y="198"/>
                  <a:pt x="664" y="220"/>
                </a:cubicBezTo>
                <a:cubicBezTo>
                  <a:pt x="697" y="242"/>
                  <a:pt x="726" y="271"/>
                  <a:pt x="748" y="303"/>
                </a:cubicBezTo>
                <a:cubicBezTo>
                  <a:pt x="771" y="336"/>
                  <a:pt x="787" y="372"/>
                  <a:pt x="797" y="411"/>
                </a:cubicBezTo>
                <a:cubicBezTo>
                  <a:pt x="806" y="450"/>
                  <a:pt x="808" y="490"/>
                  <a:pt x="803" y="529"/>
                </a:cubicBezTo>
                <a:close/>
              </a:path>
            </a:pathLst>
          </a:custGeom>
          <a:solidFill>
            <a:schemeClr val="accent1"/>
          </a:solidFill>
          <a:ln>
            <a:noFill/>
          </a:ln>
        </p:spPr>
        <p:txBody>
          <a:bodyPr vert="horz" wrap="square" lIns="90000" tIns="46800" rIns="90000" bIns="46800" numCol="1" anchor="t" anchorCtr="0" compatLnSpc="1"/>
          <a:lstStyle/>
          <a:p>
            <a:pPr>
              <a:lnSpc>
                <a:spcPct val="120000"/>
              </a:lnSpc>
            </a:pPr>
            <a:endParaRPr lang="en-US" dirty="0">
              <a:solidFill>
                <a:schemeClr val="tx1">
                  <a:lumMod val="85000"/>
                  <a:lumOff val="15000"/>
                </a:schemeClr>
              </a:solidFill>
              <a:cs typeface="+mn-ea"/>
              <a:sym typeface="+mn-lt"/>
            </a:endParaRPr>
          </a:p>
        </p:txBody>
      </p:sp>
      <p:sp>
        <p:nvSpPr>
          <p:cNvPr id="12" name="PA-任意多边形 11"/>
          <p:cNvSpPr>
            <a:spLocks noEditPoints="1"/>
          </p:cNvSpPr>
          <p:nvPr>
            <p:custDataLst>
              <p:tags r:id="rId2"/>
            </p:custDataLst>
          </p:nvPr>
        </p:nvSpPr>
        <p:spPr bwMode="auto">
          <a:xfrm>
            <a:off x="2056040" y="5369746"/>
            <a:ext cx="644407" cy="644407"/>
          </a:xfrm>
          <a:custGeom>
            <a:avLst/>
            <a:gdLst>
              <a:gd name="T0" fmla="*/ 894 w 971"/>
              <a:gd name="T1" fmla="*/ 509 h 971"/>
              <a:gd name="T2" fmla="*/ 969 w 971"/>
              <a:gd name="T3" fmla="*/ 442 h 971"/>
              <a:gd name="T4" fmla="*/ 883 w 971"/>
              <a:gd name="T5" fmla="*/ 390 h 971"/>
              <a:gd name="T6" fmla="*/ 938 w 971"/>
              <a:gd name="T7" fmla="*/ 309 h 971"/>
              <a:gd name="T8" fmla="*/ 838 w 971"/>
              <a:gd name="T9" fmla="*/ 279 h 971"/>
              <a:gd name="T10" fmla="*/ 802 w 971"/>
              <a:gd name="T11" fmla="*/ 227 h 971"/>
              <a:gd name="T12" fmla="*/ 813 w 971"/>
              <a:gd name="T13" fmla="*/ 127 h 971"/>
              <a:gd name="T14" fmla="*/ 714 w 971"/>
              <a:gd name="T15" fmla="*/ 146 h 971"/>
              <a:gd name="T16" fmla="*/ 700 w 971"/>
              <a:gd name="T17" fmla="*/ 50 h 971"/>
              <a:gd name="T18" fmla="*/ 606 w 971"/>
              <a:gd name="T19" fmla="*/ 95 h 971"/>
              <a:gd name="T20" fmla="*/ 545 w 971"/>
              <a:gd name="T21" fmla="*/ 81 h 971"/>
              <a:gd name="T22" fmla="*/ 485 w 971"/>
              <a:gd name="T23" fmla="*/ 0 h 971"/>
              <a:gd name="T24" fmla="*/ 425 w 971"/>
              <a:gd name="T25" fmla="*/ 80 h 971"/>
              <a:gd name="T26" fmla="*/ 350 w 971"/>
              <a:gd name="T27" fmla="*/ 19 h 971"/>
              <a:gd name="T28" fmla="*/ 311 w 971"/>
              <a:gd name="T29" fmla="*/ 115 h 971"/>
              <a:gd name="T30" fmla="*/ 256 w 971"/>
              <a:gd name="T31" fmla="*/ 146 h 971"/>
              <a:gd name="T32" fmla="*/ 157 w 971"/>
              <a:gd name="T33" fmla="*/ 126 h 971"/>
              <a:gd name="T34" fmla="*/ 167 w 971"/>
              <a:gd name="T35" fmla="*/ 226 h 971"/>
              <a:gd name="T36" fmla="*/ 70 w 971"/>
              <a:gd name="T37" fmla="*/ 232 h 971"/>
              <a:gd name="T38" fmla="*/ 106 w 971"/>
              <a:gd name="T39" fmla="*/ 329 h 971"/>
              <a:gd name="T40" fmla="*/ 86 w 971"/>
              <a:gd name="T41" fmla="*/ 389 h 971"/>
              <a:gd name="T42" fmla="*/ 0 w 971"/>
              <a:gd name="T43" fmla="*/ 441 h 971"/>
              <a:gd name="T44" fmla="*/ 75 w 971"/>
              <a:gd name="T45" fmla="*/ 508 h 971"/>
              <a:gd name="T46" fmla="*/ 6 w 971"/>
              <a:gd name="T47" fmla="*/ 577 h 971"/>
              <a:gd name="T48" fmla="*/ 98 w 971"/>
              <a:gd name="T49" fmla="*/ 625 h 971"/>
              <a:gd name="T50" fmla="*/ 124 w 971"/>
              <a:gd name="T51" fmla="*/ 683 h 971"/>
              <a:gd name="T52" fmla="*/ 96 w 971"/>
              <a:gd name="T53" fmla="*/ 779 h 971"/>
              <a:gd name="T54" fmla="*/ 196 w 971"/>
              <a:gd name="T55" fmla="*/ 778 h 971"/>
              <a:gd name="T56" fmla="*/ 192 w 971"/>
              <a:gd name="T57" fmla="*/ 876 h 971"/>
              <a:gd name="T58" fmla="*/ 293 w 971"/>
              <a:gd name="T59" fmla="*/ 849 h 971"/>
              <a:gd name="T60" fmla="*/ 351 w 971"/>
              <a:gd name="T61" fmla="*/ 874 h 971"/>
              <a:gd name="T62" fmla="*/ 394 w 971"/>
              <a:gd name="T63" fmla="*/ 965 h 971"/>
              <a:gd name="T64" fmla="*/ 468 w 971"/>
              <a:gd name="T65" fmla="*/ 896 h 971"/>
              <a:gd name="T66" fmla="*/ 531 w 971"/>
              <a:gd name="T67" fmla="*/ 971 h 971"/>
              <a:gd name="T68" fmla="*/ 587 w 971"/>
              <a:gd name="T69" fmla="*/ 884 h 971"/>
              <a:gd name="T70" fmla="*/ 647 w 971"/>
              <a:gd name="T71" fmla="*/ 863 h 971"/>
              <a:gd name="T72" fmla="*/ 740 w 971"/>
              <a:gd name="T73" fmla="*/ 900 h 971"/>
              <a:gd name="T74" fmla="*/ 748 w 971"/>
              <a:gd name="T75" fmla="*/ 800 h 971"/>
              <a:gd name="T76" fmla="*/ 845 w 971"/>
              <a:gd name="T77" fmla="*/ 813 h 971"/>
              <a:gd name="T78" fmla="*/ 828 w 971"/>
              <a:gd name="T79" fmla="*/ 711 h 971"/>
              <a:gd name="T80" fmla="*/ 858 w 971"/>
              <a:gd name="T81" fmla="*/ 655 h 971"/>
              <a:gd name="T82" fmla="*/ 952 w 971"/>
              <a:gd name="T83" fmla="*/ 620 h 971"/>
              <a:gd name="T84" fmla="*/ 891 w 971"/>
              <a:gd name="T85" fmla="*/ 541 h 971"/>
              <a:gd name="T86" fmla="*/ 766 w 971"/>
              <a:gd name="T87" fmla="*/ 641 h 971"/>
              <a:gd name="T88" fmla="*/ 588 w 971"/>
              <a:gd name="T89" fmla="*/ 790 h 971"/>
              <a:gd name="T90" fmla="*/ 357 w 971"/>
              <a:gd name="T91" fmla="*/ 781 h 971"/>
              <a:gd name="T92" fmla="*/ 191 w 971"/>
              <a:gd name="T93" fmla="*/ 618 h 971"/>
              <a:gd name="T94" fmla="*/ 179 w 971"/>
              <a:gd name="T95" fmla="*/ 386 h 971"/>
              <a:gd name="T96" fmla="*/ 326 w 971"/>
              <a:gd name="T97" fmla="*/ 207 h 971"/>
              <a:gd name="T98" fmla="*/ 556 w 971"/>
              <a:gd name="T99" fmla="*/ 173 h 971"/>
              <a:gd name="T100" fmla="*/ 748 w 971"/>
              <a:gd name="T101" fmla="*/ 303 h 971"/>
              <a:gd name="T102" fmla="*/ 803 w 971"/>
              <a:gd name="T103" fmla="*/ 529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1" h="971">
                <a:moveTo>
                  <a:pt x="891" y="541"/>
                </a:moveTo>
                <a:cubicBezTo>
                  <a:pt x="893" y="530"/>
                  <a:pt x="893" y="520"/>
                  <a:pt x="894" y="509"/>
                </a:cubicBezTo>
                <a:cubicBezTo>
                  <a:pt x="920" y="502"/>
                  <a:pt x="946" y="494"/>
                  <a:pt x="971" y="485"/>
                </a:cubicBezTo>
                <a:cubicBezTo>
                  <a:pt x="971" y="470"/>
                  <a:pt x="970" y="456"/>
                  <a:pt x="969" y="442"/>
                </a:cubicBezTo>
                <a:cubicBezTo>
                  <a:pt x="942" y="433"/>
                  <a:pt x="916" y="426"/>
                  <a:pt x="889" y="421"/>
                </a:cubicBezTo>
                <a:cubicBezTo>
                  <a:pt x="888" y="411"/>
                  <a:pt x="885" y="400"/>
                  <a:pt x="883" y="390"/>
                </a:cubicBezTo>
                <a:cubicBezTo>
                  <a:pt x="880" y="380"/>
                  <a:pt x="878" y="370"/>
                  <a:pt x="874" y="360"/>
                </a:cubicBezTo>
                <a:cubicBezTo>
                  <a:pt x="896" y="344"/>
                  <a:pt x="917" y="327"/>
                  <a:pt x="938" y="309"/>
                </a:cubicBezTo>
                <a:cubicBezTo>
                  <a:pt x="932" y="296"/>
                  <a:pt x="927" y="283"/>
                  <a:pt x="920" y="270"/>
                </a:cubicBezTo>
                <a:cubicBezTo>
                  <a:pt x="893" y="271"/>
                  <a:pt x="865" y="274"/>
                  <a:pt x="838" y="279"/>
                </a:cubicBezTo>
                <a:cubicBezTo>
                  <a:pt x="833" y="270"/>
                  <a:pt x="828" y="261"/>
                  <a:pt x="821" y="252"/>
                </a:cubicBezTo>
                <a:cubicBezTo>
                  <a:pt x="816" y="244"/>
                  <a:pt x="809" y="235"/>
                  <a:pt x="802" y="227"/>
                </a:cubicBezTo>
                <a:cubicBezTo>
                  <a:pt x="817" y="205"/>
                  <a:pt x="831" y="181"/>
                  <a:pt x="843" y="157"/>
                </a:cubicBezTo>
                <a:cubicBezTo>
                  <a:pt x="833" y="147"/>
                  <a:pt x="823" y="137"/>
                  <a:pt x="813" y="127"/>
                </a:cubicBezTo>
                <a:cubicBezTo>
                  <a:pt x="787" y="139"/>
                  <a:pt x="763" y="151"/>
                  <a:pt x="740" y="165"/>
                </a:cubicBezTo>
                <a:cubicBezTo>
                  <a:pt x="731" y="159"/>
                  <a:pt x="723" y="153"/>
                  <a:pt x="714" y="146"/>
                </a:cubicBezTo>
                <a:cubicBezTo>
                  <a:pt x="705" y="141"/>
                  <a:pt x="696" y="135"/>
                  <a:pt x="687" y="130"/>
                </a:cubicBezTo>
                <a:cubicBezTo>
                  <a:pt x="693" y="104"/>
                  <a:pt x="697" y="77"/>
                  <a:pt x="700" y="50"/>
                </a:cubicBezTo>
                <a:cubicBezTo>
                  <a:pt x="687" y="44"/>
                  <a:pt x="674" y="38"/>
                  <a:pt x="661" y="33"/>
                </a:cubicBezTo>
                <a:cubicBezTo>
                  <a:pt x="641" y="52"/>
                  <a:pt x="623" y="73"/>
                  <a:pt x="606" y="95"/>
                </a:cubicBezTo>
                <a:cubicBezTo>
                  <a:pt x="596" y="92"/>
                  <a:pt x="586" y="89"/>
                  <a:pt x="576" y="86"/>
                </a:cubicBezTo>
                <a:cubicBezTo>
                  <a:pt x="566" y="84"/>
                  <a:pt x="555" y="82"/>
                  <a:pt x="545" y="81"/>
                </a:cubicBezTo>
                <a:cubicBezTo>
                  <a:pt x="541" y="54"/>
                  <a:pt x="535" y="28"/>
                  <a:pt x="528" y="2"/>
                </a:cubicBezTo>
                <a:cubicBezTo>
                  <a:pt x="513" y="0"/>
                  <a:pt x="499" y="0"/>
                  <a:pt x="485" y="0"/>
                </a:cubicBezTo>
                <a:cubicBezTo>
                  <a:pt x="474" y="25"/>
                  <a:pt x="464" y="51"/>
                  <a:pt x="457" y="77"/>
                </a:cubicBezTo>
                <a:cubicBezTo>
                  <a:pt x="446" y="78"/>
                  <a:pt x="436" y="79"/>
                  <a:pt x="425" y="80"/>
                </a:cubicBezTo>
                <a:cubicBezTo>
                  <a:pt x="415" y="82"/>
                  <a:pt x="404" y="84"/>
                  <a:pt x="394" y="86"/>
                </a:cubicBezTo>
                <a:cubicBezTo>
                  <a:pt x="381" y="63"/>
                  <a:pt x="366" y="41"/>
                  <a:pt x="350" y="19"/>
                </a:cubicBezTo>
                <a:cubicBezTo>
                  <a:pt x="336" y="23"/>
                  <a:pt x="322" y="27"/>
                  <a:pt x="309" y="32"/>
                </a:cubicBezTo>
                <a:cubicBezTo>
                  <a:pt x="308" y="60"/>
                  <a:pt x="309" y="88"/>
                  <a:pt x="311" y="115"/>
                </a:cubicBezTo>
                <a:cubicBezTo>
                  <a:pt x="301" y="119"/>
                  <a:pt x="292" y="124"/>
                  <a:pt x="283" y="129"/>
                </a:cubicBezTo>
                <a:cubicBezTo>
                  <a:pt x="273" y="134"/>
                  <a:pt x="264" y="140"/>
                  <a:pt x="256" y="146"/>
                </a:cubicBezTo>
                <a:cubicBezTo>
                  <a:pt x="235" y="129"/>
                  <a:pt x="213" y="113"/>
                  <a:pt x="190" y="99"/>
                </a:cubicBezTo>
                <a:cubicBezTo>
                  <a:pt x="178" y="108"/>
                  <a:pt x="167" y="117"/>
                  <a:pt x="157" y="126"/>
                </a:cubicBezTo>
                <a:cubicBezTo>
                  <a:pt x="166" y="153"/>
                  <a:pt x="176" y="178"/>
                  <a:pt x="188" y="203"/>
                </a:cubicBezTo>
                <a:cubicBezTo>
                  <a:pt x="181" y="210"/>
                  <a:pt x="174" y="218"/>
                  <a:pt x="167" y="226"/>
                </a:cubicBezTo>
                <a:cubicBezTo>
                  <a:pt x="161" y="235"/>
                  <a:pt x="154" y="243"/>
                  <a:pt x="148" y="252"/>
                </a:cubicBezTo>
                <a:cubicBezTo>
                  <a:pt x="122" y="243"/>
                  <a:pt x="97" y="237"/>
                  <a:pt x="70" y="232"/>
                </a:cubicBezTo>
                <a:cubicBezTo>
                  <a:pt x="62" y="244"/>
                  <a:pt x="55" y="256"/>
                  <a:pt x="49" y="269"/>
                </a:cubicBezTo>
                <a:cubicBezTo>
                  <a:pt x="67" y="290"/>
                  <a:pt x="86" y="310"/>
                  <a:pt x="106" y="329"/>
                </a:cubicBezTo>
                <a:cubicBezTo>
                  <a:pt x="102" y="339"/>
                  <a:pt x="98" y="348"/>
                  <a:pt x="95" y="358"/>
                </a:cubicBezTo>
                <a:cubicBezTo>
                  <a:pt x="91" y="369"/>
                  <a:pt x="88" y="379"/>
                  <a:pt x="86" y="389"/>
                </a:cubicBezTo>
                <a:cubicBezTo>
                  <a:pt x="59" y="391"/>
                  <a:pt x="32" y="394"/>
                  <a:pt x="6" y="399"/>
                </a:cubicBezTo>
                <a:cubicBezTo>
                  <a:pt x="3" y="413"/>
                  <a:pt x="1" y="427"/>
                  <a:pt x="0" y="441"/>
                </a:cubicBezTo>
                <a:cubicBezTo>
                  <a:pt x="24" y="454"/>
                  <a:pt x="49" y="466"/>
                  <a:pt x="74" y="476"/>
                </a:cubicBezTo>
                <a:cubicBezTo>
                  <a:pt x="74" y="487"/>
                  <a:pt x="74" y="497"/>
                  <a:pt x="75" y="508"/>
                </a:cubicBezTo>
                <a:cubicBezTo>
                  <a:pt x="75" y="518"/>
                  <a:pt x="76" y="529"/>
                  <a:pt x="78" y="539"/>
                </a:cubicBezTo>
                <a:cubicBezTo>
                  <a:pt x="53" y="551"/>
                  <a:pt x="30" y="563"/>
                  <a:pt x="6" y="577"/>
                </a:cubicBezTo>
                <a:cubicBezTo>
                  <a:pt x="9" y="591"/>
                  <a:pt x="12" y="605"/>
                  <a:pt x="16" y="619"/>
                </a:cubicBezTo>
                <a:cubicBezTo>
                  <a:pt x="44" y="623"/>
                  <a:pt x="71" y="625"/>
                  <a:pt x="98" y="625"/>
                </a:cubicBezTo>
                <a:cubicBezTo>
                  <a:pt x="102" y="635"/>
                  <a:pt x="106" y="645"/>
                  <a:pt x="110" y="654"/>
                </a:cubicBezTo>
                <a:cubicBezTo>
                  <a:pt x="114" y="664"/>
                  <a:pt x="119" y="674"/>
                  <a:pt x="124" y="683"/>
                </a:cubicBezTo>
                <a:cubicBezTo>
                  <a:pt x="106" y="702"/>
                  <a:pt x="88" y="723"/>
                  <a:pt x="71" y="744"/>
                </a:cubicBezTo>
                <a:cubicBezTo>
                  <a:pt x="79" y="756"/>
                  <a:pt x="87" y="768"/>
                  <a:pt x="96" y="779"/>
                </a:cubicBezTo>
                <a:cubicBezTo>
                  <a:pt x="123" y="773"/>
                  <a:pt x="149" y="765"/>
                  <a:pt x="174" y="755"/>
                </a:cubicBezTo>
                <a:cubicBezTo>
                  <a:pt x="181" y="763"/>
                  <a:pt x="189" y="771"/>
                  <a:pt x="196" y="778"/>
                </a:cubicBezTo>
                <a:cubicBezTo>
                  <a:pt x="204" y="786"/>
                  <a:pt x="211" y="793"/>
                  <a:pt x="220" y="800"/>
                </a:cubicBezTo>
                <a:cubicBezTo>
                  <a:pt x="209" y="824"/>
                  <a:pt x="200" y="850"/>
                  <a:pt x="192" y="876"/>
                </a:cubicBezTo>
                <a:cubicBezTo>
                  <a:pt x="204" y="884"/>
                  <a:pt x="216" y="892"/>
                  <a:pt x="228" y="900"/>
                </a:cubicBezTo>
                <a:cubicBezTo>
                  <a:pt x="251" y="884"/>
                  <a:pt x="272" y="867"/>
                  <a:pt x="293" y="849"/>
                </a:cubicBezTo>
                <a:cubicBezTo>
                  <a:pt x="302" y="854"/>
                  <a:pt x="311" y="858"/>
                  <a:pt x="321" y="863"/>
                </a:cubicBezTo>
                <a:cubicBezTo>
                  <a:pt x="331" y="867"/>
                  <a:pt x="341" y="871"/>
                  <a:pt x="351" y="874"/>
                </a:cubicBezTo>
                <a:cubicBezTo>
                  <a:pt x="350" y="901"/>
                  <a:pt x="351" y="928"/>
                  <a:pt x="353" y="955"/>
                </a:cubicBezTo>
                <a:cubicBezTo>
                  <a:pt x="366" y="959"/>
                  <a:pt x="380" y="962"/>
                  <a:pt x="394" y="965"/>
                </a:cubicBezTo>
                <a:cubicBezTo>
                  <a:pt x="410" y="942"/>
                  <a:pt x="424" y="918"/>
                  <a:pt x="436" y="894"/>
                </a:cubicBezTo>
                <a:cubicBezTo>
                  <a:pt x="447" y="895"/>
                  <a:pt x="457" y="896"/>
                  <a:pt x="468" y="896"/>
                </a:cubicBezTo>
                <a:cubicBezTo>
                  <a:pt x="479" y="897"/>
                  <a:pt x="489" y="897"/>
                  <a:pt x="500" y="896"/>
                </a:cubicBezTo>
                <a:cubicBezTo>
                  <a:pt x="509" y="921"/>
                  <a:pt x="519" y="947"/>
                  <a:pt x="531" y="971"/>
                </a:cubicBezTo>
                <a:cubicBezTo>
                  <a:pt x="545" y="969"/>
                  <a:pt x="559" y="967"/>
                  <a:pt x="573" y="965"/>
                </a:cubicBezTo>
                <a:cubicBezTo>
                  <a:pt x="580" y="937"/>
                  <a:pt x="584" y="911"/>
                  <a:pt x="587" y="884"/>
                </a:cubicBezTo>
                <a:cubicBezTo>
                  <a:pt x="597" y="881"/>
                  <a:pt x="607" y="878"/>
                  <a:pt x="617" y="875"/>
                </a:cubicBezTo>
                <a:cubicBezTo>
                  <a:pt x="627" y="871"/>
                  <a:pt x="637" y="867"/>
                  <a:pt x="647" y="863"/>
                </a:cubicBezTo>
                <a:cubicBezTo>
                  <a:pt x="664" y="883"/>
                  <a:pt x="683" y="903"/>
                  <a:pt x="703" y="921"/>
                </a:cubicBezTo>
                <a:cubicBezTo>
                  <a:pt x="716" y="915"/>
                  <a:pt x="728" y="908"/>
                  <a:pt x="740" y="900"/>
                </a:cubicBezTo>
                <a:cubicBezTo>
                  <a:pt x="736" y="873"/>
                  <a:pt x="731" y="846"/>
                  <a:pt x="723" y="820"/>
                </a:cubicBezTo>
                <a:cubicBezTo>
                  <a:pt x="732" y="814"/>
                  <a:pt x="740" y="807"/>
                  <a:pt x="748" y="800"/>
                </a:cubicBezTo>
                <a:cubicBezTo>
                  <a:pt x="757" y="794"/>
                  <a:pt x="764" y="786"/>
                  <a:pt x="772" y="779"/>
                </a:cubicBezTo>
                <a:cubicBezTo>
                  <a:pt x="795" y="792"/>
                  <a:pt x="820" y="803"/>
                  <a:pt x="845" y="813"/>
                </a:cubicBezTo>
                <a:cubicBezTo>
                  <a:pt x="855" y="802"/>
                  <a:pt x="864" y="791"/>
                  <a:pt x="872" y="780"/>
                </a:cubicBezTo>
                <a:cubicBezTo>
                  <a:pt x="859" y="756"/>
                  <a:pt x="844" y="733"/>
                  <a:pt x="828" y="711"/>
                </a:cubicBezTo>
                <a:cubicBezTo>
                  <a:pt x="834" y="702"/>
                  <a:pt x="839" y="693"/>
                  <a:pt x="844" y="684"/>
                </a:cubicBezTo>
                <a:cubicBezTo>
                  <a:pt x="849" y="674"/>
                  <a:pt x="854" y="665"/>
                  <a:pt x="858" y="655"/>
                </a:cubicBezTo>
                <a:cubicBezTo>
                  <a:pt x="885" y="659"/>
                  <a:pt x="911" y="660"/>
                  <a:pt x="939" y="661"/>
                </a:cubicBezTo>
                <a:cubicBezTo>
                  <a:pt x="944" y="647"/>
                  <a:pt x="948" y="634"/>
                  <a:pt x="952" y="620"/>
                </a:cubicBezTo>
                <a:cubicBezTo>
                  <a:pt x="931" y="602"/>
                  <a:pt x="908" y="586"/>
                  <a:pt x="886" y="572"/>
                </a:cubicBezTo>
                <a:cubicBezTo>
                  <a:pt x="888" y="561"/>
                  <a:pt x="890" y="551"/>
                  <a:pt x="891" y="541"/>
                </a:cubicBezTo>
                <a:close/>
                <a:moveTo>
                  <a:pt x="803" y="529"/>
                </a:moveTo>
                <a:cubicBezTo>
                  <a:pt x="798" y="568"/>
                  <a:pt x="785" y="606"/>
                  <a:pt x="766" y="641"/>
                </a:cubicBezTo>
                <a:cubicBezTo>
                  <a:pt x="747" y="676"/>
                  <a:pt x="721" y="707"/>
                  <a:pt x="691" y="732"/>
                </a:cubicBezTo>
                <a:cubicBezTo>
                  <a:pt x="661" y="758"/>
                  <a:pt x="626" y="778"/>
                  <a:pt x="588" y="790"/>
                </a:cubicBezTo>
                <a:cubicBezTo>
                  <a:pt x="551" y="803"/>
                  <a:pt x="511" y="809"/>
                  <a:pt x="472" y="807"/>
                </a:cubicBezTo>
                <a:cubicBezTo>
                  <a:pt x="432" y="806"/>
                  <a:pt x="393" y="797"/>
                  <a:pt x="357" y="781"/>
                </a:cubicBezTo>
                <a:cubicBezTo>
                  <a:pt x="320" y="765"/>
                  <a:pt x="287" y="743"/>
                  <a:pt x="259" y="715"/>
                </a:cubicBezTo>
                <a:cubicBezTo>
                  <a:pt x="230" y="687"/>
                  <a:pt x="207" y="654"/>
                  <a:pt x="191" y="618"/>
                </a:cubicBezTo>
                <a:cubicBezTo>
                  <a:pt x="175" y="582"/>
                  <a:pt x="166" y="543"/>
                  <a:pt x="164" y="503"/>
                </a:cubicBezTo>
                <a:cubicBezTo>
                  <a:pt x="161" y="464"/>
                  <a:pt x="167" y="424"/>
                  <a:pt x="179" y="386"/>
                </a:cubicBezTo>
                <a:cubicBezTo>
                  <a:pt x="191" y="349"/>
                  <a:pt x="211" y="313"/>
                  <a:pt x="236" y="283"/>
                </a:cubicBezTo>
                <a:cubicBezTo>
                  <a:pt x="261" y="252"/>
                  <a:pt x="292" y="226"/>
                  <a:pt x="326" y="207"/>
                </a:cubicBezTo>
                <a:cubicBezTo>
                  <a:pt x="361" y="187"/>
                  <a:pt x="399" y="174"/>
                  <a:pt x="438" y="168"/>
                </a:cubicBezTo>
                <a:cubicBezTo>
                  <a:pt x="477" y="163"/>
                  <a:pt x="517" y="164"/>
                  <a:pt x="556" y="173"/>
                </a:cubicBezTo>
                <a:cubicBezTo>
                  <a:pt x="594" y="182"/>
                  <a:pt x="632" y="198"/>
                  <a:pt x="664" y="220"/>
                </a:cubicBezTo>
                <a:cubicBezTo>
                  <a:pt x="697" y="242"/>
                  <a:pt x="726" y="271"/>
                  <a:pt x="748" y="303"/>
                </a:cubicBezTo>
                <a:cubicBezTo>
                  <a:pt x="771" y="336"/>
                  <a:pt x="787" y="372"/>
                  <a:pt x="797" y="411"/>
                </a:cubicBezTo>
                <a:cubicBezTo>
                  <a:pt x="806" y="450"/>
                  <a:pt x="808" y="490"/>
                  <a:pt x="803" y="529"/>
                </a:cubicBezTo>
                <a:close/>
              </a:path>
            </a:pathLst>
          </a:custGeom>
          <a:solidFill>
            <a:schemeClr val="accent2"/>
          </a:solidFill>
          <a:ln>
            <a:noFill/>
          </a:ln>
        </p:spPr>
        <p:txBody>
          <a:bodyPr vert="horz" wrap="square" lIns="90000" tIns="46800" rIns="90000" bIns="46800" numCol="1" anchor="t" anchorCtr="0" compatLnSpc="1"/>
          <a:lstStyle/>
          <a:p>
            <a:pPr>
              <a:lnSpc>
                <a:spcPct val="120000"/>
              </a:lnSpc>
            </a:pPr>
            <a:endParaRPr lang="en-US" dirty="0">
              <a:solidFill>
                <a:schemeClr val="tx1">
                  <a:lumMod val="85000"/>
                  <a:lumOff val="15000"/>
                </a:schemeClr>
              </a:solidFill>
              <a:cs typeface="+mn-ea"/>
              <a:sym typeface="+mn-lt"/>
            </a:endParaRPr>
          </a:p>
        </p:txBody>
      </p:sp>
      <p:sp>
        <p:nvSpPr>
          <p:cNvPr id="8" name="PA-任意多边形 7"/>
          <p:cNvSpPr>
            <a:spLocks noEditPoints="1"/>
          </p:cNvSpPr>
          <p:nvPr>
            <p:custDataLst>
              <p:tags r:id="rId3"/>
            </p:custDataLst>
          </p:nvPr>
        </p:nvSpPr>
        <p:spPr bwMode="auto">
          <a:xfrm>
            <a:off x="1965779" y="1971152"/>
            <a:ext cx="1469333" cy="1469333"/>
          </a:xfrm>
          <a:custGeom>
            <a:avLst/>
            <a:gdLst>
              <a:gd name="T0" fmla="*/ 894 w 971"/>
              <a:gd name="T1" fmla="*/ 509 h 971"/>
              <a:gd name="T2" fmla="*/ 969 w 971"/>
              <a:gd name="T3" fmla="*/ 442 h 971"/>
              <a:gd name="T4" fmla="*/ 883 w 971"/>
              <a:gd name="T5" fmla="*/ 390 h 971"/>
              <a:gd name="T6" fmla="*/ 938 w 971"/>
              <a:gd name="T7" fmla="*/ 309 h 971"/>
              <a:gd name="T8" fmla="*/ 838 w 971"/>
              <a:gd name="T9" fmla="*/ 279 h 971"/>
              <a:gd name="T10" fmla="*/ 802 w 971"/>
              <a:gd name="T11" fmla="*/ 227 h 971"/>
              <a:gd name="T12" fmla="*/ 813 w 971"/>
              <a:gd name="T13" fmla="*/ 127 h 971"/>
              <a:gd name="T14" fmla="*/ 714 w 971"/>
              <a:gd name="T15" fmla="*/ 146 h 971"/>
              <a:gd name="T16" fmla="*/ 700 w 971"/>
              <a:gd name="T17" fmla="*/ 50 h 971"/>
              <a:gd name="T18" fmla="*/ 606 w 971"/>
              <a:gd name="T19" fmla="*/ 95 h 971"/>
              <a:gd name="T20" fmla="*/ 545 w 971"/>
              <a:gd name="T21" fmla="*/ 81 h 971"/>
              <a:gd name="T22" fmla="*/ 485 w 971"/>
              <a:gd name="T23" fmla="*/ 0 h 971"/>
              <a:gd name="T24" fmla="*/ 425 w 971"/>
              <a:gd name="T25" fmla="*/ 80 h 971"/>
              <a:gd name="T26" fmla="*/ 350 w 971"/>
              <a:gd name="T27" fmla="*/ 19 h 971"/>
              <a:gd name="T28" fmla="*/ 311 w 971"/>
              <a:gd name="T29" fmla="*/ 115 h 971"/>
              <a:gd name="T30" fmla="*/ 256 w 971"/>
              <a:gd name="T31" fmla="*/ 146 h 971"/>
              <a:gd name="T32" fmla="*/ 157 w 971"/>
              <a:gd name="T33" fmla="*/ 126 h 971"/>
              <a:gd name="T34" fmla="*/ 167 w 971"/>
              <a:gd name="T35" fmla="*/ 226 h 971"/>
              <a:gd name="T36" fmla="*/ 70 w 971"/>
              <a:gd name="T37" fmla="*/ 232 h 971"/>
              <a:gd name="T38" fmla="*/ 106 w 971"/>
              <a:gd name="T39" fmla="*/ 329 h 971"/>
              <a:gd name="T40" fmla="*/ 86 w 971"/>
              <a:gd name="T41" fmla="*/ 389 h 971"/>
              <a:gd name="T42" fmla="*/ 0 w 971"/>
              <a:gd name="T43" fmla="*/ 441 h 971"/>
              <a:gd name="T44" fmla="*/ 75 w 971"/>
              <a:gd name="T45" fmla="*/ 508 h 971"/>
              <a:gd name="T46" fmla="*/ 6 w 971"/>
              <a:gd name="T47" fmla="*/ 577 h 971"/>
              <a:gd name="T48" fmla="*/ 98 w 971"/>
              <a:gd name="T49" fmla="*/ 625 h 971"/>
              <a:gd name="T50" fmla="*/ 124 w 971"/>
              <a:gd name="T51" fmla="*/ 683 h 971"/>
              <a:gd name="T52" fmla="*/ 96 w 971"/>
              <a:gd name="T53" fmla="*/ 779 h 971"/>
              <a:gd name="T54" fmla="*/ 196 w 971"/>
              <a:gd name="T55" fmla="*/ 778 h 971"/>
              <a:gd name="T56" fmla="*/ 192 w 971"/>
              <a:gd name="T57" fmla="*/ 876 h 971"/>
              <a:gd name="T58" fmla="*/ 293 w 971"/>
              <a:gd name="T59" fmla="*/ 849 h 971"/>
              <a:gd name="T60" fmla="*/ 351 w 971"/>
              <a:gd name="T61" fmla="*/ 874 h 971"/>
              <a:gd name="T62" fmla="*/ 394 w 971"/>
              <a:gd name="T63" fmla="*/ 965 h 971"/>
              <a:gd name="T64" fmla="*/ 468 w 971"/>
              <a:gd name="T65" fmla="*/ 896 h 971"/>
              <a:gd name="T66" fmla="*/ 531 w 971"/>
              <a:gd name="T67" fmla="*/ 971 h 971"/>
              <a:gd name="T68" fmla="*/ 587 w 971"/>
              <a:gd name="T69" fmla="*/ 884 h 971"/>
              <a:gd name="T70" fmla="*/ 647 w 971"/>
              <a:gd name="T71" fmla="*/ 863 h 971"/>
              <a:gd name="T72" fmla="*/ 740 w 971"/>
              <a:gd name="T73" fmla="*/ 900 h 971"/>
              <a:gd name="T74" fmla="*/ 748 w 971"/>
              <a:gd name="T75" fmla="*/ 800 h 971"/>
              <a:gd name="T76" fmla="*/ 845 w 971"/>
              <a:gd name="T77" fmla="*/ 813 h 971"/>
              <a:gd name="T78" fmla="*/ 828 w 971"/>
              <a:gd name="T79" fmla="*/ 711 h 971"/>
              <a:gd name="T80" fmla="*/ 858 w 971"/>
              <a:gd name="T81" fmla="*/ 655 h 971"/>
              <a:gd name="T82" fmla="*/ 952 w 971"/>
              <a:gd name="T83" fmla="*/ 620 h 971"/>
              <a:gd name="T84" fmla="*/ 891 w 971"/>
              <a:gd name="T85" fmla="*/ 541 h 971"/>
              <a:gd name="T86" fmla="*/ 766 w 971"/>
              <a:gd name="T87" fmla="*/ 641 h 971"/>
              <a:gd name="T88" fmla="*/ 588 w 971"/>
              <a:gd name="T89" fmla="*/ 790 h 971"/>
              <a:gd name="T90" fmla="*/ 357 w 971"/>
              <a:gd name="T91" fmla="*/ 781 h 971"/>
              <a:gd name="T92" fmla="*/ 191 w 971"/>
              <a:gd name="T93" fmla="*/ 618 h 971"/>
              <a:gd name="T94" fmla="*/ 179 w 971"/>
              <a:gd name="T95" fmla="*/ 386 h 971"/>
              <a:gd name="T96" fmla="*/ 326 w 971"/>
              <a:gd name="T97" fmla="*/ 207 h 971"/>
              <a:gd name="T98" fmla="*/ 556 w 971"/>
              <a:gd name="T99" fmla="*/ 173 h 971"/>
              <a:gd name="T100" fmla="*/ 748 w 971"/>
              <a:gd name="T101" fmla="*/ 303 h 971"/>
              <a:gd name="T102" fmla="*/ 803 w 971"/>
              <a:gd name="T103" fmla="*/ 529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1" h="971">
                <a:moveTo>
                  <a:pt x="891" y="541"/>
                </a:moveTo>
                <a:cubicBezTo>
                  <a:pt x="893" y="530"/>
                  <a:pt x="893" y="520"/>
                  <a:pt x="894" y="509"/>
                </a:cubicBezTo>
                <a:cubicBezTo>
                  <a:pt x="920" y="502"/>
                  <a:pt x="946" y="494"/>
                  <a:pt x="971" y="485"/>
                </a:cubicBezTo>
                <a:cubicBezTo>
                  <a:pt x="971" y="470"/>
                  <a:pt x="970" y="456"/>
                  <a:pt x="969" y="442"/>
                </a:cubicBezTo>
                <a:cubicBezTo>
                  <a:pt x="942" y="433"/>
                  <a:pt x="916" y="426"/>
                  <a:pt x="889" y="421"/>
                </a:cubicBezTo>
                <a:cubicBezTo>
                  <a:pt x="888" y="411"/>
                  <a:pt x="885" y="400"/>
                  <a:pt x="883" y="390"/>
                </a:cubicBezTo>
                <a:cubicBezTo>
                  <a:pt x="880" y="380"/>
                  <a:pt x="878" y="370"/>
                  <a:pt x="874" y="360"/>
                </a:cubicBezTo>
                <a:cubicBezTo>
                  <a:pt x="896" y="344"/>
                  <a:pt x="917" y="327"/>
                  <a:pt x="938" y="309"/>
                </a:cubicBezTo>
                <a:cubicBezTo>
                  <a:pt x="932" y="296"/>
                  <a:pt x="927" y="283"/>
                  <a:pt x="920" y="270"/>
                </a:cubicBezTo>
                <a:cubicBezTo>
                  <a:pt x="893" y="271"/>
                  <a:pt x="865" y="274"/>
                  <a:pt x="838" y="279"/>
                </a:cubicBezTo>
                <a:cubicBezTo>
                  <a:pt x="833" y="270"/>
                  <a:pt x="828" y="261"/>
                  <a:pt x="821" y="252"/>
                </a:cubicBezTo>
                <a:cubicBezTo>
                  <a:pt x="816" y="244"/>
                  <a:pt x="809" y="235"/>
                  <a:pt x="802" y="227"/>
                </a:cubicBezTo>
                <a:cubicBezTo>
                  <a:pt x="817" y="205"/>
                  <a:pt x="831" y="181"/>
                  <a:pt x="843" y="157"/>
                </a:cubicBezTo>
                <a:cubicBezTo>
                  <a:pt x="833" y="147"/>
                  <a:pt x="823" y="137"/>
                  <a:pt x="813" y="127"/>
                </a:cubicBezTo>
                <a:cubicBezTo>
                  <a:pt x="787" y="139"/>
                  <a:pt x="763" y="151"/>
                  <a:pt x="740" y="165"/>
                </a:cubicBezTo>
                <a:cubicBezTo>
                  <a:pt x="731" y="159"/>
                  <a:pt x="723" y="153"/>
                  <a:pt x="714" y="146"/>
                </a:cubicBezTo>
                <a:cubicBezTo>
                  <a:pt x="705" y="141"/>
                  <a:pt x="696" y="135"/>
                  <a:pt x="687" y="130"/>
                </a:cubicBezTo>
                <a:cubicBezTo>
                  <a:pt x="693" y="104"/>
                  <a:pt x="697" y="77"/>
                  <a:pt x="700" y="50"/>
                </a:cubicBezTo>
                <a:cubicBezTo>
                  <a:pt x="687" y="44"/>
                  <a:pt x="674" y="38"/>
                  <a:pt x="661" y="33"/>
                </a:cubicBezTo>
                <a:cubicBezTo>
                  <a:pt x="641" y="52"/>
                  <a:pt x="623" y="73"/>
                  <a:pt x="606" y="95"/>
                </a:cubicBezTo>
                <a:cubicBezTo>
                  <a:pt x="596" y="92"/>
                  <a:pt x="586" y="89"/>
                  <a:pt x="576" y="86"/>
                </a:cubicBezTo>
                <a:cubicBezTo>
                  <a:pt x="566" y="84"/>
                  <a:pt x="555" y="82"/>
                  <a:pt x="545" y="81"/>
                </a:cubicBezTo>
                <a:cubicBezTo>
                  <a:pt x="541" y="54"/>
                  <a:pt x="535" y="28"/>
                  <a:pt x="528" y="2"/>
                </a:cubicBezTo>
                <a:cubicBezTo>
                  <a:pt x="513" y="0"/>
                  <a:pt x="499" y="0"/>
                  <a:pt x="485" y="0"/>
                </a:cubicBezTo>
                <a:cubicBezTo>
                  <a:pt x="474" y="25"/>
                  <a:pt x="464" y="51"/>
                  <a:pt x="457" y="77"/>
                </a:cubicBezTo>
                <a:cubicBezTo>
                  <a:pt x="446" y="78"/>
                  <a:pt x="436" y="79"/>
                  <a:pt x="425" y="80"/>
                </a:cubicBezTo>
                <a:cubicBezTo>
                  <a:pt x="415" y="82"/>
                  <a:pt x="404" y="84"/>
                  <a:pt x="394" y="86"/>
                </a:cubicBezTo>
                <a:cubicBezTo>
                  <a:pt x="381" y="63"/>
                  <a:pt x="366" y="41"/>
                  <a:pt x="350" y="19"/>
                </a:cubicBezTo>
                <a:cubicBezTo>
                  <a:pt x="336" y="23"/>
                  <a:pt x="322" y="27"/>
                  <a:pt x="309" y="32"/>
                </a:cubicBezTo>
                <a:cubicBezTo>
                  <a:pt x="308" y="60"/>
                  <a:pt x="309" y="88"/>
                  <a:pt x="311" y="115"/>
                </a:cubicBezTo>
                <a:cubicBezTo>
                  <a:pt x="301" y="119"/>
                  <a:pt x="292" y="124"/>
                  <a:pt x="283" y="129"/>
                </a:cubicBezTo>
                <a:cubicBezTo>
                  <a:pt x="273" y="134"/>
                  <a:pt x="264" y="140"/>
                  <a:pt x="256" y="146"/>
                </a:cubicBezTo>
                <a:cubicBezTo>
                  <a:pt x="235" y="129"/>
                  <a:pt x="213" y="113"/>
                  <a:pt x="190" y="99"/>
                </a:cubicBezTo>
                <a:cubicBezTo>
                  <a:pt x="178" y="108"/>
                  <a:pt x="167" y="117"/>
                  <a:pt x="157" y="126"/>
                </a:cubicBezTo>
                <a:cubicBezTo>
                  <a:pt x="166" y="153"/>
                  <a:pt x="176" y="178"/>
                  <a:pt x="188" y="203"/>
                </a:cubicBezTo>
                <a:cubicBezTo>
                  <a:pt x="181" y="210"/>
                  <a:pt x="174" y="218"/>
                  <a:pt x="167" y="226"/>
                </a:cubicBezTo>
                <a:cubicBezTo>
                  <a:pt x="161" y="235"/>
                  <a:pt x="154" y="243"/>
                  <a:pt x="148" y="252"/>
                </a:cubicBezTo>
                <a:cubicBezTo>
                  <a:pt x="122" y="243"/>
                  <a:pt x="97" y="237"/>
                  <a:pt x="70" y="232"/>
                </a:cubicBezTo>
                <a:cubicBezTo>
                  <a:pt x="62" y="244"/>
                  <a:pt x="55" y="256"/>
                  <a:pt x="49" y="269"/>
                </a:cubicBezTo>
                <a:cubicBezTo>
                  <a:pt x="67" y="290"/>
                  <a:pt x="86" y="310"/>
                  <a:pt x="106" y="329"/>
                </a:cubicBezTo>
                <a:cubicBezTo>
                  <a:pt x="102" y="339"/>
                  <a:pt x="98" y="348"/>
                  <a:pt x="95" y="358"/>
                </a:cubicBezTo>
                <a:cubicBezTo>
                  <a:pt x="91" y="369"/>
                  <a:pt x="88" y="379"/>
                  <a:pt x="86" y="389"/>
                </a:cubicBezTo>
                <a:cubicBezTo>
                  <a:pt x="59" y="391"/>
                  <a:pt x="32" y="394"/>
                  <a:pt x="6" y="399"/>
                </a:cubicBezTo>
                <a:cubicBezTo>
                  <a:pt x="3" y="413"/>
                  <a:pt x="1" y="427"/>
                  <a:pt x="0" y="441"/>
                </a:cubicBezTo>
                <a:cubicBezTo>
                  <a:pt x="24" y="454"/>
                  <a:pt x="49" y="466"/>
                  <a:pt x="74" y="476"/>
                </a:cubicBezTo>
                <a:cubicBezTo>
                  <a:pt x="74" y="487"/>
                  <a:pt x="74" y="497"/>
                  <a:pt x="75" y="508"/>
                </a:cubicBezTo>
                <a:cubicBezTo>
                  <a:pt x="75" y="518"/>
                  <a:pt x="76" y="529"/>
                  <a:pt x="78" y="539"/>
                </a:cubicBezTo>
                <a:cubicBezTo>
                  <a:pt x="53" y="551"/>
                  <a:pt x="30" y="563"/>
                  <a:pt x="6" y="577"/>
                </a:cubicBezTo>
                <a:cubicBezTo>
                  <a:pt x="9" y="591"/>
                  <a:pt x="12" y="605"/>
                  <a:pt x="16" y="619"/>
                </a:cubicBezTo>
                <a:cubicBezTo>
                  <a:pt x="44" y="623"/>
                  <a:pt x="71" y="625"/>
                  <a:pt x="98" y="625"/>
                </a:cubicBezTo>
                <a:cubicBezTo>
                  <a:pt x="102" y="635"/>
                  <a:pt x="106" y="645"/>
                  <a:pt x="110" y="654"/>
                </a:cubicBezTo>
                <a:cubicBezTo>
                  <a:pt x="114" y="664"/>
                  <a:pt x="119" y="674"/>
                  <a:pt x="124" y="683"/>
                </a:cubicBezTo>
                <a:cubicBezTo>
                  <a:pt x="106" y="702"/>
                  <a:pt x="88" y="723"/>
                  <a:pt x="71" y="744"/>
                </a:cubicBezTo>
                <a:cubicBezTo>
                  <a:pt x="79" y="756"/>
                  <a:pt x="87" y="768"/>
                  <a:pt x="96" y="779"/>
                </a:cubicBezTo>
                <a:cubicBezTo>
                  <a:pt x="123" y="773"/>
                  <a:pt x="149" y="765"/>
                  <a:pt x="174" y="755"/>
                </a:cubicBezTo>
                <a:cubicBezTo>
                  <a:pt x="181" y="763"/>
                  <a:pt x="189" y="771"/>
                  <a:pt x="196" y="778"/>
                </a:cubicBezTo>
                <a:cubicBezTo>
                  <a:pt x="204" y="786"/>
                  <a:pt x="211" y="793"/>
                  <a:pt x="220" y="800"/>
                </a:cubicBezTo>
                <a:cubicBezTo>
                  <a:pt x="209" y="824"/>
                  <a:pt x="200" y="850"/>
                  <a:pt x="192" y="876"/>
                </a:cubicBezTo>
                <a:cubicBezTo>
                  <a:pt x="204" y="884"/>
                  <a:pt x="216" y="892"/>
                  <a:pt x="228" y="900"/>
                </a:cubicBezTo>
                <a:cubicBezTo>
                  <a:pt x="251" y="884"/>
                  <a:pt x="272" y="867"/>
                  <a:pt x="293" y="849"/>
                </a:cubicBezTo>
                <a:cubicBezTo>
                  <a:pt x="302" y="854"/>
                  <a:pt x="311" y="858"/>
                  <a:pt x="321" y="863"/>
                </a:cubicBezTo>
                <a:cubicBezTo>
                  <a:pt x="331" y="867"/>
                  <a:pt x="341" y="871"/>
                  <a:pt x="351" y="874"/>
                </a:cubicBezTo>
                <a:cubicBezTo>
                  <a:pt x="350" y="901"/>
                  <a:pt x="351" y="928"/>
                  <a:pt x="353" y="955"/>
                </a:cubicBezTo>
                <a:cubicBezTo>
                  <a:pt x="366" y="959"/>
                  <a:pt x="380" y="962"/>
                  <a:pt x="394" y="965"/>
                </a:cubicBezTo>
                <a:cubicBezTo>
                  <a:pt x="410" y="942"/>
                  <a:pt x="424" y="918"/>
                  <a:pt x="436" y="894"/>
                </a:cubicBezTo>
                <a:cubicBezTo>
                  <a:pt x="447" y="895"/>
                  <a:pt x="457" y="896"/>
                  <a:pt x="468" y="896"/>
                </a:cubicBezTo>
                <a:cubicBezTo>
                  <a:pt x="479" y="897"/>
                  <a:pt x="489" y="897"/>
                  <a:pt x="500" y="896"/>
                </a:cubicBezTo>
                <a:cubicBezTo>
                  <a:pt x="509" y="921"/>
                  <a:pt x="519" y="947"/>
                  <a:pt x="531" y="971"/>
                </a:cubicBezTo>
                <a:cubicBezTo>
                  <a:pt x="545" y="969"/>
                  <a:pt x="559" y="967"/>
                  <a:pt x="573" y="965"/>
                </a:cubicBezTo>
                <a:cubicBezTo>
                  <a:pt x="580" y="937"/>
                  <a:pt x="584" y="911"/>
                  <a:pt x="587" y="884"/>
                </a:cubicBezTo>
                <a:cubicBezTo>
                  <a:pt x="597" y="881"/>
                  <a:pt x="607" y="878"/>
                  <a:pt x="617" y="875"/>
                </a:cubicBezTo>
                <a:cubicBezTo>
                  <a:pt x="627" y="871"/>
                  <a:pt x="637" y="867"/>
                  <a:pt x="647" y="863"/>
                </a:cubicBezTo>
                <a:cubicBezTo>
                  <a:pt x="664" y="883"/>
                  <a:pt x="683" y="903"/>
                  <a:pt x="703" y="921"/>
                </a:cubicBezTo>
                <a:cubicBezTo>
                  <a:pt x="716" y="915"/>
                  <a:pt x="728" y="908"/>
                  <a:pt x="740" y="900"/>
                </a:cubicBezTo>
                <a:cubicBezTo>
                  <a:pt x="736" y="873"/>
                  <a:pt x="731" y="846"/>
                  <a:pt x="723" y="820"/>
                </a:cubicBezTo>
                <a:cubicBezTo>
                  <a:pt x="732" y="814"/>
                  <a:pt x="740" y="807"/>
                  <a:pt x="748" y="800"/>
                </a:cubicBezTo>
                <a:cubicBezTo>
                  <a:pt x="757" y="794"/>
                  <a:pt x="764" y="786"/>
                  <a:pt x="772" y="779"/>
                </a:cubicBezTo>
                <a:cubicBezTo>
                  <a:pt x="795" y="792"/>
                  <a:pt x="820" y="803"/>
                  <a:pt x="845" y="813"/>
                </a:cubicBezTo>
                <a:cubicBezTo>
                  <a:pt x="855" y="802"/>
                  <a:pt x="864" y="791"/>
                  <a:pt x="872" y="780"/>
                </a:cubicBezTo>
                <a:cubicBezTo>
                  <a:pt x="859" y="756"/>
                  <a:pt x="844" y="733"/>
                  <a:pt x="828" y="711"/>
                </a:cubicBezTo>
                <a:cubicBezTo>
                  <a:pt x="834" y="702"/>
                  <a:pt x="839" y="693"/>
                  <a:pt x="844" y="684"/>
                </a:cubicBezTo>
                <a:cubicBezTo>
                  <a:pt x="849" y="674"/>
                  <a:pt x="854" y="665"/>
                  <a:pt x="858" y="655"/>
                </a:cubicBezTo>
                <a:cubicBezTo>
                  <a:pt x="885" y="659"/>
                  <a:pt x="911" y="660"/>
                  <a:pt x="939" y="661"/>
                </a:cubicBezTo>
                <a:cubicBezTo>
                  <a:pt x="944" y="647"/>
                  <a:pt x="948" y="634"/>
                  <a:pt x="952" y="620"/>
                </a:cubicBezTo>
                <a:cubicBezTo>
                  <a:pt x="931" y="602"/>
                  <a:pt x="908" y="586"/>
                  <a:pt x="886" y="572"/>
                </a:cubicBezTo>
                <a:cubicBezTo>
                  <a:pt x="888" y="561"/>
                  <a:pt x="890" y="551"/>
                  <a:pt x="891" y="541"/>
                </a:cubicBezTo>
                <a:close/>
                <a:moveTo>
                  <a:pt x="803" y="529"/>
                </a:moveTo>
                <a:cubicBezTo>
                  <a:pt x="798" y="568"/>
                  <a:pt x="785" y="606"/>
                  <a:pt x="766" y="641"/>
                </a:cubicBezTo>
                <a:cubicBezTo>
                  <a:pt x="747" y="676"/>
                  <a:pt x="721" y="707"/>
                  <a:pt x="691" y="732"/>
                </a:cubicBezTo>
                <a:cubicBezTo>
                  <a:pt x="661" y="758"/>
                  <a:pt x="626" y="778"/>
                  <a:pt x="588" y="790"/>
                </a:cubicBezTo>
                <a:cubicBezTo>
                  <a:pt x="551" y="803"/>
                  <a:pt x="511" y="809"/>
                  <a:pt x="472" y="807"/>
                </a:cubicBezTo>
                <a:cubicBezTo>
                  <a:pt x="432" y="806"/>
                  <a:pt x="393" y="797"/>
                  <a:pt x="357" y="781"/>
                </a:cubicBezTo>
                <a:cubicBezTo>
                  <a:pt x="320" y="765"/>
                  <a:pt x="287" y="743"/>
                  <a:pt x="259" y="715"/>
                </a:cubicBezTo>
                <a:cubicBezTo>
                  <a:pt x="230" y="687"/>
                  <a:pt x="207" y="654"/>
                  <a:pt x="191" y="618"/>
                </a:cubicBezTo>
                <a:cubicBezTo>
                  <a:pt x="175" y="582"/>
                  <a:pt x="166" y="543"/>
                  <a:pt x="164" y="503"/>
                </a:cubicBezTo>
                <a:cubicBezTo>
                  <a:pt x="161" y="464"/>
                  <a:pt x="167" y="424"/>
                  <a:pt x="179" y="386"/>
                </a:cubicBezTo>
                <a:cubicBezTo>
                  <a:pt x="191" y="349"/>
                  <a:pt x="211" y="313"/>
                  <a:pt x="236" y="283"/>
                </a:cubicBezTo>
                <a:cubicBezTo>
                  <a:pt x="261" y="252"/>
                  <a:pt x="292" y="226"/>
                  <a:pt x="326" y="207"/>
                </a:cubicBezTo>
                <a:cubicBezTo>
                  <a:pt x="361" y="187"/>
                  <a:pt x="399" y="174"/>
                  <a:pt x="438" y="168"/>
                </a:cubicBezTo>
                <a:cubicBezTo>
                  <a:pt x="477" y="163"/>
                  <a:pt x="517" y="164"/>
                  <a:pt x="556" y="173"/>
                </a:cubicBezTo>
                <a:cubicBezTo>
                  <a:pt x="594" y="182"/>
                  <a:pt x="632" y="198"/>
                  <a:pt x="664" y="220"/>
                </a:cubicBezTo>
                <a:cubicBezTo>
                  <a:pt x="697" y="242"/>
                  <a:pt x="726" y="271"/>
                  <a:pt x="748" y="303"/>
                </a:cubicBezTo>
                <a:cubicBezTo>
                  <a:pt x="771" y="336"/>
                  <a:pt x="787" y="372"/>
                  <a:pt x="797" y="411"/>
                </a:cubicBezTo>
                <a:cubicBezTo>
                  <a:pt x="806" y="450"/>
                  <a:pt x="808" y="490"/>
                  <a:pt x="803" y="529"/>
                </a:cubicBezTo>
                <a:close/>
              </a:path>
            </a:pathLst>
          </a:custGeom>
          <a:solidFill>
            <a:schemeClr val="accent2"/>
          </a:solidFill>
          <a:ln>
            <a:noFill/>
          </a:ln>
        </p:spPr>
        <p:txBody>
          <a:bodyPr vert="horz" wrap="square" lIns="90000" tIns="46800" rIns="90000" bIns="46800" numCol="1" anchor="t" anchorCtr="0" compatLnSpc="1"/>
          <a:lstStyle/>
          <a:p>
            <a:pPr>
              <a:lnSpc>
                <a:spcPct val="120000"/>
              </a:lnSpc>
            </a:pPr>
            <a:endParaRPr lang="en-US" dirty="0">
              <a:solidFill>
                <a:schemeClr val="tx1">
                  <a:lumMod val="85000"/>
                  <a:lumOff val="15000"/>
                </a:schemeClr>
              </a:solidFill>
              <a:cs typeface="+mn-ea"/>
              <a:sym typeface="+mn-lt"/>
            </a:endParaRPr>
          </a:p>
        </p:txBody>
      </p:sp>
      <p:sp>
        <p:nvSpPr>
          <p:cNvPr id="5" name="PA-任意多边形 4"/>
          <p:cNvSpPr>
            <a:spLocks noEditPoints="1"/>
          </p:cNvSpPr>
          <p:nvPr>
            <p:custDataLst>
              <p:tags r:id="rId4"/>
            </p:custDataLst>
          </p:nvPr>
        </p:nvSpPr>
        <p:spPr bwMode="auto">
          <a:xfrm>
            <a:off x="1252250" y="3440486"/>
            <a:ext cx="1812622" cy="1812621"/>
          </a:xfrm>
          <a:custGeom>
            <a:avLst/>
            <a:gdLst>
              <a:gd name="T0" fmla="*/ 894 w 971"/>
              <a:gd name="T1" fmla="*/ 509 h 971"/>
              <a:gd name="T2" fmla="*/ 969 w 971"/>
              <a:gd name="T3" fmla="*/ 442 h 971"/>
              <a:gd name="T4" fmla="*/ 883 w 971"/>
              <a:gd name="T5" fmla="*/ 390 h 971"/>
              <a:gd name="T6" fmla="*/ 938 w 971"/>
              <a:gd name="T7" fmla="*/ 309 h 971"/>
              <a:gd name="T8" fmla="*/ 838 w 971"/>
              <a:gd name="T9" fmla="*/ 279 h 971"/>
              <a:gd name="T10" fmla="*/ 802 w 971"/>
              <a:gd name="T11" fmla="*/ 227 h 971"/>
              <a:gd name="T12" fmla="*/ 813 w 971"/>
              <a:gd name="T13" fmla="*/ 127 h 971"/>
              <a:gd name="T14" fmla="*/ 714 w 971"/>
              <a:gd name="T15" fmla="*/ 146 h 971"/>
              <a:gd name="T16" fmla="*/ 700 w 971"/>
              <a:gd name="T17" fmla="*/ 50 h 971"/>
              <a:gd name="T18" fmla="*/ 606 w 971"/>
              <a:gd name="T19" fmla="*/ 95 h 971"/>
              <a:gd name="T20" fmla="*/ 545 w 971"/>
              <a:gd name="T21" fmla="*/ 81 h 971"/>
              <a:gd name="T22" fmla="*/ 485 w 971"/>
              <a:gd name="T23" fmla="*/ 0 h 971"/>
              <a:gd name="T24" fmla="*/ 425 w 971"/>
              <a:gd name="T25" fmla="*/ 80 h 971"/>
              <a:gd name="T26" fmla="*/ 350 w 971"/>
              <a:gd name="T27" fmla="*/ 19 h 971"/>
              <a:gd name="T28" fmla="*/ 311 w 971"/>
              <a:gd name="T29" fmla="*/ 115 h 971"/>
              <a:gd name="T30" fmla="*/ 256 w 971"/>
              <a:gd name="T31" fmla="*/ 146 h 971"/>
              <a:gd name="T32" fmla="*/ 157 w 971"/>
              <a:gd name="T33" fmla="*/ 126 h 971"/>
              <a:gd name="T34" fmla="*/ 167 w 971"/>
              <a:gd name="T35" fmla="*/ 226 h 971"/>
              <a:gd name="T36" fmla="*/ 70 w 971"/>
              <a:gd name="T37" fmla="*/ 232 h 971"/>
              <a:gd name="T38" fmla="*/ 106 w 971"/>
              <a:gd name="T39" fmla="*/ 329 h 971"/>
              <a:gd name="T40" fmla="*/ 86 w 971"/>
              <a:gd name="T41" fmla="*/ 389 h 971"/>
              <a:gd name="T42" fmla="*/ 0 w 971"/>
              <a:gd name="T43" fmla="*/ 441 h 971"/>
              <a:gd name="T44" fmla="*/ 75 w 971"/>
              <a:gd name="T45" fmla="*/ 508 h 971"/>
              <a:gd name="T46" fmla="*/ 6 w 971"/>
              <a:gd name="T47" fmla="*/ 577 h 971"/>
              <a:gd name="T48" fmla="*/ 98 w 971"/>
              <a:gd name="T49" fmla="*/ 625 h 971"/>
              <a:gd name="T50" fmla="*/ 124 w 971"/>
              <a:gd name="T51" fmla="*/ 683 h 971"/>
              <a:gd name="T52" fmla="*/ 96 w 971"/>
              <a:gd name="T53" fmla="*/ 779 h 971"/>
              <a:gd name="T54" fmla="*/ 196 w 971"/>
              <a:gd name="T55" fmla="*/ 778 h 971"/>
              <a:gd name="T56" fmla="*/ 192 w 971"/>
              <a:gd name="T57" fmla="*/ 876 h 971"/>
              <a:gd name="T58" fmla="*/ 293 w 971"/>
              <a:gd name="T59" fmla="*/ 849 h 971"/>
              <a:gd name="T60" fmla="*/ 351 w 971"/>
              <a:gd name="T61" fmla="*/ 874 h 971"/>
              <a:gd name="T62" fmla="*/ 394 w 971"/>
              <a:gd name="T63" fmla="*/ 965 h 971"/>
              <a:gd name="T64" fmla="*/ 468 w 971"/>
              <a:gd name="T65" fmla="*/ 896 h 971"/>
              <a:gd name="T66" fmla="*/ 531 w 971"/>
              <a:gd name="T67" fmla="*/ 971 h 971"/>
              <a:gd name="T68" fmla="*/ 587 w 971"/>
              <a:gd name="T69" fmla="*/ 884 h 971"/>
              <a:gd name="T70" fmla="*/ 647 w 971"/>
              <a:gd name="T71" fmla="*/ 863 h 971"/>
              <a:gd name="T72" fmla="*/ 740 w 971"/>
              <a:gd name="T73" fmla="*/ 900 h 971"/>
              <a:gd name="T74" fmla="*/ 748 w 971"/>
              <a:gd name="T75" fmla="*/ 800 h 971"/>
              <a:gd name="T76" fmla="*/ 845 w 971"/>
              <a:gd name="T77" fmla="*/ 813 h 971"/>
              <a:gd name="T78" fmla="*/ 828 w 971"/>
              <a:gd name="T79" fmla="*/ 711 h 971"/>
              <a:gd name="T80" fmla="*/ 858 w 971"/>
              <a:gd name="T81" fmla="*/ 655 h 971"/>
              <a:gd name="T82" fmla="*/ 952 w 971"/>
              <a:gd name="T83" fmla="*/ 620 h 971"/>
              <a:gd name="T84" fmla="*/ 891 w 971"/>
              <a:gd name="T85" fmla="*/ 541 h 971"/>
              <a:gd name="T86" fmla="*/ 766 w 971"/>
              <a:gd name="T87" fmla="*/ 641 h 971"/>
              <a:gd name="T88" fmla="*/ 588 w 971"/>
              <a:gd name="T89" fmla="*/ 790 h 971"/>
              <a:gd name="T90" fmla="*/ 357 w 971"/>
              <a:gd name="T91" fmla="*/ 781 h 971"/>
              <a:gd name="T92" fmla="*/ 191 w 971"/>
              <a:gd name="T93" fmla="*/ 618 h 971"/>
              <a:gd name="T94" fmla="*/ 179 w 971"/>
              <a:gd name="T95" fmla="*/ 386 h 971"/>
              <a:gd name="T96" fmla="*/ 326 w 971"/>
              <a:gd name="T97" fmla="*/ 207 h 971"/>
              <a:gd name="T98" fmla="*/ 556 w 971"/>
              <a:gd name="T99" fmla="*/ 173 h 971"/>
              <a:gd name="T100" fmla="*/ 748 w 971"/>
              <a:gd name="T101" fmla="*/ 303 h 971"/>
              <a:gd name="T102" fmla="*/ 803 w 971"/>
              <a:gd name="T103" fmla="*/ 529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1" h="971">
                <a:moveTo>
                  <a:pt x="891" y="541"/>
                </a:moveTo>
                <a:cubicBezTo>
                  <a:pt x="893" y="530"/>
                  <a:pt x="893" y="520"/>
                  <a:pt x="894" y="509"/>
                </a:cubicBezTo>
                <a:cubicBezTo>
                  <a:pt x="920" y="502"/>
                  <a:pt x="946" y="494"/>
                  <a:pt x="971" y="485"/>
                </a:cubicBezTo>
                <a:cubicBezTo>
                  <a:pt x="971" y="470"/>
                  <a:pt x="970" y="456"/>
                  <a:pt x="969" y="442"/>
                </a:cubicBezTo>
                <a:cubicBezTo>
                  <a:pt x="942" y="433"/>
                  <a:pt x="916" y="426"/>
                  <a:pt x="889" y="421"/>
                </a:cubicBezTo>
                <a:cubicBezTo>
                  <a:pt x="888" y="411"/>
                  <a:pt x="885" y="400"/>
                  <a:pt x="883" y="390"/>
                </a:cubicBezTo>
                <a:cubicBezTo>
                  <a:pt x="880" y="380"/>
                  <a:pt x="878" y="370"/>
                  <a:pt x="874" y="360"/>
                </a:cubicBezTo>
                <a:cubicBezTo>
                  <a:pt x="896" y="344"/>
                  <a:pt x="917" y="327"/>
                  <a:pt x="938" y="309"/>
                </a:cubicBezTo>
                <a:cubicBezTo>
                  <a:pt x="932" y="296"/>
                  <a:pt x="927" y="283"/>
                  <a:pt x="920" y="270"/>
                </a:cubicBezTo>
                <a:cubicBezTo>
                  <a:pt x="893" y="271"/>
                  <a:pt x="865" y="274"/>
                  <a:pt x="838" y="279"/>
                </a:cubicBezTo>
                <a:cubicBezTo>
                  <a:pt x="833" y="270"/>
                  <a:pt x="828" y="261"/>
                  <a:pt x="821" y="252"/>
                </a:cubicBezTo>
                <a:cubicBezTo>
                  <a:pt x="816" y="244"/>
                  <a:pt x="809" y="235"/>
                  <a:pt x="802" y="227"/>
                </a:cubicBezTo>
                <a:cubicBezTo>
                  <a:pt x="817" y="205"/>
                  <a:pt x="831" y="181"/>
                  <a:pt x="843" y="157"/>
                </a:cubicBezTo>
                <a:cubicBezTo>
                  <a:pt x="833" y="147"/>
                  <a:pt x="823" y="137"/>
                  <a:pt x="813" y="127"/>
                </a:cubicBezTo>
                <a:cubicBezTo>
                  <a:pt x="787" y="139"/>
                  <a:pt x="763" y="151"/>
                  <a:pt x="740" y="165"/>
                </a:cubicBezTo>
                <a:cubicBezTo>
                  <a:pt x="731" y="159"/>
                  <a:pt x="723" y="153"/>
                  <a:pt x="714" y="146"/>
                </a:cubicBezTo>
                <a:cubicBezTo>
                  <a:pt x="705" y="141"/>
                  <a:pt x="696" y="135"/>
                  <a:pt x="687" y="130"/>
                </a:cubicBezTo>
                <a:cubicBezTo>
                  <a:pt x="693" y="104"/>
                  <a:pt x="697" y="77"/>
                  <a:pt x="700" y="50"/>
                </a:cubicBezTo>
                <a:cubicBezTo>
                  <a:pt x="687" y="44"/>
                  <a:pt x="674" y="38"/>
                  <a:pt x="661" y="33"/>
                </a:cubicBezTo>
                <a:cubicBezTo>
                  <a:pt x="641" y="52"/>
                  <a:pt x="623" y="73"/>
                  <a:pt x="606" y="95"/>
                </a:cubicBezTo>
                <a:cubicBezTo>
                  <a:pt x="596" y="92"/>
                  <a:pt x="586" y="89"/>
                  <a:pt x="576" y="86"/>
                </a:cubicBezTo>
                <a:cubicBezTo>
                  <a:pt x="566" y="84"/>
                  <a:pt x="555" y="82"/>
                  <a:pt x="545" y="81"/>
                </a:cubicBezTo>
                <a:cubicBezTo>
                  <a:pt x="541" y="54"/>
                  <a:pt x="535" y="28"/>
                  <a:pt x="528" y="2"/>
                </a:cubicBezTo>
                <a:cubicBezTo>
                  <a:pt x="513" y="0"/>
                  <a:pt x="499" y="0"/>
                  <a:pt x="485" y="0"/>
                </a:cubicBezTo>
                <a:cubicBezTo>
                  <a:pt x="474" y="25"/>
                  <a:pt x="464" y="51"/>
                  <a:pt x="457" y="77"/>
                </a:cubicBezTo>
                <a:cubicBezTo>
                  <a:pt x="446" y="78"/>
                  <a:pt x="436" y="79"/>
                  <a:pt x="425" y="80"/>
                </a:cubicBezTo>
                <a:cubicBezTo>
                  <a:pt x="415" y="82"/>
                  <a:pt x="404" y="84"/>
                  <a:pt x="394" y="86"/>
                </a:cubicBezTo>
                <a:cubicBezTo>
                  <a:pt x="381" y="63"/>
                  <a:pt x="366" y="41"/>
                  <a:pt x="350" y="19"/>
                </a:cubicBezTo>
                <a:cubicBezTo>
                  <a:pt x="336" y="23"/>
                  <a:pt x="322" y="27"/>
                  <a:pt x="309" y="32"/>
                </a:cubicBezTo>
                <a:cubicBezTo>
                  <a:pt x="308" y="60"/>
                  <a:pt x="309" y="88"/>
                  <a:pt x="311" y="115"/>
                </a:cubicBezTo>
                <a:cubicBezTo>
                  <a:pt x="301" y="119"/>
                  <a:pt x="292" y="124"/>
                  <a:pt x="283" y="129"/>
                </a:cubicBezTo>
                <a:cubicBezTo>
                  <a:pt x="273" y="134"/>
                  <a:pt x="264" y="140"/>
                  <a:pt x="256" y="146"/>
                </a:cubicBezTo>
                <a:cubicBezTo>
                  <a:pt x="235" y="129"/>
                  <a:pt x="213" y="113"/>
                  <a:pt x="190" y="99"/>
                </a:cubicBezTo>
                <a:cubicBezTo>
                  <a:pt x="178" y="108"/>
                  <a:pt x="167" y="117"/>
                  <a:pt x="157" y="126"/>
                </a:cubicBezTo>
                <a:cubicBezTo>
                  <a:pt x="166" y="153"/>
                  <a:pt x="176" y="178"/>
                  <a:pt x="188" y="203"/>
                </a:cubicBezTo>
                <a:cubicBezTo>
                  <a:pt x="181" y="210"/>
                  <a:pt x="174" y="218"/>
                  <a:pt x="167" y="226"/>
                </a:cubicBezTo>
                <a:cubicBezTo>
                  <a:pt x="161" y="235"/>
                  <a:pt x="154" y="243"/>
                  <a:pt x="148" y="252"/>
                </a:cubicBezTo>
                <a:cubicBezTo>
                  <a:pt x="122" y="243"/>
                  <a:pt x="97" y="237"/>
                  <a:pt x="70" y="232"/>
                </a:cubicBezTo>
                <a:cubicBezTo>
                  <a:pt x="62" y="244"/>
                  <a:pt x="55" y="256"/>
                  <a:pt x="49" y="269"/>
                </a:cubicBezTo>
                <a:cubicBezTo>
                  <a:pt x="67" y="290"/>
                  <a:pt x="86" y="310"/>
                  <a:pt x="106" y="329"/>
                </a:cubicBezTo>
                <a:cubicBezTo>
                  <a:pt x="102" y="339"/>
                  <a:pt x="98" y="348"/>
                  <a:pt x="95" y="358"/>
                </a:cubicBezTo>
                <a:cubicBezTo>
                  <a:pt x="91" y="369"/>
                  <a:pt x="88" y="379"/>
                  <a:pt x="86" y="389"/>
                </a:cubicBezTo>
                <a:cubicBezTo>
                  <a:pt x="59" y="391"/>
                  <a:pt x="32" y="394"/>
                  <a:pt x="6" y="399"/>
                </a:cubicBezTo>
                <a:cubicBezTo>
                  <a:pt x="3" y="413"/>
                  <a:pt x="1" y="427"/>
                  <a:pt x="0" y="441"/>
                </a:cubicBezTo>
                <a:cubicBezTo>
                  <a:pt x="24" y="454"/>
                  <a:pt x="49" y="466"/>
                  <a:pt x="74" y="476"/>
                </a:cubicBezTo>
                <a:cubicBezTo>
                  <a:pt x="74" y="487"/>
                  <a:pt x="74" y="497"/>
                  <a:pt x="75" y="508"/>
                </a:cubicBezTo>
                <a:cubicBezTo>
                  <a:pt x="75" y="518"/>
                  <a:pt x="76" y="529"/>
                  <a:pt x="78" y="539"/>
                </a:cubicBezTo>
                <a:cubicBezTo>
                  <a:pt x="53" y="551"/>
                  <a:pt x="30" y="563"/>
                  <a:pt x="6" y="577"/>
                </a:cubicBezTo>
                <a:cubicBezTo>
                  <a:pt x="9" y="591"/>
                  <a:pt x="12" y="605"/>
                  <a:pt x="16" y="619"/>
                </a:cubicBezTo>
                <a:cubicBezTo>
                  <a:pt x="44" y="623"/>
                  <a:pt x="71" y="625"/>
                  <a:pt x="98" y="625"/>
                </a:cubicBezTo>
                <a:cubicBezTo>
                  <a:pt x="102" y="635"/>
                  <a:pt x="106" y="645"/>
                  <a:pt x="110" y="654"/>
                </a:cubicBezTo>
                <a:cubicBezTo>
                  <a:pt x="114" y="664"/>
                  <a:pt x="119" y="674"/>
                  <a:pt x="124" y="683"/>
                </a:cubicBezTo>
                <a:cubicBezTo>
                  <a:pt x="106" y="702"/>
                  <a:pt x="88" y="723"/>
                  <a:pt x="71" y="744"/>
                </a:cubicBezTo>
                <a:cubicBezTo>
                  <a:pt x="79" y="756"/>
                  <a:pt x="87" y="768"/>
                  <a:pt x="96" y="779"/>
                </a:cubicBezTo>
                <a:cubicBezTo>
                  <a:pt x="123" y="773"/>
                  <a:pt x="149" y="765"/>
                  <a:pt x="174" y="755"/>
                </a:cubicBezTo>
                <a:cubicBezTo>
                  <a:pt x="181" y="763"/>
                  <a:pt x="189" y="771"/>
                  <a:pt x="196" y="778"/>
                </a:cubicBezTo>
                <a:cubicBezTo>
                  <a:pt x="204" y="786"/>
                  <a:pt x="211" y="793"/>
                  <a:pt x="220" y="800"/>
                </a:cubicBezTo>
                <a:cubicBezTo>
                  <a:pt x="209" y="824"/>
                  <a:pt x="200" y="850"/>
                  <a:pt x="192" y="876"/>
                </a:cubicBezTo>
                <a:cubicBezTo>
                  <a:pt x="204" y="884"/>
                  <a:pt x="216" y="892"/>
                  <a:pt x="228" y="900"/>
                </a:cubicBezTo>
                <a:cubicBezTo>
                  <a:pt x="251" y="884"/>
                  <a:pt x="272" y="867"/>
                  <a:pt x="293" y="849"/>
                </a:cubicBezTo>
                <a:cubicBezTo>
                  <a:pt x="302" y="854"/>
                  <a:pt x="311" y="858"/>
                  <a:pt x="321" y="863"/>
                </a:cubicBezTo>
                <a:cubicBezTo>
                  <a:pt x="331" y="867"/>
                  <a:pt x="341" y="871"/>
                  <a:pt x="351" y="874"/>
                </a:cubicBezTo>
                <a:cubicBezTo>
                  <a:pt x="350" y="901"/>
                  <a:pt x="351" y="928"/>
                  <a:pt x="353" y="955"/>
                </a:cubicBezTo>
                <a:cubicBezTo>
                  <a:pt x="366" y="959"/>
                  <a:pt x="380" y="962"/>
                  <a:pt x="394" y="965"/>
                </a:cubicBezTo>
                <a:cubicBezTo>
                  <a:pt x="410" y="942"/>
                  <a:pt x="424" y="918"/>
                  <a:pt x="436" y="894"/>
                </a:cubicBezTo>
                <a:cubicBezTo>
                  <a:pt x="447" y="895"/>
                  <a:pt x="457" y="896"/>
                  <a:pt x="468" y="896"/>
                </a:cubicBezTo>
                <a:cubicBezTo>
                  <a:pt x="479" y="897"/>
                  <a:pt x="489" y="897"/>
                  <a:pt x="500" y="896"/>
                </a:cubicBezTo>
                <a:cubicBezTo>
                  <a:pt x="509" y="921"/>
                  <a:pt x="519" y="947"/>
                  <a:pt x="531" y="971"/>
                </a:cubicBezTo>
                <a:cubicBezTo>
                  <a:pt x="545" y="969"/>
                  <a:pt x="559" y="967"/>
                  <a:pt x="573" y="965"/>
                </a:cubicBezTo>
                <a:cubicBezTo>
                  <a:pt x="580" y="937"/>
                  <a:pt x="584" y="911"/>
                  <a:pt x="587" y="884"/>
                </a:cubicBezTo>
                <a:cubicBezTo>
                  <a:pt x="597" y="881"/>
                  <a:pt x="607" y="878"/>
                  <a:pt x="617" y="875"/>
                </a:cubicBezTo>
                <a:cubicBezTo>
                  <a:pt x="627" y="871"/>
                  <a:pt x="637" y="867"/>
                  <a:pt x="647" y="863"/>
                </a:cubicBezTo>
                <a:cubicBezTo>
                  <a:pt x="664" y="883"/>
                  <a:pt x="683" y="903"/>
                  <a:pt x="703" y="921"/>
                </a:cubicBezTo>
                <a:cubicBezTo>
                  <a:pt x="716" y="915"/>
                  <a:pt x="728" y="908"/>
                  <a:pt x="740" y="900"/>
                </a:cubicBezTo>
                <a:cubicBezTo>
                  <a:pt x="736" y="873"/>
                  <a:pt x="731" y="846"/>
                  <a:pt x="723" y="820"/>
                </a:cubicBezTo>
                <a:cubicBezTo>
                  <a:pt x="732" y="814"/>
                  <a:pt x="740" y="807"/>
                  <a:pt x="748" y="800"/>
                </a:cubicBezTo>
                <a:cubicBezTo>
                  <a:pt x="757" y="794"/>
                  <a:pt x="764" y="786"/>
                  <a:pt x="772" y="779"/>
                </a:cubicBezTo>
                <a:cubicBezTo>
                  <a:pt x="795" y="792"/>
                  <a:pt x="820" y="803"/>
                  <a:pt x="845" y="813"/>
                </a:cubicBezTo>
                <a:cubicBezTo>
                  <a:pt x="855" y="802"/>
                  <a:pt x="864" y="791"/>
                  <a:pt x="872" y="780"/>
                </a:cubicBezTo>
                <a:cubicBezTo>
                  <a:pt x="859" y="756"/>
                  <a:pt x="844" y="733"/>
                  <a:pt x="828" y="711"/>
                </a:cubicBezTo>
                <a:cubicBezTo>
                  <a:pt x="834" y="702"/>
                  <a:pt x="839" y="693"/>
                  <a:pt x="844" y="684"/>
                </a:cubicBezTo>
                <a:cubicBezTo>
                  <a:pt x="849" y="674"/>
                  <a:pt x="854" y="665"/>
                  <a:pt x="858" y="655"/>
                </a:cubicBezTo>
                <a:cubicBezTo>
                  <a:pt x="885" y="659"/>
                  <a:pt x="911" y="660"/>
                  <a:pt x="939" y="661"/>
                </a:cubicBezTo>
                <a:cubicBezTo>
                  <a:pt x="944" y="647"/>
                  <a:pt x="948" y="634"/>
                  <a:pt x="952" y="620"/>
                </a:cubicBezTo>
                <a:cubicBezTo>
                  <a:pt x="931" y="602"/>
                  <a:pt x="908" y="586"/>
                  <a:pt x="886" y="572"/>
                </a:cubicBezTo>
                <a:cubicBezTo>
                  <a:pt x="888" y="561"/>
                  <a:pt x="890" y="551"/>
                  <a:pt x="891" y="541"/>
                </a:cubicBezTo>
                <a:close/>
                <a:moveTo>
                  <a:pt x="803" y="529"/>
                </a:moveTo>
                <a:cubicBezTo>
                  <a:pt x="798" y="568"/>
                  <a:pt x="785" y="606"/>
                  <a:pt x="766" y="641"/>
                </a:cubicBezTo>
                <a:cubicBezTo>
                  <a:pt x="747" y="676"/>
                  <a:pt x="721" y="707"/>
                  <a:pt x="691" y="732"/>
                </a:cubicBezTo>
                <a:cubicBezTo>
                  <a:pt x="661" y="758"/>
                  <a:pt x="626" y="778"/>
                  <a:pt x="588" y="790"/>
                </a:cubicBezTo>
                <a:cubicBezTo>
                  <a:pt x="551" y="803"/>
                  <a:pt x="511" y="809"/>
                  <a:pt x="472" y="807"/>
                </a:cubicBezTo>
                <a:cubicBezTo>
                  <a:pt x="432" y="806"/>
                  <a:pt x="393" y="797"/>
                  <a:pt x="357" y="781"/>
                </a:cubicBezTo>
                <a:cubicBezTo>
                  <a:pt x="320" y="765"/>
                  <a:pt x="287" y="743"/>
                  <a:pt x="259" y="715"/>
                </a:cubicBezTo>
                <a:cubicBezTo>
                  <a:pt x="230" y="687"/>
                  <a:pt x="207" y="654"/>
                  <a:pt x="191" y="618"/>
                </a:cubicBezTo>
                <a:cubicBezTo>
                  <a:pt x="175" y="582"/>
                  <a:pt x="166" y="543"/>
                  <a:pt x="164" y="503"/>
                </a:cubicBezTo>
                <a:cubicBezTo>
                  <a:pt x="161" y="464"/>
                  <a:pt x="167" y="424"/>
                  <a:pt x="179" y="386"/>
                </a:cubicBezTo>
                <a:cubicBezTo>
                  <a:pt x="191" y="349"/>
                  <a:pt x="211" y="313"/>
                  <a:pt x="236" y="283"/>
                </a:cubicBezTo>
                <a:cubicBezTo>
                  <a:pt x="261" y="252"/>
                  <a:pt x="292" y="226"/>
                  <a:pt x="326" y="207"/>
                </a:cubicBezTo>
                <a:cubicBezTo>
                  <a:pt x="361" y="187"/>
                  <a:pt x="399" y="174"/>
                  <a:pt x="438" y="168"/>
                </a:cubicBezTo>
                <a:cubicBezTo>
                  <a:pt x="477" y="163"/>
                  <a:pt x="517" y="164"/>
                  <a:pt x="556" y="173"/>
                </a:cubicBezTo>
                <a:cubicBezTo>
                  <a:pt x="594" y="182"/>
                  <a:pt x="632" y="198"/>
                  <a:pt x="664" y="220"/>
                </a:cubicBezTo>
                <a:cubicBezTo>
                  <a:pt x="697" y="242"/>
                  <a:pt x="726" y="271"/>
                  <a:pt x="748" y="303"/>
                </a:cubicBezTo>
                <a:cubicBezTo>
                  <a:pt x="771" y="336"/>
                  <a:pt x="787" y="372"/>
                  <a:pt x="797" y="411"/>
                </a:cubicBezTo>
                <a:cubicBezTo>
                  <a:pt x="806" y="450"/>
                  <a:pt x="808" y="490"/>
                  <a:pt x="803" y="529"/>
                </a:cubicBezTo>
                <a:close/>
              </a:path>
            </a:pathLst>
          </a:custGeom>
          <a:solidFill>
            <a:schemeClr val="accent1"/>
          </a:solidFill>
          <a:ln>
            <a:noFill/>
          </a:ln>
        </p:spPr>
        <p:txBody>
          <a:bodyPr vert="horz" wrap="square" lIns="90000" tIns="46800" rIns="90000" bIns="46800" numCol="1" anchor="t" anchorCtr="0" compatLnSpc="1"/>
          <a:lstStyle/>
          <a:p>
            <a:pPr>
              <a:lnSpc>
                <a:spcPct val="120000"/>
              </a:lnSpc>
            </a:pPr>
            <a:endParaRPr lang="en-US" dirty="0">
              <a:solidFill>
                <a:schemeClr val="tx1">
                  <a:lumMod val="85000"/>
                  <a:lumOff val="15000"/>
                </a:schemeClr>
              </a:solidFill>
              <a:cs typeface="+mn-ea"/>
              <a:sym typeface="+mn-lt"/>
            </a:endParaRPr>
          </a:p>
        </p:txBody>
      </p:sp>
      <p:sp>
        <p:nvSpPr>
          <p:cNvPr id="7" name="PA-任意多边形 6"/>
          <p:cNvSpPr>
            <a:spLocks noEditPoints="1"/>
          </p:cNvSpPr>
          <p:nvPr>
            <p:custDataLst>
              <p:tags r:id="rId5"/>
            </p:custDataLst>
          </p:nvPr>
        </p:nvSpPr>
        <p:spPr bwMode="auto">
          <a:xfrm>
            <a:off x="2740252" y="4661460"/>
            <a:ext cx="1469333" cy="1469333"/>
          </a:xfrm>
          <a:custGeom>
            <a:avLst/>
            <a:gdLst>
              <a:gd name="T0" fmla="*/ 894 w 971"/>
              <a:gd name="T1" fmla="*/ 509 h 971"/>
              <a:gd name="T2" fmla="*/ 969 w 971"/>
              <a:gd name="T3" fmla="*/ 442 h 971"/>
              <a:gd name="T4" fmla="*/ 883 w 971"/>
              <a:gd name="T5" fmla="*/ 390 h 971"/>
              <a:gd name="T6" fmla="*/ 938 w 971"/>
              <a:gd name="T7" fmla="*/ 309 h 971"/>
              <a:gd name="T8" fmla="*/ 838 w 971"/>
              <a:gd name="T9" fmla="*/ 279 h 971"/>
              <a:gd name="T10" fmla="*/ 802 w 971"/>
              <a:gd name="T11" fmla="*/ 227 h 971"/>
              <a:gd name="T12" fmla="*/ 813 w 971"/>
              <a:gd name="T13" fmla="*/ 127 h 971"/>
              <a:gd name="T14" fmla="*/ 714 w 971"/>
              <a:gd name="T15" fmla="*/ 146 h 971"/>
              <a:gd name="T16" fmla="*/ 700 w 971"/>
              <a:gd name="T17" fmla="*/ 50 h 971"/>
              <a:gd name="T18" fmla="*/ 606 w 971"/>
              <a:gd name="T19" fmla="*/ 95 h 971"/>
              <a:gd name="T20" fmla="*/ 545 w 971"/>
              <a:gd name="T21" fmla="*/ 81 h 971"/>
              <a:gd name="T22" fmla="*/ 485 w 971"/>
              <a:gd name="T23" fmla="*/ 0 h 971"/>
              <a:gd name="T24" fmla="*/ 425 w 971"/>
              <a:gd name="T25" fmla="*/ 80 h 971"/>
              <a:gd name="T26" fmla="*/ 350 w 971"/>
              <a:gd name="T27" fmla="*/ 19 h 971"/>
              <a:gd name="T28" fmla="*/ 311 w 971"/>
              <a:gd name="T29" fmla="*/ 115 h 971"/>
              <a:gd name="T30" fmla="*/ 256 w 971"/>
              <a:gd name="T31" fmla="*/ 146 h 971"/>
              <a:gd name="T32" fmla="*/ 157 w 971"/>
              <a:gd name="T33" fmla="*/ 126 h 971"/>
              <a:gd name="T34" fmla="*/ 167 w 971"/>
              <a:gd name="T35" fmla="*/ 226 h 971"/>
              <a:gd name="T36" fmla="*/ 70 w 971"/>
              <a:gd name="T37" fmla="*/ 232 h 971"/>
              <a:gd name="T38" fmla="*/ 106 w 971"/>
              <a:gd name="T39" fmla="*/ 329 h 971"/>
              <a:gd name="T40" fmla="*/ 86 w 971"/>
              <a:gd name="T41" fmla="*/ 389 h 971"/>
              <a:gd name="T42" fmla="*/ 0 w 971"/>
              <a:gd name="T43" fmla="*/ 441 h 971"/>
              <a:gd name="T44" fmla="*/ 75 w 971"/>
              <a:gd name="T45" fmla="*/ 508 h 971"/>
              <a:gd name="T46" fmla="*/ 6 w 971"/>
              <a:gd name="T47" fmla="*/ 577 h 971"/>
              <a:gd name="T48" fmla="*/ 98 w 971"/>
              <a:gd name="T49" fmla="*/ 625 h 971"/>
              <a:gd name="T50" fmla="*/ 124 w 971"/>
              <a:gd name="T51" fmla="*/ 683 h 971"/>
              <a:gd name="T52" fmla="*/ 96 w 971"/>
              <a:gd name="T53" fmla="*/ 779 h 971"/>
              <a:gd name="T54" fmla="*/ 196 w 971"/>
              <a:gd name="T55" fmla="*/ 778 h 971"/>
              <a:gd name="T56" fmla="*/ 192 w 971"/>
              <a:gd name="T57" fmla="*/ 876 h 971"/>
              <a:gd name="T58" fmla="*/ 293 w 971"/>
              <a:gd name="T59" fmla="*/ 849 h 971"/>
              <a:gd name="T60" fmla="*/ 351 w 971"/>
              <a:gd name="T61" fmla="*/ 874 h 971"/>
              <a:gd name="T62" fmla="*/ 394 w 971"/>
              <a:gd name="T63" fmla="*/ 965 h 971"/>
              <a:gd name="T64" fmla="*/ 468 w 971"/>
              <a:gd name="T65" fmla="*/ 896 h 971"/>
              <a:gd name="T66" fmla="*/ 531 w 971"/>
              <a:gd name="T67" fmla="*/ 971 h 971"/>
              <a:gd name="T68" fmla="*/ 587 w 971"/>
              <a:gd name="T69" fmla="*/ 884 h 971"/>
              <a:gd name="T70" fmla="*/ 647 w 971"/>
              <a:gd name="T71" fmla="*/ 863 h 971"/>
              <a:gd name="T72" fmla="*/ 740 w 971"/>
              <a:gd name="T73" fmla="*/ 900 h 971"/>
              <a:gd name="T74" fmla="*/ 748 w 971"/>
              <a:gd name="T75" fmla="*/ 800 h 971"/>
              <a:gd name="T76" fmla="*/ 845 w 971"/>
              <a:gd name="T77" fmla="*/ 813 h 971"/>
              <a:gd name="T78" fmla="*/ 828 w 971"/>
              <a:gd name="T79" fmla="*/ 711 h 971"/>
              <a:gd name="T80" fmla="*/ 858 w 971"/>
              <a:gd name="T81" fmla="*/ 655 h 971"/>
              <a:gd name="T82" fmla="*/ 952 w 971"/>
              <a:gd name="T83" fmla="*/ 620 h 971"/>
              <a:gd name="T84" fmla="*/ 891 w 971"/>
              <a:gd name="T85" fmla="*/ 541 h 971"/>
              <a:gd name="T86" fmla="*/ 766 w 971"/>
              <a:gd name="T87" fmla="*/ 641 h 971"/>
              <a:gd name="T88" fmla="*/ 588 w 971"/>
              <a:gd name="T89" fmla="*/ 790 h 971"/>
              <a:gd name="T90" fmla="*/ 357 w 971"/>
              <a:gd name="T91" fmla="*/ 781 h 971"/>
              <a:gd name="T92" fmla="*/ 191 w 971"/>
              <a:gd name="T93" fmla="*/ 618 h 971"/>
              <a:gd name="T94" fmla="*/ 179 w 971"/>
              <a:gd name="T95" fmla="*/ 386 h 971"/>
              <a:gd name="T96" fmla="*/ 326 w 971"/>
              <a:gd name="T97" fmla="*/ 207 h 971"/>
              <a:gd name="T98" fmla="*/ 556 w 971"/>
              <a:gd name="T99" fmla="*/ 173 h 971"/>
              <a:gd name="T100" fmla="*/ 748 w 971"/>
              <a:gd name="T101" fmla="*/ 303 h 971"/>
              <a:gd name="T102" fmla="*/ 803 w 971"/>
              <a:gd name="T103" fmla="*/ 529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1" h="971">
                <a:moveTo>
                  <a:pt x="891" y="541"/>
                </a:moveTo>
                <a:cubicBezTo>
                  <a:pt x="893" y="530"/>
                  <a:pt x="893" y="520"/>
                  <a:pt x="894" y="509"/>
                </a:cubicBezTo>
                <a:cubicBezTo>
                  <a:pt x="920" y="502"/>
                  <a:pt x="946" y="494"/>
                  <a:pt x="971" y="485"/>
                </a:cubicBezTo>
                <a:cubicBezTo>
                  <a:pt x="971" y="470"/>
                  <a:pt x="970" y="456"/>
                  <a:pt x="969" y="442"/>
                </a:cubicBezTo>
                <a:cubicBezTo>
                  <a:pt x="942" y="433"/>
                  <a:pt x="916" y="426"/>
                  <a:pt x="889" y="421"/>
                </a:cubicBezTo>
                <a:cubicBezTo>
                  <a:pt x="888" y="411"/>
                  <a:pt x="885" y="400"/>
                  <a:pt x="883" y="390"/>
                </a:cubicBezTo>
                <a:cubicBezTo>
                  <a:pt x="880" y="380"/>
                  <a:pt x="878" y="370"/>
                  <a:pt x="874" y="360"/>
                </a:cubicBezTo>
                <a:cubicBezTo>
                  <a:pt x="896" y="344"/>
                  <a:pt x="917" y="327"/>
                  <a:pt x="938" y="309"/>
                </a:cubicBezTo>
                <a:cubicBezTo>
                  <a:pt x="932" y="296"/>
                  <a:pt x="927" y="283"/>
                  <a:pt x="920" y="270"/>
                </a:cubicBezTo>
                <a:cubicBezTo>
                  <a:pt x="893" y="271"/>
                  <a:pt x="865" y="274"/>
                  <a:pt x="838" y="279"/>
                </a:cubicBezTo>
                <a:cubicBezTo>
                  <a:pt x="833" y="270"/>
                  <a:pt x="828" y="261"/>
                  <a:pt x="821" y="252"/>
                </a:cubicBezTo>
                <a:cubicBezTo>
                  <a:pt x="816" y="244"/>
                  <a:pt x="809" y="235"/>
                  <a:pt x="802" y="227"/>
                </a:cubicBezTo>
                <a:cubicBezTo>
                  <a:pt x="817" y="205"/>
                  <a:pt x="831" y="181"/>
                  <a:pt x="843" y="157"/>
                </a:cubicBezTo>
                <a:cubicBezTo>
                  <a:pt x="833" y="147"/>
                  <a:pt x="823" y="137"/>
                  <a:pt x="813" y="127"/>
                </a:cubicBezTo>
                <a:cubicBezTo>
                  <a:pt x="787" y="139"/>
                  <a:pt x="763" y="151"/>
                  <a:pt x="740" y="165"/>
                </a:cubicBezTo>
                <a:cubicBezTo>
                  <a:pt x="731" y="159"/>
                  <a:pt x="723" y="153"/>
                  <a:pt x="714" y="146"/>
                </a:cubicBezTo>
                <a:cubicBezTo>
                  <a:pt x="705" y="141"/>
                  <a:pt x="696" y="135"/>
                  <a:pt x="687" y="130"/>
                </a:cubicBezTo>
                <a:cubicBezTo>
                  <a:pt x="693" y="104"/>
                  <a:pt x="697" y="77"/>
                  <a:pt x="700" y="50"/>
                </a:cubicBezTo>
                <a:cubicBezTo>
                  <a:pt x="687" y="44"/>
                  <a:pt x="674" y="38"/>
                  <a:pt x="661" y="33"/>
                </a:cubicBezTo>
                <a:cubicBezTo>
                  <a:pt x="641" y="52"/>
                  <a:pt x="623" y="73"/>
                  <a:pt x="606" y="95"/>
                </a:cubicBezTo>
                <a:cubicBezTo>
                  <a:pt x="596" y="92"/>
                  <a:pt x="586" y="89"/>
                  <a:pt x="576" y="86"/>
                </a:cubicBezTo>
                <a:cubicBezTo>
                  <a:pt x="566" y="84"/>
                  <a:pt x="555" y="82"/>
                  <a:pt x="545" y="81"/>
                </a:cubicBezTo>
                <a:cubicBezTo>
                  <a:pt x="541" y="54"/>
                  <a:pt x="535" y="28"/>
                  <a:pt x="528" y="2"/>
                </a:cubicBezTo>
                <a:cubicBezTo>
                  <a:pt x="513" y="0"/>
                  <a:pt x="499" y="0"/>
                  <a:pt x="485" y="0"/>
                </a:cubicBezTo>
                <a:cubicBezTo>
                  <a:pt x="474" y="25"/>
                  <a:pt x="464" y="51"/>
                  <a:pt x="457" y="77"/>
                </a:cubicBezTo>
                <a:cubicBezTo>
                  <a:pt x="446" y="78"/>
                  <a:pt x="436" y="79"/>
                  <a:pt x="425" y="80"/>
                </a:cubicBezTo>
                <a:cubicBezTo>
                  <a:pt x="415" y="82"/>
                  <a:pt x="404" y="84"/>
                  <a:pt x="394" y="86"/>
                </a:cubicBezTo>
                <a:cubicBezTo>
                  <a:pt x="381" y="63"/>
                  <a:pt x="366" y="41"/>
                  <a:pt x="350" y="19"/>
                </a:cubicBezTo>
                <a:cubicBezTo>
                  <a:pt x="336" y="23"/>
                  <a:pt x="322" y="27"/>
                  <a:pt x="309" y="32"/>
                </a:cubicBezTo>
                <a:cubicBezTo>
                  <a:pt x="308" y="60"/>
                  <a:pt x="309" y="88"/>
                  <a:pt x="311" y="115"/>
                </a:cubicBezTo>
                <a:cubicBezTo>
                  <a:pt x="301" y="119"/>
                  <a:pt x="292" y="124"/>
                  <a:pt x="283" y="129"/>
                </a:cubicBezTo>
                <a:cubicBezTo>
                  <a:pt x="273" y="134"/>
                  <a:pt x="264" y="140"/>
                  <a:pt x="256" y="146"/>
                </a:cubicBezTo>
                <a:cubicBezTo>
                  <a:pt x="235" y="129"/>
                  <a:pt x="213" y="113"/>
                  <a:pt x="190" y="99"/>
                </a:cubicBezTo>
                <a:cubicBezTo>
                  <a:pt x="178" y="108"/>
                  <a:pt x="167" y="117"/>
                  <a:pt x="157" y="126"/>
                </a:cubicBezTo>
                <a:cubicBezTo>
                  <a:pt x="166" y="153"/>
                  <a:pt x="176" y="178"/>
                  <a:pt x="188" y="203"/>
                </a:cubicBezTo>
                <a:cubicBezTo>
                  <a:pt x="181" y="210"/>
                  <a:pt x="174" y="218"/>
                  <a:pt x="167" y="226"/>
                </a:cubicBezTo>
                <a:cubicBezTo>
                  <a:pt x="161" y="235"/>
                  <a:pt x="154" y="243"/>
                  <a:pt x="148" y="252"/>
                </a:cubicBezTo>
                <a:cubicBezTo>
                  <a:pt x="122" y="243"/>
                  <a:pt x="97" y="237"/>
                  <a:pt x="70" y="232"/>
                </a:cubicBezTo>
                <a:cubicBezTo>
                  <a:pt x="62" y="244"/>
                  <a:pt x="55" y="256"/>
                  <a:pt x="49" y="269"/>
                </a:cubicBezTo>
                <a:cubicBezTo>
                  <a:pt x="67" y="290"/>
                  <a:pt x="86" y="310"/>
                  <a:pt x="106" y="329"/>
                </a:cubicBezTo>
                <a:cubicBezTo>
                  <a:pt x="102" y="339"/>
                  <a:pt x="98" y="348"/>
                  <a:pt x="95" y="358"/>
                </a:cubicBezTo>
                <a:cubicBezTo>
                  <a:pt x="91" y="369"/>
                  <a:pt x="88" y="379"/>
                  <a:pt x="86" y="389"/>
                </a:cubicBezTo>
                <a:cubicBezTo>
                  <a:pt x="59" y="391"/>
                  <a:pt x="32" y="394"/>
                  <a:pt x="6" y="399"/>
                </a:cubicBezTo>
                <a:cubicBezTo>
                  <a:pt x="3" y="413"/>
                  <a:pt x="1" y="427"/>
                  <a:pt x="0" y="441"/>
                </a:cubicBezTo>
                <a:cubicBezTo>
                  <a:pt x="24" y="454"/>
                  <a:pt x="49" y="466"/>
                  <a:pt x="74" y="476"/>
                </a:cubicBezTo>
                <a:cubicBezTo>
                  <a:pt x="74" y="487"/>
                  <a:pt x="74" y="497"/>
                  <a:pt x="75" y="508"/>
                </a:cubicBezTo>
                <a:cubicBezTo>
                  <a:pt x="75" y="518"/>
                  <a:pt x="76" y="529"/>
                  <a:pt x="78" y="539"/>
                </a:cubicBezTo>
                <a:cubicBezTo>
                  <a:pt x="53" y="551"/>
                  <a:pt x="30" y="563"/>
                  <a:pt x="6" y="577"/>
                </a:cubicBezTo>
                <a:cubicBezTo>
                  <a:pt x="9" y="591"/>
                  <a:pt x="12" y="605"/>
                  <a:pt x="16" y="619"/>
                </a:cubicBezTo>
                <a:cubicBezTo>
                  <a:pt x="44" y="623"/>
                  <a:pt x="71" y="625"/>
                  <a:pt x="98" y="625"/>
                </a:cubicBezTo>
                <a:cubicBezTo>
                  <a:pt x="102" y="635"/>
                  <a:pt x="106" y="645"/>
                  <a:pt x="110" y="654"/>
                </a:cubicBezTo>
                <a:cubicBezTo>
                  <a:pt x="114" y="664"/>
                  <a:pt x="119" y="674"/>
                  <a:pt x="124" y="683"/>
                </a:cubicBezTo>
                <a:cubicBezTo>
                  <a:pt x="106" y="702"/>
                  <a:pt x="88" y="723"/>
                  <a:pt x="71" y="744"/>
                </a:cubicBezTo>
                <a:cubicBezTo>
                  <a:pt x="79" y="756"/>
                  <a:pt x="87" y="768"/>
                  <a:pt x="96" y="779"/>
                </a:cubicBezTo>
                <a:cubicBezTo>
                  <a:pt x="123" y="773"/>
                  <a:pt x="149" y="765"/>
                  <a:pt x="174" y="755"/>
                </a:cubicBezTo>
                <a:cubicBezTo>
                  <a:pt x="181" y="763"/>
                  <a:pt x="189" y="771"/>
                  <a:pt x="196" y="778"/>
                </a:cubicBezTo>
                <a:cubicBezTo>
                  <a:pt x="204" y="786"/>
                  <a:pt x="211" y="793"/>
                  <a:pt x="220" y="800"/>
                </a:cubicBezTo>
                <a:cubicBezTo>
                  <a:pt x="209" y="824"/>
                  <a:pt x="200" y="850"/>
                  <a:pt x="192" y="876"/>
                </a:cubicBezTo>
                <a:cubicBezTo>
                  <a:pt x="204" y="884"/>
                  <a:pt x="216" y="892"/>
                  <a:pt x="228" y="900"/>
                </a:cubicBezTo>
                <a:cubicBezTo>
                  <a:pt x="251" y="884"/>
                  <a:pt x="272" y="867"/>
                  <a:pt x="293" y="849"/>
                </a:cubicBezTo>
                <a:cubicBezTo>
                  <a:pt x="302" y="854"/>
                  <a:pt x="311" y="858"/>
                  <a:pt x="321" y="863"/>
                </a:cubicBezTo>
                <a:cubicBezTo>
                  <a:pt x="331" y="867"/>
                  <a:pt x="341" y="871"/>
                  <a:pt x="351" y="874"/>
                </a:cubicBezTo>
                <a:cubicBezTo>
                  <a:pt x="350" y="901"/>
                  <a:pt x="351" y="928"/>
                  <a:pt x="353" y="955"/>
                </a:cubicBezTo>
                <a:cubicBezTo>
                  <a:pt x="366" y="959"/>
                  <a:pt x="380" y="962"/>
                  <a:pt x="394" y="965"/>
                </a:cubicBezTo>
                <a:cubicBezTo>
                  <a:pt x="410" y="942"/>
                  <a:pt x="424" y="918"/>
                  <a:pt x="436" y="894"/>
                </a:cubicBezTo>
                <a:cubicBezTo>
                  <a:pt x="447" y="895"/>
                  <a:pt x="457" y="896"/>
                  <a:pt x="468" y="896"/>
                </a:cubicBezTo>
                <a:cubicBezTo>
                  <a:pt x="479" y="897"/>
                  <a:pt x="489" y="897"/>
                  <a:pt x="500" y="896"/>
                </a:cubicBezTo>
                <a:cubicBezTo>
                  <a:pt x="509" y="921"/>
                  <a:pt x="519" y="947"/>
                  <a:pt x="531" y="971"/>
                </a:cubicBezTo>
                <a:cubicBezTo>
                  <a:pt x="545" y="969"/>
                  <a:pt x="559" y="967"/>
                  <a:pt x="573" y="965"/>
                </a:cubicBezTo>
                <a:cubicBezTo>
                  <a:pt x="580" y="937"/>
                  <a:pt x="584" y="911"/>
                  <a:pt x="587" y="884"/>
                </a:cubicBezTo>
                <a:cubicBezTo>
                  <a:pt x="597" y="881"/>
                  <a:pt x="607" y="878"/>
                  <a:pt x="617" y="875"/>
                </a:cubicBezTo>
                <a:cubicBezTo>
                  <a:pt x="627" y="871"/>
                  <a:pt x="637" y="867"/>
                  <a:pt x="647" y="863"/>
                </a:cubicBezTo>
                <a:cubicBezTo>
                  <a:pt x="664" y="883"/>
                  <a:pt x="683" y="903"/>
                  <a:pt x="703" y="921"/>
                </a:cubicBezTo>
                <a:cubicBezTo>
                  <a:pt x="716" y="915"/>
                  <a:pt x="728" y="908"/>
                  <a:pt x="740" y="900"/>
                </a:cubicBezTo>
                <a:cubicBezTo>
                  <a:pt x="736" y="873"/>
                  <a:pt x="731" y="846"/>
                  <a:pt x="723" y="820"/>
                </a:cubicBezTo>
                <a:cubicBezTo>
                  <a:pt x="732" y="814"/>
                  <a:pt x="740" y="807"/>
                  <a:pt x="748" y="800"/>
                </a:cubicBezTo>
                <a:cubicBezTo>
                  <a:pt x="757" y="794"/>
                  <a:pt x="764" y="786"/>
                  <a:pt x="772" y="779"/>
                </a:cubicBezTo>
                <a:cubicBezTo>
                  <a:pt x="795" y="792"/>
                  <a:pt x="820" y="803"/>
                  <a:pt x="845" y="813"/>
                </a:cubicBezTo>
                <a:cubicBezTo>
                  <a:pt x="855" y="802"/>
                  <a:pt x="864" y="791"/>
                  <a:pt x="872" y="780"/>
                </a:cubicBezTo>
                <a:cubicBezTo>
                  <a:pt x="859" y="756"/>
                  <a:pt x="844" y="733"/>
                  <a:pt x="828" y="711"/>
                </a:cubicBezTo>
                <a:cubicBezTo>
                  <a:pt x="834" y="702"/>
                  <a:pt x="839" y="693"/>
                  <a:pt x="844" y="684"/>
                </a:cubicBezTo>
                <a:cubicBezTo>
                  <a:pt x="849" y="674"/>
                  <a:pt x="854" y="665"/>
                  <a:pt x="858" y="655"/>
                </a:cubicBezTo>
                <a:cubicBezTo>
                  <a:pt x="885" y="659"/>
                  <a:pt x="911" y="660"/>
                  <a:pt x="939" y="661"/>
                </a:cubicBezTo>
                <a:cubicBezTo>
                  <a:pt x="944" y="647"/>
                  <a:pt x="948" y="634"/>
                  <a:pt x="952" y="620"/>
                </a:cubicBezTo>
                <a:cubicBezTo>
                  <a:pt x="931" y="602"/>
                  <a:pt x="908" y="586"/>
                  <a:pt x="886" y="572"/>
                </a:cubicBezTo>
                <a:cubicBezTo>
                  <a:pt x="888" y="561"/>
                  <a:pt x="890" y="551"/>
                  <a:pt x="891" y="541"/>
                </a:cubicBezTo>
                <a:close/>
                <a:moveTo>
                  <a:pt x="803" y="529"/>
                </a:moveTo>
                <a:cubicBezTo>
                  <a:pt x="798" y="568"/>
                  <a:pt x="785" y="606"/>
                  <a:pt x="766" y="641"/>
                </a:cubicBezTo>
                <a:cubicBezTo>
                  <a:pt x="747" y="676"/>
                  <a:pt x="721" y="707"/>
                  <a:pt x="691" y="732"/>
                </a:cubicBezTo>
                <a:cubicBezTo>
                  <a:pt x="661" y="758"/>
                  <a:pt x="626" y="778"/>
                  <a:pt x="588" y="790"/>
                </a:cubicBezTo>
                <a:cubicBezTo>
                  <a:pt x="551" y="803"/>
                  <a:pt x="511" y="809"/>
                  <a:pt x="472" y="807"/>
                </a:cubicBezTo>
                <a:cubicBezTo>
                  <a:pt x="432" y="806"/>
                  <a:pt x="393" y="797"/>
                  <a:pt x="357" y="781"/>
                </a:cubicBezTo>
                <a:cubicBezTo>
                  <a:pt x="320" y="765"/>
                  <a:pt x="287" y="743"/>
                  <a:pt x="259" y="715"/>
                </a:cubicBezTo>
                <a:cubicBezTo>
                  <a:pt x="230" y="687"/>
                  <a:pt x="207" y="654"/>
                  <a:pt x="191" y="618"/>
                </a:cubicBezTo>
                <a:cubicBezTo>
                  <a:pt x="175" y="582"/>
                  <a:pt x="166" y="543"/>
                  <a:pt x="164" y="503"/>
                </a:cubicBezTo>
                <a:cubicBezTo>
                  <a:pt x="161" y="464"/>
                  <a:pt x="167" y="424"/>
                  <a:pt x="179" y="386"/>
                </a:cubicBezTo>
                <a:cubicBezTo>
                  <a:pt x="191" y="349"/>
                  <a:pt x="211" y="313"/>
                  <a:pt x="236" y="283"/>
                </a:cubicBezTo>
                <a:cubicBezTo>
                  <a:pt x="261" y="252"/>
                  <a:pt x="292" y="226"/>
                  <a:pt x="326" y="207"/>
                </a:cubicBezTo>
                <a:cubicBezTo>
                  <a:pt x="361" y="187"/>
                  <a:pt x="399" y="174"/>
                  <a:pt x="438" y="168"/>
                </a:cubicBezTo>
                <a:cubicBezTo>
                  <a:pt x="477" y="163"/>
                  <a:pt x="517" y="164"/>
                  <a:pt x="556" y="173"/>
                </a:cubicBezTo>
                <a:cubicBezTo>
                  <a:pt x="594" y="182"/>
                  <a:pt x="632" y="198"/>
                  <a:pt x="664" y="220"/>
                </a:cubicBezTo>
                <a:cubicBezTo>
                  <a:pt x="697" y="242"/>
                  <a:pt x="726" y="271"/>
                  <a:pt x="748" y="303"/>
                </a:cubicBezTo>
                <a:cubicBezTo>
                  <a:pt x="771" y="336"/>
                  <a:pt x="787" y="372"/>
                  <a:pt x="797" y="411"/>
                </a:cubicBezTo>
                <a:cubicBezTo>
                  <a:pt x="806" y="450"/>
                  <a:pt x="808" y="490"/>
                  <a:pt x="803" y="529"/>
                </a:cubicBezTo>
                <a:close/>
              </a:path>
            </a:pathLst>
          </a:custGeom>
          <a:solidFill>
            <a:schemeClr val="accent1"/>
          </a:solidFill>
          <a:ln>
            <a:noFill/>
          </a:ln>
        </p:spPr>
        <p:txBody>
          <a:bodyPr vert="horz" wrap="square" lIns="90000" tIns="46800" rIns="90000" bIns="46800" numCol="1" anchor="t" anchorCtr="0" compatLnSpc="1"/>
          <a:lstStyle/>
          <a:p>
            <a:pPr>
              <a:lnSpc>
                <a:spcPct val="120000"/>
              </a:lnSpc>
            </a:pPr>
            <a:endParaRPr lang="en-US" dirty="0">
              <a:solidFill>
                <a:schemeClr val="tx1">
                  <a:lumMod val="85000"/>
                  <a:lumOff val="15000"/>
                </a:schemeClr>
              </a:solidFill>
              <a:cs typeface="+mn-ea"/>
              <a:sym typeface="+mn-lt"/>
            </a:endParaRPr>
          </a:p>
        </p:txBody>
      </p:sp>
      <p:sp>
        <p:nvSpPr>
          <p:cNvPr id="6" name="PA-任意多边形 5"/>
          <p:cNvSpPr>
            <a:spLocks noEditPoints="1"/>
          </p:cNvSpPr>
          <p:nvPr>
            <p:custDataLst>
              <p:tags r:id="rId6"/>
            </p:custDataLst>
          </p:nvPr>
        </p:nvSpPr>
        <p:spPr bwMode="auto">
          <a:xfrm>
            <a:off x="3064871" y="2848840"/>
            <a:ext cx="1812622" cy="1812621"/>
          </a:xfrm>
          <a:custGeom>
            <a:avLst/>
            <a:gdLst>
              <a:gd name="T0" fmla="*/ 894 w 971"/>
              <a:gd name="T1" fmla="*/ 509 h 971"/>
              <a:gd name="T2" fmla="*/ 969 w 971"/>
              <a:gd name="T3" fmla="*/ 442 h 971"/>
              <a:gd name="T4" fmla="*/ 883 w 971"/>
              <a:gd name="T5" fmla="*/ 390 h 971"/>
              <a:gd name="T6" fmla="*/ 938 w 971"/>
              <a:gd name="T7" fmla="*/ 309 h 971"/>
              <a:gd name="T8" fmla="*/ 838 w 971"/>
              <a:gd name="T9" fmla="*/ 279 h 971"/>
              <a:gd name="T10" fmla="*/ 802 w 971"/>
              <a:gd name="T11" fmla="*/ 227 h 971"/>
              <a:gd name="T12" fmla="*/ 813 w 971"/>
              <a:gd name="T13" fmla="*/ 127 h 971"/>
              <a:gd name="T14" fmla="*/ 714 w 971"/>
              <a:gd name="T15" fmla="*/ 146 h 971"/>
              <a:gd name="T16" fmla="*/ 700 w 971"/>
              <a:gd name="T17" fmla="*/ 50 h 971"/>
              <a:gd name="T18" fmla="*/ 606 w 971"/>
              <a:gd name="T19" fmla="*/ 95 h 971"/>
              <a:gd name="T20" fmla="*/ 545 w 971"/>
              <a:gd name="T21" fmla="*/ 81 h 971"/>
              <a:gd name="T22" fmla="*/ 485 w 971"/>
              <a:gd name="T23" fmla="*/ 0 h 971"/>
              <a:gd name="T24" fmla="*/ 425 w 971"/>
              <a:gd name="T25" fmla="*/ 80 h 971"/>
              <a:gd name="T26" fmla="*/ 350 w 971"/>
              <a:gd name="T27" fmla="*/ 19 h 971"/>
              <a:gd name="T28" fmla="*/ 311 w 971"/>
              <a:gd name="T29" fmla="*/ 115 h 971"/>
              <a:gd name="T30" fmla="*/ 256 w 971"/>
              <a:gd name="T31" fmla="*/ 146 h 971"/>
              <a:gd name="T32" fmla="*/ 157 w 971"/>
              <a:gd name="T33" fmla="*/ 126 h 971"/>
              <a:gd name="T34" fmla="*/ 167 w 971"/>
              <a:gd name="T35" fmla="*/ 226 h 971"/>
              <a:gd name="T36" fmla="*/ 70 w 971"/>
              <a:gd name="T37" fmla="*/ 232 h 971"/>
              <a:gd name="T38" fmla="*/ 106 w 971"/>
              <a:gd name="T39" fmla="*/ 329 h 971"/>
              <a:gd name="T40" fmla="*/ 86 w 971"/>
              <a:gd name="T41" fmla="*/ 389 h 971"/>
              <a:gd name="T42" fmla="*/ 0 w 971"/>
              <a:gd name="T43" fmla="*/ 441 h 971"/>
              <a:gd name="T44" fmla="*/ 75 w 971"/>
              <a:gd name="T45" fmla="*/ 508 h 971"/>
              <a:gd name="T46" fmla="*/ 6 w 971"/>
              <a:gd name="T47" fmla="*/ 577 h 971"/>
              <a:gd name="T48" fmla="*/ 98 w 971"/>
              <a:gd name="T49" fmla="*/ 625 h 971"/>
              <a:gd name="T50" fmla="*/ 124 w 971"/>
              <a:gd name="T51" fmla="*/ 683 h 971"/>
              <a:gd name="T52" fmla="*/ 96 w 971"/>
              <a:gd name="T53" fmla="*/ 779 h 971"/>
              <a:gd name="T54" fmla="*/ 196 w 971"/>
              <a:gd name="T55" fmla="*/ 778 h 971"/>
              <a:gd name="T56" fmla="*/ 192 w 971"/>
              <a:gd name="T57" fmla="*/ 876 h 971"/>
              <a:gd name="T58" fmla="*/ 293 w 971"/>
              <a:gd name="T59" fmla="*/ 849 h 971"/>
              <a:gd name="T60" fmla="*/ 351 w 971"/>
              <a:gd name="T61" fmla="*/ 874 h 971"/>
              <a:gd name="T62" fmla="*/ 394 w 971"/>
              <a:gd name="T63" fmla="*/ 965 h 971"/>
              <a:gd name="T64" fmla="*/ 468 w 971"/>
              <a:gd name="T65" fmla="*/ 896 h 971"/>
              <a:gd name="T66" fmla="*/ 531 w 971"/>
              <a:gd name="T67" fmla="*/ 971 h 971"/>
              <a:gd name="T68" fmla="*/ 587 w 971"/>
              <a:gd name="T69" fmla="*/ 884 h 971"/>
              <a:gd name="T70" fmla="*/ 647 w 971"/>
              <a:gd name="T71" fmla="*/ 863 h 971"/>
              <a:gd name="T72" fmla="*/ 740 w 971"/>
              <a:gd name="T73" fmla="*/ 900 h 971"/>
              <a:gd name="T74" fmla="*/ 748 w 971"/>
              <a:gd name="T75" fmla="*/ 800 h 971"/>
              <a:gd name="T76" fmla="*/ 845 w 971"/>
              <a:gd name="T77" fmla="*/ 813 h 971"/>
              <a:gd name="T78" fmla="*/ 828 w 971"/>
              <a:gd name="T79" fmla="*/ 711 h 971"/>
              <a:gd name="T80" fmla="*/ 858 w 971"/>
              <a:gd name="T81" fmla="*/ 655 h 971"/>
              <a:gd name="T82" fmla="*/ 952 w 971"/>
              <a:gd name="T83" fmla="*/ 620 h 971"/>
              <a:gd name="T84" fmla="*/ 891 w 971"/>
              <a:gd name="T85" fmla="*/ 541 h 971"/>
              <a:gd name="T86" fmla="*/ 766 w 971"/>
              <a:gd name="T87" fmla="*/ 641 h 971"/>
              <a:gd name="T88" fmla="*/ 588 w 971"/>
              <a:gd name="T89" fmla="*/ 790 h 971"/>
              <a:gd name="T90" fmla="*/ 357 w 971"/>
              <a:gd name="T91" fmla="*/ 781 h 971"/>
              <a:gd name="T92" fmla="*/ 191 w 971"/>
              <a:gd name="T93" fmla="*/ 618 h 971"/>
              <a:gd name="T94" fmla="*/ 179 w 971"/>
              <a:gd name="T95" fmla="*/ 386 h 971"/>
              <a:gd name="T96" fmla="*/ 326 w 971"/>
              <a:gd name="T97" fmla="*/ 207 h 971"/>
              <a:gd name="T98" fmla="*/ 556 w 971"/>
              <a:gd name="T99" fmla="*/ 173 h 971"/>
              <a:gd name="T100" fmla="*/ 748 w 971"/>
              <a:gd name="T101" fmla="*/ 303 h 971"/>
              <a:gd name="T102" fmla="*/ 803 w 971"/>
              <a:gd name="T103" fmla="*/ 529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1" h="971">
                <a:moveTo>
                  <a:pt x="891" y="541"/>
                </a:moveTo>
                <a:cubicBezTo>
                  <a:pt x="893" y="530"/>
                  <a:pt x="893" y="520"/>
                  <a:pt x="894" y="509"/>
                </a:cubicBezTo>
                <a:cubicBezTo>
                  <a:pt x="920" y="502"/>
                  <a:pt x="946" y="494"/>
                  <a:pt x="971" y="485"/>
                </a:cubicBezTo>
                <a:cubicBezTo>
                  <a:pt x="971" y="470"/>
                  <a:pt x="970" y="456"/>
                  <a:pt x="969" y="442"/>
                </a:cubicBezTo>
                <a:cubicBezTo>
                  <a:pt x="942" y="433"/>
                  <a:pt x="916" y="426"/>
                  <a:pt x="889" y="421"/>
                </a:cubicBezTo>
                <a:cubicBezTo>
                  <a:pt x="888" y="411"/>
                  <a:pt x="885" y="400"/>
                  <a:pt x="883" y="390"/>
                </a:cubicBezTo>
                <a:cubicBezTo>
                  <a:pt x="880" y="380"/>
                  <a:pt x="878" y="370"/>
                  <a:pt x="874" y="360"/>
                </a:cubicBezTo>
                <a:cubicBezTo>
                  <a:pt x="896" y="344"/>
                  <a:pt x="917" y="327"/>
                  <a:pt x="938" y="309"/>
                </a:cubicBezTo>
                <a:cubicBezTo>
                  <a:pt x="932" y="296"/>
                  <a:pt x="927" y="283"/>
                  <a:pt x="920" y="270"/>
                </a:cubicBezTo>
                <a:cubicBezTo>
                  <a:pt x="893" y="271"/>
                  <a:pt x="865" y="274"/>
                  <a:pt x="838" y="279"/>
                </a:cubicBezTo>
                <a:cubicBezTo>
                  <a:pt x="833" y="270"/>
                  <a:pt x="828" y="261"/>
                  <a:pt x="821" y="252"/>
                </a:cubicBezTo>
                <a:cubicBezTo>
                  <a:pt x="816" y="244"/>
                  <a:pt x="809" y="235"/>
                  <a:pt x="802" y="227"/>
                </a:cubicBezTo>
                <a:cubicBezTo>
                  <a:pt x="817" y="205"/>
                  <a:pt x="831" y="181"/>
                  <a:pt x="843" y="157"/>
                </a:cubicBezTo>
                <a:cubicBezTo>
                  <a:pt x="833" y="147"/>
                  <a:pt x="823" y="137"/>
                  <a:pt x="813" y="127"/>
                </a:cubicBezTo>
                <a:cubicBezTo>
                  <a:pt x="787" y="139"/>
                  <a:pt x="763" y="151"/>
                  <a:pt x="740" y="165"/>
                </a:cubicBezTo>
                <a:cubicBezTo>
                  <a:pt x="731" y="159"/>
                  <a:pt x="723" y="153"/>
                  <a:pt x="714" y="146"/>
                </a:cubicBezTo>
                <a:cubicBezTo>
                  <a:pt x="705" y="141"/>
                  <a:pt x="696" y="135"/>
                  <a:pt x="687" y="130"/>
                </a:cubicBezTo>
                <a:cubicBezTo>
                  <a:pt x="693" y="104"/>
                  <a:pt x="697" y="77"/>
                  <a:pt x="700" y="50"/>
                </a:cubicBezTo>
                <a:cubicBezTo>
                  <a:pt x="687" y="44"/>
                  <a:pt x="674" y="38"/>
                  <a:pt x="661" y="33"/>
                </a:cubicBezTo>
                <a:cubicBezTo>
                  <a:pt x="641" y="52"/>
                  <a:pt x="623" y="73"/>
                  <a:pt x="606" y="95"/>
                </a:cubicBezTo>
                <a:cubicBezTo>
                  <a:pt x="596" y="92"/>
                  <a:pt x="586" y="89"/>
                  <a:pt x="576" y="86"/>
                </a:cubicBezTo>
                <a:cubicBezTo>
                  <a:pt x="566" y="84"/>
                  <a:pt x="555" y="82"/>
                  <a:pt x="545" y="81"/>
                </a:cubicBezTo>
                <a:cubicBezTo>
                  <a:pt x="541" y="54"/>
                  <a:pt x="535" y="28"/>
                  <a:pt x="528" y="2"/>
                </a:cubicBezTo>
                <a:cubicBezTo>
                  <a:pt x="513" y="0"/>
                  <a:pt x="499" y="0"/>
                  <a:pt x="485" y="0"/>
                </a:cubicBezTo>
                <a:cubicBezTo>
                  <a:pt x="474" y="25"/>
                  <a:pt x="464" y="51"/>
                  <a:pt x="457" y="77"/>
                </a:cubicBezTo>
                <a:cubicBezTo>
                  <a:pt x="446" y="78"/>
                  <a:pt x="436" y="79"/>
                  <a:pt x="425" y="80"/>
                </a:cubicBezTo>
                <a:cubicBezTo>
                  <a:pt x="415" y="82"/>
                  <a:pt x="404" y="84"/>
                  <a:pt x="394" y="86"/>
                </a:cubicBezTo>
                <a:cubicBezTo>
                  <a:pt x="381" y="63"/>
                  <a:pt x="366" y="41"/>
                  <a:pt x="350" y="19"/>
                </a:cubicBezTo>
                <a:cubicBezTo>
                  <a:pt x="336" y="23"/>
                  <a:pt x="322" y="27"/>
                  <a:pt x="309" y="32"/>
                </a:cubicBezTo>
                <a:cubicBezTo>
                  <a:pt x="308" y="60"/>
                  <a:pt x="309" y="88"/>
                  <a:pt x="311" y="115"/>
                </a:cubicBezTo>
                <a:cubicBezTo>
                  <a:pt x="301" y="119"/>
                  <a:pt x="292" y="124"/>
                  <a:pt x="283" y="129"/>
                </a:cubicBezTo>
                <a:cubicBezTo>
                  <a:pt x="273" y="134"/>
                  <a:pt x="264" y="140"/>
                  <a:pt x="256" y="146"/>
                </a:cubicBezTo>
                <a:cubicBezTo>
                  <a:pt x="235" y="129"/>
                  <a:pt x="213" y="113"/>
                  <a:pt x="190" y="99"/>
                </a:cubicBezTo>
                <a:cubicBezTo>
                  <a:pt x="178" y="108"/>
                  <a:pt x="167" y="117"/>
                  <a:pt x="157" y="126"/>
                </a:cubicBezTo>
                <a:cubicBezTo>
                  <a:pt x="166" y="153"/>
                  <a:pt x="176" y="178"/>
                  <a:pt x="188" y="203"/>
                </a:cubicBezTo>
                <a:cubicBezTo>
                  <a:pt x="181" y="210"/>
                  <a:pt x="174" y="218"/>
                  <a:pt x="167" y="226"/>
                </a:cubicBezTo>
                <a:cubicBezTo>
                  <a:pt x="161" y="235"/>
                  <a:pt x="154" y="243"/>
                  <a:pt x="148" y="252"/>
                </a:cubicBezTo>
                <a:cubicBezTo>
                  <a:pt x="122" y="243"/>
                  <a:pt x="97" y="237"/>
                  <a:pt x="70" y="232"/>
                </a:cubicBezTo>
                <a:cubicBezTo>
                  <a:pt x="62" y="244"/>
                  <a:pt x="55" y="256"/>
                  <a:pt x="49" y="269"/>
                </a:cubicBezTo>
                <a:cubicBezTo>
                  <a:pt x="67" y="290"/>
                  <a:pt x="86" y="310"/>
                  <a:pt x="106" y="329"/>
                </a:cubicBezTo>
                <a:cubicBezTo>
                  <a:pt x="102" y="339"/>
                  <a:pt x="98" y="348"/>
                  <a:pt x="95" y="358"/>
                </a:cubicBezTo>
                <a:cubicBezTo>
                  <a:pt x="91" y="369"/>
                  <a:pt x="88" y="379"/>
                  <a:pt x="86" y="389"/>
                </a:cubicBezTo>
                <a:cubicBezTo>
                  <a:pt x="59" y="391"/>
                  <a:pt x="32" y="394"/>
                  <a:pt x="6" y="399"/>
                </a:cubicBezTo>
                <a:cubicBezTo>
                  <a:pt x="3" y="413"/>
                  <a:pt x="1" y="427"/>
                  <a:pt x="0" y="441"/>
                </a:cubicBezTo>
                <a:cubicBezTo>
                  <a:pt x="24" y="454"/>
                  <a:pt x="49" y="466"/>
                  <a:pt x="74" y="476"/>
                </a:cubicBezTo>
                <a:cubicBezTo>
                  <a:pt x="74" y="487"/>
                  <a:pt x="74" y="497"/>
                  <a:pt x="75" y="508"/>
                </a:cubicBezTo>
                <a:cubicBezTo>
                  <a:pt x="75" y="518"/>
                  <a:pt x="76" y="529"/>
                  <a:pt x="78" y="539"/>
                </a:cubicBezTo>
                <a:cubicBezTo>
                  <a:pt x="53" y="551"/>
                  <a:pt x="30" y="563"/>
                  <a:pt x="6" y="577"/>
                </a:cubicBezTo>
                <a:cubicBezTo>
                  <a:pt x="9" y="591"/>
                  <a:pt x="12" y="605"/>
                  <a:pt x="16" y="619"/>
                </a:cubicBezTo>
                <a:cubicBezTo>
                  <a:pt x="44" y="623"/>
                  <a:pt x="71" y="625"/>
                  <a:pt x="98" y="625"/>
                </a:cubicBezTo>
                <a:cubicBezTo>
                  <a:pt x="102" y="635"/>
                  <a:pt x="106" y="645"/>
                  <a:pt x="110" y="654"/>
                </a:cubicBezTo>
                <a:cubicBezTo>
                  <a:pt x="114" y="664"/>
                  <a:pt x="119" y="674"/>
                  <a:pt x="124" y="683"/>
                </a:cubicBezTo>
                <a:cubicBezTo>
                  <a:pt x="106" y="702"/>
                  <a:pt x="88" y="723"/>
                  <a:pt x="71" y="744"/>
                </a:cubicBezTo>
                <a:cubicBezTo>
                  <a:pt x="79" y="756"/>
                  <a:pt x="87" y="768"/>
                  <a:pt x="96" y="779"/>
                </a:cubicBezTo>
                <a:cubicBezTo>
                  <a:pt x="123" y="773"/>
                  <a:pt x="149" y="765"/>
                  <a:pt x="174" y="755"/>
                </a:cubicBezTo>
                <a:cubicBezTo>
                  <a:pt x="181" y="763"/>
                  <a:pt x="189" y="771"/>
                  <a:pt x="196" y="778"/>
                </a:cubicBezTo>
                <a:cubicBezTo>
                  <a:pt x="204" y="786"/>
                  <a:pt x="211" y="793"/>
                  <a:pt x="220" y="800"/>
                </a:cubicBezTo>
                <a:cubicBezTo>
                  <a:pt x="209" y="824"/>
                  <a:pt x="200" y="850"/>
                  <a:pt x="192" y="876"/>
                </a:cubicBezTo>
                <a:cubicBezTo>
                  <a:pt x="204" y="884"/>
                  <a:pt x="216" y="892"/>
                  <a:pt x="228" y="900"/>
                </a:cubicBezTo>
                <a:cubicBezTo>
                  <a:pt x="251" y="884"/>
                  <a:pt x="272" y="867"/>
                  <a:pt x="293" y="849"/>
                </a:cubicBezTo>
                <a:cubicBezTo>
                  <a:pt x="302" y="854"/>
                  <a:pt x="311" y="858"/>
                  <a:pt x="321" y="863"/>
                </a:cubicBezTo>
                <a:cubicBezTo>
                  <a:pt x="331" y="867"/>
                  <a:pt x="341" y="871"/>
                  <a:pt x="351" y="874"/>
                </a:cubicBezTo>
                <a:cubicBezTo>
                  <a:pt x="350" y="901"/>
                  <a:pt x="351" y="928"/>
                  <a:pt x="353" y="955"/>
                </a:cubicBezTo>
                <a:cubicBezTo>
                  <a:pt x="366" y="959"/>
                  <a:pt x="380" y="962"/>
                  <a:pt x="394" y="965"/>
                </a:cubicBezTo>
                <a:cubicBezTo>
                  <a:pt x="410" y="942"/>
                  <a:pt x="424" y="918"/>
                  <a:pt x="436" y="894"/>
                </a:cubicBezTo>
                <a:cubicBezTo>
                  <a:pt x="447" y="895"/>
                  <a:pt x="457" y="896"/>
                  <a:pt x="468" y="896"/>
                </a:cubicBezTo>
                <a:cubicBezTo>
                  <a:pt x="479" y="897"/>
                  <a:pt x="489" y="897"/>
                  <a:pt x="500" y="896"/>
                </a:cubicBezTo>
                <a:cubicBezTo>
                  <a:pt x="509" y="921"/>
                  <a:pt x="519" y="947"/>
                  <a:pt x="531" y="971"/>
                </a:cubicBezTo>
                <a:cubicBezTo>
                  <a:pt x="545" y="969"/>
                  <a:pt x="559" y="967"/>
                  <a:pt x="573" y="965"/>
                </a:cubicBezTo>
                <a:cubicBezTo>
                  <a:pt x="580" y="937"/>
                  <a:pt x="584" y="911"/>
                  <a:pt x="587" y="884"/>
                </a:cubicBezTo>
                <a:cubicBezTo>
                  <a:pt x="597" y="881"/>
                  <a:pt x="607" y="878"/>
                  <a:pt x="617" y="875"/>
                </a:cubicBezTo>
                <a:cubicBezTo>
                  <a:pt x="627" y="871"/>
                  <a:pt x="637" y="867"/>
                  <a:pt x="647" y="863"/>
                </a:cubicBezTo>
                <a:cubicBezTo>
                  <a:pt x="664" y="883"/>
                  <a:pt x="683" y="903"/>
                  <a:pt x="703" y="921"/>
                </a:cubicBezTo>
                <a:cubicBezTo>
                  <a:pt x="716" y="915"/>
                  <a:pt x="728" y="908"/>
                  <a:pt x="740" y="900"/>
                </a:cubicBezTo>
                <a:cubicBezTo>
                  <a:pt x="736" y="873"/>
                  <a:pt x="731" y="846"/>
                  <a:pt x="723" y="820"/>
                </a:cubicBezTo>
                <a:cubicBezTo>
                  <a:pt x="732" y="814"/>
                  <a:pt x="740" y="807"/>
                  <a:pt x="748" y="800"/>
                </a:cubicBezTo>
                <a:cubicBezTo>
                  <a:pt x="757" y="794"/>
                  <a:pt x="764" y="786"/>
                  <a:pt x="772" y="779"/>
                </a:cubicBezTo>
                <a:cubicBezTo>
                  <a:pt x="795" y="792"/>
                  <a:pt x="820" y="803"/>
                  <a:pt x="845" y="813"/>
                </a:cubicBezTo>
                <a:cubicBezTo>
                  <a:pt x="855" y="802"/>
                  <a:pt x="864" y="791"/>
                  <a:pt x="872" y="780"/>
                </a:cubicBezTo>
                <a:cubicBezTo>
                  <a:pt x="859" y="756"/>
                  <a:pt x="844" y="733"/>
                  <a:pt x="828" y="711"/>
                </a:cubicBezTo>
                <a:cubicBezTo>
                  <a:pt x="834" y="702"/>
                  <a:pt x="839" y="693"/>
                  <a:pt x="844" y="684"/>
                </a:cubicBezTo>
                <a:cubicBezTo>
                  <a:pt x="849" y="674"/>
                  <a:pt x="854" y="665"/>
                  <a:pt x="858" y="655"/>
                </a:cubicBezTo>
                <a:cubicBezTo>
                  <a:pt x="885" y="659"/>
                  <a:pt x="911" y="660"/>
                  <a:pt x="939" y="661"/>
                </a:cubicBezTo>
                <a:cubicBezTo>
                  <a:pt x="944" y="647"/>
                  <a:pt x="948" y="634"/>
                  <a:pt x="952" y="620"/>
                </a:cubicBezTo>
                <a:cubicBezTo>
                  <a:pt x="931" y="602"/>
                  <a:pt x="908" y="586"/>
                  <a:pt x="886" y="572"/>
                </a:cubicBezTo>
                <a:cubicBezTo>
                  <a:pt x="888" y="561"/>
                  <a:pt x="890" y="551"/>
                  <a:pt x="891" y="541"/>
                </a:cubicBezTo>
                <a:close/>
                <a:moveTo>
                  <a:pt x="803" y="529"/>
                </a:moveTo>
                <a:cubicBezTo>
                  <a:pt x="798" y="568"/>
                  <a:pt x="785" y="606"/>
                  <a:pt x="766" y="641"/>
                </a:cubicBezTo>
                <a:cubicBezTo>
                  <a:pt x="747" y="676"/>
                  <a:pt x="721" y="707"/>
                  <a:pt x="691" y="732"/>
                </a:cubicBezTo>
                <a:cubicBezTo>
                  <a:pt x="661" y="758"/>
                  <a:pt x="626" y="778"/>
                  <a:pt x="588" y="790"/>
                </a:cubicBezTo>
                <a:cubicBezTo>
                  <a:pt x="551" y="803"/>
                  <a:pt x="511" y="809"/>
                  <a:pt x="472" y="807"/>
                </a:cubicBezTo>
                <a:cubicBezTo>
                  <a:pt x="432" y="806"/>
                  <a:pt x="393" y="797"/>
                  <a:pt x="357" y="781"/>
                </a:cubicBezTo>
                <a:cubicBezTo>
                  <a:pt x="320" y="765"/>
                  <a:pt x="287" y="743"/>
                  <a:pt x="259" y="715"/>
                </a:cubicBezTo>
                <a:cubicBezTo>
                  <a:pt x="230" y="687"/>
                  <a:pt x="207" y="654"/>
                  <a:pt x="191" y="618"/>
                </a:cubicBezTo>
                <a:cubicBezTo>
                  <a:pt x="175" y="582"/>
                  <a:pt x="166" y="543"/>
                  <a:pt x="164" y="503"/>
                </a:cubicBezTo>
                <a:cubicBezTo>
                  <a:pt x="161" y="464"/>
                  <a:pt x="167" y="424"/>
                  <a:pt x="179" y="386"/>
                </a:cubicBezTo>
                <a:cubicBezTo>
                  <a:pt x="191" y="349"/>
                  <a:pt x="211" y="313"/>
                  <a:pt x="236" y="283"/>
                </a:cubicBezTo>
                <a:cubicBezTo>
                  <a:pt x="261" y="252"/>
                  <a:pt x="292" y="226"/>
                  <a:pt x="326" y="207"/>
                </a:cubicBezTo>
                <a:cubicBezTo>
                  <a:pt x="361" y="187"/>
                  <a:pt x="399" y="174"/>
                  <a:pt x="438" y="168"/>
                </a:cubicBezTo>
                <a:cubicBezTo>
                  <a:pt x="477" y="163"/>
                  <a:pt x="517" y="164"/>
                  <a:pt x="556" y="173"/>
                </a:cubicBezTo>
                <a:cubicBezTo>
                  <a:pt x="594" y="182"/>
                  <a:pt x="632" y="198"/>
                  <a:pt x="664" y="220"/>
                </a:cubicBezTo>
                <a:cubicBezTo>
                  <a:pt x="697" y="242"/>
                  <a:pt x="726" y="271"/>
                  <a:pt x="748" y="303"/>
                </a:cubicBezTo>
                <a:cubicBezTo>
                  <a:pt x="771" y="336"/>
                  <a:pt x="787" y="372"/>
                  <a:pt x="797" y="411"/>
                </a:cubicBezTo>
                <a:cubicBezTo>
                  <a:pt x="806" y="450"/>
                  <a:pt x="808" y="490"/>
                  <a:pt x="803" y="529"/>
                </a:cubicBezTo>
                <a:close/>
              </a:path>
            </a:pathLst>
          </a:custGeom>
          <a:solidFill>
            <a:schemeClr val="accent2"/>
          </a:solidFill>
          <a:ln>
            <a:noFill/>
          </a:ln>
        </p:spPr>
        <p:txBody>
          <a:bodyPr vert="horz" wrap="square" lIns="90000" tIns="46800" rIns="90000" bIns="46800" numCol="1" anchor="t" anchorCtr="0" compatLnSpc="1"/>
          <a:lstStyle/>
          <a:p>
            <a:pPr>
              <a:lnSpc>
                <a:spcPct val="120000"/>
              </a:lnSpc>
            </a:pPr>
            <a:endParaRPr lang="en-US" dirty="0">
              <a:solidFill>
                <a:schemeClr val="tx1">
                  <a:lumMod val="85000"/>
                  <a:lumOff val="15000"/>
                </a:schemeClr>
              </a:solidFill>
              <a:cs typeface="+mn-ea"/>
              <a:sym typeface="+mn-lt"/>
            </a:endParaRPr>
          </a:p>
        </p:txBody>
      </p:sp>
      <p:sp>
        <p:nvSpPr>
          <p:cNvPr id="2" name="PA-任意多边形 35">
            <a:extLst>
              <a:ext uri="{FF2B5EF4-FFF2-40B4-BE49-F238E27FC236}">
                <a16:creationId xmlns:a16="http://schemas.microsoft.com/office/drawing/2014/main" id="{270CFFB9-109C-DF86-70EC-2211B2856068}"/>
              </a:ext>
            </a:extLst>
          </p:cNvPr>
          <p:cNvSpPr>
            <a:spLocks noChangeAspect="1" noEditPoints="1"/>
          </p:cNvSpPr>
          <p:nvPr>
            <p:custDataLst>
              <p:tags r:id="rId7"/>
            </p:custDataLst>
          </p:nvPr>
        </p:nvSpPr>
        <p:spPr bwMode="auto">
          <a:xfrm>
            <a:off x="3657116" y="3490642"/>
            <a:ext cx="628132" cy="529017"/>
          </a:xfrm>
          <a:custGeom>
            <a:avLst/>
            <a:gdLst/>
            <a:ahLst/>
            <a:cxnLst>
              <a:cxn ang="0">
                <a:pos x="73" y="40"/>
              </a:cxn>
              <a:cxn ang="0">
                <a:pos x="73" y="53"/>
              </a:cxn>
              <a:cxn ang="0">
                <a:pos x="72" y="55"/>
              </a:cxn>
              <a:cxn ang="0">
                <a:pos x="68" y="55"/>
              </a:cxn>
              <a:cxn ang="0">
                <a:pos x="68" y="57"/>
              </a:cxn>
              <a:cxn ang="0">
                <a:pos x="61" y="64"/>
              </a:cxn>
              <a:cxn ang="0">
                <a:pos x="55" y="57"/>
              </a:cxn>
              <a:cxn ang="0">
                <a:pos x="55" y="55"/>
              </a:cxn>
              <a:cxn ang="0">
                <a:pos x="18" y="55"/>
              </a:cxn>
              <a:cxn ang="0">
                <a:pos x="18" y="57"/>
              </a:cxn>
              <a:cxn ang="0">
                <a:pos x="11" y="64"/>
              </a:cxn>
              <a:cxn ang="0">
                <a:pos x="4" y="57"/>
              </a:cxn>
              <a:cxn ang="0">
                <a:pos x="4" y="55"/>
              </a:cxn>
              <a:cxn ang="0">
                <a:pos x="1" y="55"/>
              </a:cxn>
              <a:cxn ang="0">
                <a:pos x="0" y="53"/>
              </a:cxn>
              <a:cxn ang="0">
                <a:pos x="0" y="40"/>
              </a:cxn>
              <a:cxn ang="0">
                <a:pos x="8" y="32"/>
              </a:cxn>
              <a:cxn ang="0">
                <a:pos x="9" y="32"/>
              </a:cxn>
              <a:cxn ang="0">
                <a:pos x="13" y="17"/>
              </a:cxn>
              <a:cxn ang="0">
                <a:pos x="23" y="9"/>
              </a:cxn>
              <a:cxn ang="0">
                <a:pos x="27" y="9"/>
              </a:cxn>
              <a:cxn ang="0">
                <a:pos x="27" y="1"/>
              </a:cxn>
              <a:cxn ang="0">
                <a:pos x="28" y="0"/>
              </a:cxn>
              <a:cxn ang="0">
                <a:pos x="44" y="0"/>
              </a:cxn>
              <a:cxn ang="0">
                <a:pos x="45" y="1"/>
              </a:cxn>
              <a:cxn ang="0">
                <a:pos x="45" y="9"/>
              </a:cxn>
              <a:cxn ang="0">
                <a:pos x="50" y="9"/>
              </a:cxn>
              <a:cxn ang="0">
                <a:pos x="60" y="17"/>
              </a:cxn>
              <a:cxn ang="0">
                <a:pos x="64" y="32"/>
              </a:cxn>
              <a:cxn ang="0">
                <a:pos x="65" y="32"/>
              </a:cxn>
              <a:cxn ang="0">
                <a:pos x="73" y="40"/>
              </a:cxn>
              <a:cxn ang="0">
                <a:pos x="17" y="43"/>
              </a:cxn>
              <a:cxn ang="0">
                <a:pos x="11" y="37"/>
              </a:cxn>
              <a:cxn ang="0">
                <a:pos x="5" y="43"/>
              </a:cxn>
              <a:cxn ang="0">
                <a:pos x="11" y="49"/>
              </a:cxn>
              <a:cxn ang="0">
                <a:pos x="17" y="43"/>
              </a:cxn>
              <a:cxn ang="0">
                <a:pos x="54" y="32"/>
              </a:cxn>
              <a:cxn ang="0">
                <a:pos x="51" y="19"/>
              </a:cxn>
              <a:cxn ang="0">
                <a:pos x="50" y="18"/>
              </a:cxn>
              <a:cxn ang="0">
                <a:pos x="23" y="18"/>
              </a:cxn>
              <a:cxn ang="0">
                <a:pos x="21" y="19"/>
              </a:cxn>
              <a:cxn ang="0">
                <a:pos x="18" y="32"/>
              </a:cxn>
              <a:cxn ang="0">
                <a:pos x="54" y="32"/>
              </a:cxn>
              <a:cxn ang="0">
                <a:pos x="67" y="43"/>
              </a:cxn>
              <a:cxn ang="0">
                <a:pos x="61" y="37"/>
              </a:cxn>
              <a:cxn ang="0">
                <a:pos x="56" y="43"/>
              </a:cxn>
              <a:cxn ang="0">
                <a:pos x="61" y="49"/>
              </a:cxn>
              <a:cxn ang="0">
                <a:pos x="67" y="43"/>
              </a:cxn>
            </a:cxnLst>
            <a:rect l="0" t="0" r="r" b="b"/>
            <a:pathLst>
              <a:path w="73" h="64">
                <a:moveTo>
                  <a:pt x="73" y="40"/>
                </a:moveTo>
                <a:cubicBezTo>
                  <a:pt x="73" y="53"/>
                  <a:pt x="73" y="53"/>
                  <a:pt x="73" y="53"/>
                </a:cubicBezTo>
                <a:cubicBezTo>
                  <a:pt x="73" y="54"/>
                  <a:pt x="72" y="55"/>
                  <a:pt x="72" y="55"/>
                </a:cubicBezTo>
                <a:cubicBezTo>
                  <a:pt x="68" y="55"/>
                  <a:pt x="68" y="55"/>
                  <a:pt x="68" y="55"/>
                </a:cubicBezTo>
                <a:cubicBezTo>
                  <a:pt x="68" y="57"/>
                  <a:pt x="68" y="57"/>
                  <a:pt x="68" y="57"/>
                </a:cubicBezTo>
                <a:cubicBezTo>
                  <a:pt x="68" y="61"/>
                  <a:pt x="65" y="64"/>
                  <a:pt x="61" y="64"/>
                </a:cubicBezTo>
                <a:cubicBezTo>
                  <a:pt x="58" y="64"/>
                  <a:pt x="55" y="61"/>
                  <a:pt x="55" y="57"/>
                </a:cubicBezTo>
                <a:cubicBezTo>
                  <a:pt x="55" y="55"/>
                  <a:pt x="55" y="55"/>
                  <a:pt x="55" y="55"/>
                </a:cubicBezTo>
                <a:cubicBezTo>
                  <a:pt x="18" y="55"/>
                  <a:pt x="18" y="55"/>
                  <a:pt x="18" y="55"/>
                </a:cubicBezTo>
                <a:cubicBezTo>
                  <a:pt x="18" y="57"/>
                  <a:pt x="18" y="57"/>
                  <a:pt x="18" y="57"/>
                </a:cubicBezTo>
                <a:cubicBezTo>
                  <a:pt x="18" y="61"/>
                  <a:pt x="15" y="64"/>
                  <a:pt x="11" y="64"/>
                </a:cubicBezTo>
                <a:cubicBezTo>
                  <a:pt x="7" y="64"/>
                  <a:pt x="4" y="61"/>
                  <a:pt x="4" y="57"/>
                </a:cubicBezTo>
                <a:cubicBezTo>
                  <a:pt x="4" y="55"/>
                  <a:pt x="4" y="55"/>
                  <a:pt x="4" y="55"/>
                </a:cubicBezTo>
                <a:cubicBezTo>
                  <a:pt x="1" y="55"/>
                  <a:pt x="1" y="55"/>
                  <a:pt x="1" y="55"/>
                </a:cubicBezTo>
                <a:cubicBezTo>
                  <a:pt x="0" y="55"/>
                  <a:pt x="0" y="54"/>
                  <a:pt x="0" y="53"/>
                </a:cubicBezTo>
                <a:cubicBezTo>
                  <a:pt x="0" y="40"/>
                  <a:pt x="0" y="40"/>
                  <a:pt x="0" y="40"/>
                </a:cubicBezTo>
                <a:cubicBezTo>
                  <a:pt x="0" y="35"/>
                  <a:pt x="3" y="32"/>
                  <a:pt x="8" y="32"/>
                </a:cubicBezTo>
                <a:cubicBezTo>
                  <a:pt x="9" y="32"/>
                  <a:pt x="9" y="32"/>
                  <a:pt x="9" y="32"/>
                </a:cubicBezTo>
                <a:cubicBezTo>
                  <a:pt x="13" y="17"/>
                  <a:pt x="13" y="17"/>
                  <a:pt x="13" y="17"/>
                </a:cubicBezTo>
                <a:cubicBezTo>
                  <a:pt x="14" y="12"/>
                  <a:pt x="18" y="9"/>
                  <a:pt x="23" y="9"/>
                </a:cubicBezTo>
                <a:cubicBezTo>
                  <a:pt x="27" y="9"/>
                  <a:pt x="27" y="9"/>
                  <a:pt x="27" y="9"/>
                </a:cubicBezTo>
                <a:cubicBezTo>
                  <a:pt x="27" y="1"/>
                  <a:pt x="27" y="1"/>
                  <a:pt x="27" y="1"/>
                </a:cubicBezTo>
                <a:cubicBezTo>
                  <a:pt x="27" y="0"/>
                  <a:pt x="28" y="0"/>
                  <a:pt x="28" y="0"/>
                </a:cubicBezTo>
                <a:cubicBezTo>
                  <a:pt x="44" y="0"/>
                  <a:pt x="44" y="0"/>
                  <a:pt x="44" y="0"/>
                </a:cubicBezTo>
                <a:cubicBezTo>
                  <a:pt x="45" y="0"/>
                  <a:pt x="45" y="0"/>
                  <a:pt x="45" y="1"/>
                </a:cubicBezTo>
                <a:cubicBezTo>
                  <a:pt x="45" y="9"/>
                  <a:pt x="45" y="9"/>
                  <a:pt x="45" y="9"/>
                </a:cubicBezTo>
                <a:cubicBezTo>
                  <a:pt x="50" y="9"/>
                  <a:pt x="50" y="9"/>
                  <a:pt x="50" y="9"/>
                </a:cubicBezTo>
                <a:cubicBezTo>
                  <a:pt x="55" y="9"/>
                  <a:pt x="59" y="12"/>
                  <a:pt x="60" y="17"/>
                </a:cubicBezTo>
                <a:cubicBezTo>
                  <a:pt x="64" y="32"/>
                  <a:pt x="64" y="32"/>
                  <a:pt x="64" y="32"/>
                </a:cubicBezTo>
                <a:cubicBezTo>
                  <a:pt x="65" y="32"/>
                  <a:pt x="65" y="32"/>
                  <a:pt x="65" y="32"/>
                </a:cubicBezTo>
                <a:cubicBezTo>
                  <a:pt x="69" y="32"/>
                  <a:pt x="73" y="35"/>
                  <a:pt x="73" y="40"/>
                </a:cubicBezTo>
                <a:close/>
                <a:moveTo>
                  <a:pt x="17" y="43"/>
                </a:moveTo>
                <a:cubicBezTo>
                  <a:pt x="17" y="40"/>
                  <a:pt x="14" y="37"/>
                  <a:pt x="11" y="37"/>
                </a:cubicBezTo>
                <a:cubicBezTo>
                  <a:pt x="8" y="37"/>
                  <a:pt x="5" y="40"/>
                  <a:pt x="5" y="43"/>
                </a:cubicBezTo>
                <a:cubicBezTo>
                  <a:pt x="5" y="46"/>
                  <a:pt x="8" y="49"/>
                  <a:pt x="11" y="49"/>
                </a:cubicBezTo>
                <a:cubicBezTo>
                  <a:pt x="14" y="49"/>
                  <a:pt x="17" y="46"/>
                  <a:pt x="17" y="43"/>
                </a:cubicBezTo>
                <a:close/>
                <a:moveTo>
                  <a:pt x="54" y="32"/>
                </a:moveTo>
                <a:cubicBezTo>
                  <a:pt x="51" y="19"/>
                  <a:pt x="51" y="19"/>
                  <a:pt x="51" y="19"/>
                </a:cubicBezTo>
                <a:cubicBezTo>
                  <a:pt x="51" y="19"/>
                  <a:pt x="50" y="18"/>
                  <a:pt x="50" y="18"/>
                </a:cubicBezTo>
                <a:cubicBezTo>
                  <a:pt x="23" y="18"/>
                  <a:pt x="23" y="18"/>
                  <a:pt x="23" y="18"/>
                </a:cubicBezTo>
                <a:cubicBezTo>
                  <a:pt x="22" y="18"/>
                  <a:pt x="21" y="19"/>
                  <a:pt x="21" y="19"/>
                </a:cubicBezTo>
                <a:cubicBezTo>
                  <a:pt x="18" y="32"/>
                  <a:pt x="18" y="32"/>
                  <a:pt x="18" y="32"/>
                </a:cubicBezTo>
                <a:lnTo>
                  <a:pt x="54" y="32"/>
                </a:lnTo>
                <a:close/>
                <a:moveTo>
                  <a:pt x="67" y="43"/>
                </a:moveTo>
                <a:cubicBezTo>
                  <a:pt x="67" y="40"/>
                  <a:pt x="65" y="37"/>
                  <a:pt x="61" y="37"/>
                </a:cubicBezTo>
                <a:cubicBezTo>
                  <a:pt x="58" y="37"/>
                  <a:pt x="56" y="40"/>
                  <a:pt x="56" y="43"/>
                </a:cubicBezTo>
                <a:cubicBezTo>
                  <a:pt x="56" y="46"/>
                  <a:pt x="58" y="49"/>
                  <a:pt x="61" y="49"/>
                </a:cubicBezTo>
                <a:cubicBezTo>
                  <a:pt x="65" y="49"/>
                  <a:pt x="67" y="46"/>
                  <a:pt x="67" y="43"/>
                </a:cubicBezTo>
                <a:close/>
              </a:path>
            </a:pathLst>
          </a:custGeom>
          <a:solidFill>
            <a:schemeClr val="tx1">
              <a:lumMod val="65000"/>
              <a:lumOff val="3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dk1"/>
              </a:solidFill>
            </a:endParaRPr>
          </a:p>
        </p:txBody>
      </p:sp>
      <p:sp>
        <p:nvSpPr>
          <p:cNvPr id="11" name="PA-任意多边形 29">
            <a:extLst>
              <a:ext uri="{FF2B5EF4-FFF2-40B4-BE49-F238E27FC236}">
                <a16:creationId xmlns:a16="http://schemas.microsoft.com/office/drawing/2014/main" id="{E731885D-9FDB-3A80-957D-C34DE94CE1D0}"/>
              </a:ext>
            </a:extLst>
          </p:cNvPr>
          <p:cNvSpPr>
            <a:spLocks noChangeAspect="1" noEditPoints="1"/>
          </p:cNvSpPr>
          <p:nvPr>
            <p:custDataLst>
              <p:tags r:id="rId8"/>
            </p:custDataLst>
          </p:nvPr>
        </p:nvSpPr>
        <p:spPr bwMode="auto">
          <a:xfrm>
            <a:off x="3224302" y="5189404"/>
            <a:ext cx="501233" cy="413445"/>
          </a:xfrm>
          <a:custGeom>
            <a:avLst/>
            <a:gdLst/>
            <a:ahLst/>
            <a:cxnLst>
              <a:cxn ang="0">
                <a:pos x="55" y="20"/>
              </a:cxn>
              <a:cxn ang="0">
                <a:pos x="31" y="43"/>
              </a:cxn>
              <a:cxn ang="0">
                <a:pos x="32" y="49"/>
              </a:cxn>
              <a:cxn ang="0">
                <a:pos x="29" y="49"/>
              </a:cxn>
              <a:cxn ang="0">
                <a:pos x="19" y="48"/>
              </a:cxn>
              <a:cxn ang="0">
                <a:pos x="9" y="53"/>
              </a:cxn>
              <a:cxn ang="0">
                <a:pos x="11" y="44"/>
              </a:cxn>
              <a:cxn ang="0">
                <a:pos x="0" y="25"/>
              </a:cxn>
              <a:cxn ang="0">
                <a:pos x="29" y="0"/>
              </a:cxn>
              <a:cxn ang="0">
                <a:pos x="58" y="20"/>
              </a:cxn>
              <a:cxn ang="0">
                <a:pos x="55" y="20"/>
              </a:cxn>
              <a:cxn ang="0">
                <a:pos x="19" y="12"/>
              </a:cxn>
              <a:cxn ang="0">
                <a:pos x="15" y="16"/>
              </a:cxn>
              <a:cxn ang="0">
                <a:pos x="19" y="19"/>
              </a:cxn>
              <a:cxn ang="0">
                <a:pos x="23" y="16"/>
              </a:cxn>
              <a:cxn ang="0">
                <a:pos x="19" y="12"/>
              </a:cxn>
              <a:cxn ang="0">
                <a:pos x="72" y="60"/>
              </a:cxn>
              <a:cxn ang="0">
                <a:pos x="74" y="67"/>
              </a:cxn>
              <a:cxn ang="0">
                <a:pos x="66" y="62"/>
              </a:cxn>
              <a:cxn ang="0">
                <a:pos x="57" y="64"/>
              </a:cxn>
              <a:cxn ang="0">
                <a:pos x="33" y="43"/>
              </a:cxn>
              <a:cxn ang="0">
                <a:pos x="57" y="22"/>
              </a:cxn>
              <a:cxn ang="0">
                <a:pos x="82" y="43"/>
              </a:cxn>
              <a:cxn ang="0">
                <a:pos x="72" y="60"/>
              </a:cxn>
              <a:cxn ang="0">
                <a:pos x="40" y="12"/>
              </a:cxn>
              <a:cxn ang="0">
                <a:pos x="35" y="16"/>
              </a:cxn>
              <a:cxn ang="0">
                <a:pos x="40" y="19"/>
              </a:cxn>
              <a:cxn ang="0">
                <a:pos x="43" y="16"/>
              </a:cxn>
              <a:cxn ang="0">
                <a:pos x="40" y="12"/>
              </a:cxn>
              <a:cxn ang="0">
                <a:pos x="49" y="33"/>
              </a:cxn>
              <a:cxn ang="0">
                <a:pos x="46" y="36"/>
              </a:cxn>
              <a:cxn ang="0">
                <a:pos x="49" y="39"/>
              </a:cxn>
              <a:cxn ang="0">
                <a:pos x="53" y="36"/>
              </a:cxn>
              <a:cxn ang="0">
                <a:pos x="49" y="33"/>
              </a:cxn>
              <a:cxn ang="0">
                <a:pos x="65" y="33"/>
              </a:cxn>
              <a:cxn ang="0">
                <a:pos x="62" y="36"/>
              </a:cxn>
              <a:cxn ang="0">
                <a:pos x="65" y="39"/>
              </a:cxn>
              <a:cxn ang="0">
                <a:pos x="69" y="36"/>
              </a:cxn>
              <a:cxn ang="0">
                <a:pos x="65" y="33"/>
              </a:cxn>
            </a:cxnLst>
            <a:rect l="0" t="0" r="r" b="b"/>
            <a:pathLst>
              <a:path w="82" h="67">
                <a:moveTo>
                  <a:pt x="55" y="20"/>
                </a:moveTo>
                <a:cubicBezTo>
                  <a:pt x="42" y="20"/>
                  <a:pt x="31" y="30"/>
                  <a:pt x="31" y="43"/>
                </a:cubicBezTo>
                <a:cubicBezTo>
                  <a:pt x="31" y="45"/>
                  <a:pt x="31" y="47"/>
                  <a:pt x="32" y="49"/>
                </a:cubicBezTo>
                <a:cubicBezTo>
                  <a:pt x="31" y="49"/>
                  <a:pt x="30" y="49"/>
                  <a:pt x="29" y="49"/>
                </a:cubicBezTo>
                <a:cubicBezTo>
                  <a:pt x="25" y="49"/>
                  <a:pt x="22" y="49"/>
                  <a:pt x="19" y="48"/>
                </a:cubicBezTo>
                <a:cubicBezTo>
                  <a:pt x="9" y="53"/>
                  <a:pt x="9" y="53"/>
                  <a:pt x="9" y="53"/>
                </a:cubicBezTo>
                <a:cubicBezTo>
                  <a:pt x="11" y="44"/>
                  <a:pt x="11" y="44"/>
                  <a:pt x="11" y="44"/>
                </a:cubicBezTo>
                <a:cubicBezTo>
                  <a:pt x="4" y="39"/>
                  <a:pt x="0" y="33"/>
                  <a:pt x="0" y="25"/>
                </a:cubicBezTo>
                <a:cubicBezTo>
                  <a:pt x="0" y="11"/>
                  <a:pt x="13" y="0"/>
                  <a:pt x="29" y="0"/>
                </a:cubicBezTo>
                <a:cubicBezTo>
                  <a:pt x="43" y="0"/>
                  <a:pt x="56" y="9"/>
                  <a:pt x="58" y="20"/>
                </a:cubicBezTo>
                <a:cubicBezTo>
                  <a:pt x="57" y="20"/>
                  <a:pt x="56" y="20"/>
                  <a:pt x="55" y="20"/>
                </a:cubicBezTo>
                <a:close/>
                <a:moveTo>
                  <a:pt x="19" y="12"/>
                </a:moveTo>
                <a:cubicBezTo>
                  <a:pt x="17" y="12"/>
                  <a:pt x="15" y="14"/>
                  <a:pt x="15" y="16"/>
                </a:cubicBezTo>
                <a:cubicBezTo>
                  <a:pt x="15" y="18"/>
                  <a:pt x="17" y="19"/>
                  <a:pt x="19" y="19"/>
                </a:cubicBezTo>
                <a:cubicBezTo>
                  <a:pt x="22" y="19"/>
                  <a:pt x="23" y="18"/>
                  <a:pt x="23" y="16"/>
                </a:cubicBezTo>
                <a:cubicBezTo>
                  <a:pt x="23" y="14"/>
                  <a:pt x="22" y="12"/>
                  <a:pt x="19" y="12"/>
                </a:cubicBezTo>
                <a:close/>
                <a:moveTo>
                  <a:pt x="72" y="60"/>
                </a:moveTo>
                <a:cubicBezTo>
                  <a:pt x="74" y="67"/>
                  <a:pt x="74" y="67"/>
                  <a:pt x="74" y="67"/>
                </a:cubicBezTo>
                <a:cubicBezTo>
                  <a:pt x="66" y="62"/>
                  <a:pt x="66" y="62"/>
                  <a:pt x="66" y="62"/>
                </a:cubicBezTo>
                <a:cubicBezTo>
                  <a:pt x="63" y="63"/>
                  <a:pt x="60" y="64"/>
                  <a:pt x="57" y="64"/>
                </a:cubicBezTo>
                <a:cubicBezTo>
                  <a:pt x="43" y="64"/>
                  <a:pt x="33" y="54"/>
                  <a:pt x="33" y="43"/>
                </a:cubicBezTo>
                <a:cubicBezTo>
                  <a:pt x="33" y="31"/>
                  <a:pt x="43" y="22"/>
                  <a:pt x="57" y="22"/>
                </a:cubicBezTo>
                <a:cubicBezTo>
                  <a:pt x="70" y="22"/>
                  <a:pt x="82" y="31"/>
                  <a:pt x="82" y="43"/>
                </a:cubicBezTo>
                <a:cubicBezTo>
                  <a:pt x="82" y="49"/>
                  <a:pt x="78" y="55"/>
                  <a:pt x="72" y="60"/>
                </a:cubicBezTo>
                <a:close/>
                <a:moveTo>
                  <a:pt x="40" y="12"/>
                </a:moveTo>
                <a:cubicBezTo>
                  <a:pt x="38" y="12"/>
                  <a:pt x="35" y="14"/>
                  <a:pt x="35" y="16"/>
                </a:cubicBezTo>
                <a:cubicBezTo>
                  <a:pt x="35" y="18"/>
                  <a:pt x="38" y="19"/>
                  <a:pt x="40" y="19"/>
                </a:cubicBezTo>
                <a:cubicBezTo>
                  <a:pt x="42" y="19"/>
                  <a:pt x="43" y="18"/>
                  <a:pt x="43" y="16"/>
                </a:cubicBezTo>
                <a:cubicBezTo>
                  <a:pt x="43" y="14"/>
                  <a:pt x="42" y="12"/>
                  <a:pt x="40" y="12"/>
                </a:cubicBezTo>
                <a:close/>
                <a:moveTo>
                  <a:pt x="49" y="33"/>
                </a:moveTo>
                <a:cubicBezTo>
                  <a:pt x="48" y="33"/>
                  <a:pt x="46" y="35"/>
                  <a:pt x="46" y="36"/>
                </a:cubicBezTo>
                <a:cubicBezTo>
                  <a:pt x="46" y="38"/>
                  <a:pt x="48" y="39"/>
                  <a:pt x="49" y="39"/>
                </a:cubicBezTo>
                <a:cubicBezTo>
                  <a:pt x="51" y="39"/>
                  <a:pt x="53" y="38"/>
                  <a:pt x="53" y="36"/>
                </a:cubicBezTo>
                <a:cubicBezTo>
                  <a:pt x="53" y="35"/>
                  <a:pt x="51" y="33"/>
                  <a:pt x="49" y="33"/>
                </a:cubicBezTo>
                <a:close/>
                <a:moveTo>
                  <a:pt x="65" y="33"/>
                </a:moveTo>
                <a:cubicBezTo>
                  <a:pt x="64" y="33"/>
                  <a:pt x="62" y="35"/>
                  <a:pt x="62" y="36"/>
                </a:cubicBezTo>
                <a:cubicBezTo>
                  <a:pt x="62" y="38"/>
                  <a:pt x="64" y="39"/>
                  <a:pt x="65" y="39"/>
                </a:cubicBezTo>
                <a:cubicBezTo>
                  <a:pt x="67" y="39"/>
                  <a:pt x="69" y="38"/>
                  <a:pt x="69" y="36"/>
                </a:cubicBezTo>
                <a:cubicBezTo>
                  <a:pt x="69" y="35"/>
                  <a:pt x="67" y="33"/>
                  <a:pt x="65" y="33"/>
                </a:cubicBezTo>
                <a:close/>
              </a:path>
            </a:pathLst>
          </a:custGeom>
          <a:solidFill>
            <a:schemeClr val="tx1">
              <a:lumMod val="65000"/>
              <a:lumOff val="3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dk1"/>
              </a:solidFill>
            </a:endParaRPr>
          </a:p>
        </p:txBody>
      </p:sp>
      <p:sp>
        <p:nvSpPr>
          <p:cNvPr id="4" name="PA-任意多边形 66">
            <a:extLst>
              <a:ext uri="{FF2B5EF4-FFF2-40B4-BE49-F238E27FC236}">
                <a16:creationId xmlns:a16="http://schemas.microsoft.com/office/drawing/2014/main" id="{7BC6CA2F-5D33-1E75-5839-D649E846E93D}"/>
              </a:ext>
            </a:extLst>
          </p:cNvPr>
          <p:cNvSpPr>
            <a:spLocks noChangeAspect="1" noEditPoints="1"/>
          </p:cNvSpPr>
          <p:nvPr>
            <p:custDataLst>
              <p:tags r:id="rId9"/>
            </p:custDataLst>
          </p:nvPr>
        </p:nvSpPr>
        <p:spPr bwMode="auto">
          <a:xfrm>
            <a:off x="1845417" y="4055452"/>
            <a:ext cx="626289" cy="582689"/>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tx1">
              <a:lumMod val="65000"/>
              <a:lumOff val="3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dk1"/>
              </a:solidFill>
            </a:endParaRPr>
          </a:p>
        </p:txBody>
      </p:sp>
      <p:cxnSp>
        <p:nvCxnSpPr>
          <p:cNvPr id="17" name="PA-直接连接符 84">
            <a:extLst>
              <a:ext uri="{FF2B5EF4-FFF2-40B4-BE49-F238E27FC236}">
                <a16:creationId xmlns:a16="http://schemas.microsoft.com/office/drawing/2014/main" id="{6D72B87F-3743-2C34-B495-4FE81717EF16}"/>
              </a:ext>
            </a:extLst>
          </p:cNvPr>
          <p:cNvCxnSpPr>
            <a:cxnSpLocks/>
          </p:cNvCxnSpPr>
          <p:nvPr>
            <p:custDataLst>
              <p:tags r:id="rId10"/>
            </p:custDataLst>
          </p:nvPr>
        </p:nvCxnSpPr>
        <p:spPr>
          <a:xfrm>
            <a:off x="670719" y="1268186"/>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4" name="PA-内容占位符 2">
            <a:extLst>
              <a:ext uri="{FF2B5EF4-FFF2-40B4-BE49-F238E27FC236}">
                <a16:creationId xmlns:a16="http://schemas.microsoft.com/office/drawing/2014/main" id="{7CB4329A-7E04-2707-5A24-3E3C5772B30F}"/>
              </a:ext>
            </a:extLst>
          </p:cNvPr>
          <p:cNvSpPr txBox="1"/>
          <p:nvPr>
            <p:custDataLst>
              <p:tags r:id="rId11"/>
            </p:custDataLst>
          </p:nvPr>
        </p:nvSpPr>
        <p:spPr>
          <a:xfrm>
            <a:off x="5740637" y="3044666"/>
            <a:ext cx="5711558" cy="1882632"/>
          </a:xfrm>
          <a:prstGeom prst="rect">
            <a:avLst/>
          </a:prstGeom>
        </p:spPr>
        <p:txBody>
          <a:bodyPr wrap="square" lIns="90000" tIns="46800" rIns="90000" bIns="4680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04">
              <a:lnSpc>
                <a:spcPct val="150000"/>
              </a:lnSpc>
              <a:spcBef>
                <a:spcPts val="0"/>
              </a:spcBef>
              <a:buNone/>
              <a:defRPr/>
            </a:pPr>
            <a:r>
              <a:rPr lang="en-US" altLang="zh-CN" sz="2000" dirty="0">
                <a:solidFill>
                  <a:schemeClr val="tx1">
                    <a:lumMod val="75000"/>
                    <a:lumOff val="25000"/>
                  </a:schemeClr>
                </a:solidFill>
                <a:cs typeface="+mn-ea"/>
                <a:sym typeface="+mn-lt"/>
              </a:rPr>
              <a:t>Together, all of these engagements, initiatives, and practices help HPD remain one of the most professional, transparent and responsive police forces in the nation.</a:t>
            </a:r>
          </a:p>
        </p:txBody>
      </p:sp>
      <p:sp>
        <p:nvSpPr>
          <p:cNvPr id="35" name="PA-文本框 48">
            <a:extLst>
              <a:ext uri="{FF2B5EF4-FFF2-40B4-BE49-F238E27FC236}">
                <a16:creationId xmlns:a16="http://schemas.microsoft.com/office/drawing/2014/main" id="{4D59D491-C3AE-6916-1F3D-BBDA782D6906}"/>
              </a:ext>
            </a:extLst>
          </p:cNvPr>
          <p:cNvSpPr txBox="1">
            <a:spLocks noChangeArrowheads="1"/>
          </p:cNvSpPr>
          <p:nvPr>
            <p:custDataLst>
              <p:tags r:id="rId12"/>
            </p:custDataLst>
          </p:nvPr>
        </p:nvSpPr>
        <p:spPr bwMode="auto">
          <a:xfrm>
            <a:off x="683471" y="589010"/>
            <a:ext cx="279144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a:defRPr/>
            </a:pPr>
            <a:r>
              <a:rPr lang="en-US" altLang="zh-CN" sz="2400" dirty="0">
                <a:solidFill>
                  <a:schemeClr val="tx1">
                    <a:lumMod val="85000"/>
                    <a:lumOff val="15000"/>
                  </a:schemeClr>
                </a:solidFill>
                <a:latin typeface="+mn-lt"/>
                <a:ea typeface="+mn-ea"/>
                <a:cs typeface="+mn-ea"/>
                <a:sym typeface="+mn-lt"/>
              </a:rPr>
              <a:t>Working Together</a:t>
            </a:r>
            <a:endParaRPr lang="zh-CN" altLang="en-US" sz="2400" dirty="0">
              <a:solidFill>
                <a:schemeClr val="tx1">
                  <a:lumMod val="85000"/>
                  <a:lumOff val="15000"/>
                </a:schemeClr>
              </a:solidFill>
              <a:latin typeface="+mn-lt"/>
              <a:ea typeface="+mn-ea"/>
              <a:cs typeface="+mn-ea"/>
              <a:sym typeface="+mn-lt"/>
            </a:endParaRPr>
          </a:p>
        </p:txBody>
      </p:sp>
      <p:sp>
        <p:nvSpPr>
          <p:cNvPr id="3" name="TextBox 2">
            <a:extLst>
              <a:ext uri="{FF2B5EF4-FFF2-40B4-BE49-F238E27FC236}">
                <a16:creationId xmlns:a16="http://schemas.microsoft.com/office/drawing/2014/main" id="{A23D4259-F85F-F06F-B94F-942E6E4E60B8}"/>
              </a:ext>
            </a:extLst>
          </p:cNvPr>
          <p:cNvSpPr txBox="1"/>
          <p:nvPr/>
        </p:nvSpPr>
        <p:spPr>
          <a:xfrm>
            <a:off x="11452196" y="6333893"/>
            <a:ext cx="356946" cy="276999"/>
          </a:xfrm>
          <a:prstGeom prst="rect">
            <a:avLst/>
          </a:prstGeom>
          <a:noFill/>
        </p:spPr>
        <p:txBody>
          <a:bodyPr wrap="square" rtlCol="0">
            <a:spAutoFit/>
          </a:bodyPr>
          <a:lstStyle/>
          <a:p>
            <a:r>
              <a:rPr lang="en-US" sz="1200" dirty="0"/>
              <a:t>15</a:t>
            </a:r>
          </a:p>
        </p:txBody>
      </p:sp>
    </p:spTree>
    <p:extLst>
      <p:ext uri="{BB962C8B-B14F-4D97-AF65-F5344CB8AC3E}">
        <p14:creationId xmlns:p14="http://schemas.microsoft.com/office/powerpoint/2010/main" val="1050211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PicturePlaceholder 18">
            <a:extLst>
              <a:ext uri="{FF2B5EF4-FFF2-40B4-BE49-F238E27FC236}">
                <a16:creationId xmlns:a16="http://schemas.microsoft.com/office/drawing/2014/main" id="{ED6B71C5-C03A-4A84-9016-6F7D749A4136}"/>
              </a:ext>
            </a:extLst>
          </p:cNvPr>
          <p:cNvPicPr>
            <a:picLocks noGrp="1" noChangeAspect="1"/>
          </p:cNvPicPr>
          <p:nvPr>
            <p:ph type="pic" idx="10"/>
            <p:custDataLst>
              <p:tags r:id="rId1"/>
            </p:custDataLst>
          </p:nvPr>
        </p:nvPicPr>
        <p:blipFill>
          <a:blip r:embed="rId15">
            <a:extLst>
              <a:ext uri="{28A0092B-C50C-407E-A947-70E740481C1C}">
                <a14:useLocalDpi xmlns:a14="http://schemas.microsoft.com/office/drawing/2010/main" val="0"/>
              </a:ext>
            </a:extLst>
          </a:blip>
          <a:srcRect t="7950" b="7950"/>
          <a:stretch/>
        </p:blipFill>
        <p:spPr>
          <a:xfrm>
            <a:off x="0" y="1088661"/>
            <a:ext cx="12192000" cy="5769339"/>
          </a:xfrm>
        </p:spPr>
      </p:pic>
      <p:sp>
        <p:nvSpPr>
          <p:cNvPr id="20" name="Freeform: Shape 19">
            <a:extLst>
              <a:ext uri="{FF2B5EF4-FFF2-40B4-BE49-F238E27FC236}">
                <a16:creationId xmlns:a16="http://schemas.microsoft.com/office/drawing/2014/main" id="{33C8D00D-1062-42C5-B9E9-70D5408CD869}"/>
              </a:ext>
            </a:extLst>
          </p:cNvPr>
          <p:cNvSpPr/>
          <p:nvPr>
            <p:custDataLst>
              <p:tags r:id="rId2"/>
            </p:custDataLst>
          </p:nvPr>
        </p:nvSpPr>
        <p:spPr>
          <a:xfrm>
            <a:off x="0" y="0"/>
            <a:ext cx="11474303" cy="6852192"/>
          </a:xfrm>
          <a:custGeom>
            <a:avLst/>
            <a:gdLst>
              <a:gd name="connsiteX0" fmla="*/ 9033171 w 11474303"/>
              <a:gd name="connsiteY0" fmla="*/ 1123542 h 6852192"/>
              <a:gd name="connsiteX1" fmla="*/ 3209733 w 11474303"/>
              <a:gd name="connsiteY1" fmla="*/ 4315876 h 6852192"/>
              <a:gd name="connsiteX2" fmla="*/ 3767749 w 11474303"/>
              <a:gd name="connsiteY2" fmla="*/ 6506037 h 6852192"/>
              <a:gd name="connsiteX3" fmla="*/ 8546618 w 11474303"/>
              <a:gd name="connsiteY3" fmla="*/ 5283781 h 6852192"/>
              <a:gd name="connsiteX4" fmla="*/ 9033171 w 11474303"/>
              <a:gd name="connsiteY4" fmla="*/ 1123542 h 6852192"/>
              <a:gd name="connsiteX5" fmla="*/ 0 w 11474303"/>
              <a:gd name="connsiteY5" fmla="*/ 0 h 6852192"/>
              <a:gd name="connsiteX6" fmla="*/ 11474303 w 11474303"/>
              <a:gd name="connsiteY6" fmla="*/ 0 h 6852192"/>
              <a:gd name="connsiteX7" fmla="*/ 11474303 w 11474303"/>
              <a:gd name="connsiteY7" fmla="*/ 6852192 h 6852192"/>
              <a:gd name="connsiteX8" fmla="*/ 0 w 11474303"/>
              <a:gd name="connsiteY8" fmla="*/ 6852192 h 685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74303" h="6852192">
                <a:moveTo>
                  <a:pt x="9033171" y="1123542"/>
                </a:moveTo>
                <a:cubicBezTo>
                  <a:pt x="8825626" y="3079912"/>
                  <a:pt x="4434480" y="3922165"/>
                  <a:pt x="3209733" y="4315876"/>
                </a:cubicBezTo>
                <a:cubicBezTo>
                  <a:pt x="1709019" y="4798686"/>
                  <a:pt x="1995630" y="6320985"/>
                  <a:pt x="3767749" y="6506037"/>
                </a:cubicBezTo>
                <a:cubicBezTo>
                  <a:pt x="4886063" y="6622551"/>
                  <a:pt x="7275497" y="6555537"/>
                  <a:pt x="8546618" y="5283781"/>
                </a:cubicBezTo>
                <a:cubicBezTo>
                  <a:pt x="10139321" y="3689898"/>
                  <a:pt x="9033171" y="1123542"/>
                  <a:pt x="9033171" y="1123542"/>
                </a:cubicBezTo>
                <a:close/>
                <a:moveTo>
                  <a:pt x="0" y="0"/>
                </a:moveTo>
                <a:lnTo>
                  <a:pt x="11474303" y="0"/>
                </a:lnTo>
                <a:lnTo>
                  <a:pt x="11474303" y="6852192"/>
                </a:lnTo>
                <a:lnTo>
                  <a:pt x="0" y="6852192"/>
                </a:lnTo>
                <a:close/>
              </a:path>
            </a:pathLst>
          </a:custGeom>
          <a:solidFill>
            <a:srgbClr val="F3F2F2"/>
          </a:solidFill>
          <a:ln w="9525" cap="flat">
            <a:noFill/>
            <a:prstDash val="solid"/>
            <a:miter/>
          </a:ln>
        </p:spPr>
        <p:txBody>
          <a:bodyPr wrap="square" lIns="90000" tIns="46800" rIns="90000" bIns="46800" rtlCol="0" anchor="ctr">
            <a:noAutofit/>
          </a:bodyPr>
          <a:lstStyle/>
          <a:p>
            <a:endParaRPr lang="zh-CN" altLang="en-US" dirty="0">
              <a:solidFill>
                <a:schemeClr val="dk1"/>
              </a:solidFill>
              <a:cs typeface="+mn-ea"/>
              <a:sym typeface="+mn-lt"/>
            </a:endParaRPr>
          </a:p>
        </p:txBody>
      </p:sp>
      <p:sp>
        <p:nvSpPr>
          <p:cNvPr id="11" name="PA-任意多边形: 形状 4">
            <a:extLst>
              <a:ext uri="{FF2B5EF4-FFF2-40B4-BE49-F238E27FC236}">
                <a16:creationId xmlns:a16="http://schemas.microsoft.com/office/drawing/2014/main" id="{A13299A8-F9A9-4ADC-9434-A35CCC6D307F}"/>
              </a:ext>
            </a:extLst>
          </p:cNvPr>
          <p:cNvSpPr/>
          <p:nvPr>
            <p:custDataLst>
              <p:tags r:id="rId3"/>
            </p:custDataLst>
          </p:nvPr>
        </p:nvSpPr>
        <p:spPr>
          <a:xfrm>
            <a:off x="1882403" y="3277990"/>
            <a:ext cx="4743898" cy="3147394"/>
          </a:xfrm>
          <a:custGeom>
            <a:avLst/>
            <a:gdLst>
              <a:gd name="connsiteX0" fmla="*/ 1358194 w 4743897"/>
              <a:gd name="connsiteY0" fmla="*/ 1049511 h 3147393"/>
              <a:gd name="connsiteX1" fmla="*/ 1450182 w 4743897"/>
              <a:gd name="connsiteY1" fmla="*/ 3148534 h 3147393"/>
              <a:gd name="connsiteX2" fmla="*/ 1450182 w 4743897"/>
              <a:gd name="connsiteY2" fmla="*/ 3148534 h 3147393"/>
              <a:gd name="connsiteX3" fmla="*/ 61224 w 4743897"/>
              <a:gd name="connsiteY3" fmla="*/ 1675189 h 3147393"/>
              <a:gd name="connsiteX4" fmla="*/ 4739741 w 4743897"/>
              <a:gd name="connsiteY4" fmla="*/ 5702 h 3147393"/>
              <a:gd name="connsiteX5" fmla="*/ 1358194 w 4743897"/>
              <a:gd name="connsiteY5" fmla="*/ 1049511 h 31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3897" h="3147393">
                <a:moveTo>
                  <a:pt x="1358194" y="1049511"/>
                </a:moveTo>
                <a:cubicBezTo>
                  <a:pt x="1165" y="1485129"/>
                  <a:pt x="106078" y="2770695"/>
                  <a:pt x="1450182" y="3148534"/>
                </a:cubicBezTo>
                <a:lnTo>
                  <a:pt x="1450182" y="3148534"/>
                </a:lnTo>
                <a:cubicBezTo>
                  <a:pt x="1450182" y="3148534"/>
                  <a:pt x="-327259" y="2769934"/>
                  <a:pt x="61224" y="1675189"/>
                </a:cubicBezTo>
                <a:cubicBezTo>
                  <a:pt x="440584" y="604771"/>
                  <a:pt x="2495513" y="838925"/>
                  <a:pt x="4739741" y="5702"/>
                </a:cubicBezTo>
                <a:cubicBezTo>
                  <a:pt x="3438971" y="530267"/>
                  <a:pt x="1984631" y="848048"/>
                  <a:pt x="1358194" y="1049511"/>
                </a:cubicBezTo>
                <a:close/>
              </a:path>
            </a:pathLst>
          </a:custGeom>
          <a:solidFill>
            <a:schemeClr val="accent1"/>
          </a:solidFill>
          <a:ln w="9525" cap="flat">
            <a:noFill/>
            <a:prstDash val="solid"/>
            <a:miter/>
          </a:ln>
        </p:spPr>
        <p:txBody>
          <a:bodyPr lIns="90000" tIns="46800" rIns="90000" bIns="46800" rtlCol="0" anchor="ctr"/>
          <a:lstStyle/>
          <a:p>
            <a:endParaRPr lang="zh-CN" altLang="en-US">
              <a:solidFill>
                <a:schemeClr val="dk1"/>
              </a:solidFill>
              <a:cs typeface="+mn-ea"/>
              <a:sym typeface="+mn-lt"/>
            </a:endParaRPr>
          </a:p>
        </p:txBody>
      </p:sp>
      <p:sp>
        <p:nvSpPr>
          <p:cNvPr id="29" name="Freeform: Shape 28">
            <a:extLst>
              <a:ext uri="{FF2B5EF4-FFF2-40B4-BE49-F238E27FC236}">
                <a16:creationId xmlns:a16="http://schemas.microsoft.com/office/drawing/2014/main" id="{C610509F-EC38-465C-A2E9-F6E6FCE89C0C}"/>
              </a:ext>
            </a:extLst>
          </p:cNvPr>
          <p:cNvSpPr/>
          <p:nvPr>
            <p:custDataLst>
              <p:tags r:id="rId4"/>
            </p:custDataLst>
          </p:nvPr>
        </p:nvSpPr>
        <p:spPr>
          <a:xfrm>
            <a:off x="6622144" y="1"/>
            <a:ext cx="2903382" cy="3283691"/>
          </a:xfrm>
          <a:custGeom>
            <a:avLst/>
            <a:gdLst>
              <a:gd name="connsiteX0" fmla="*/ 172969 w 2903382"/>
              <a:gd name="connsiteY0" fmla="*/ 3213160 h 3283691"/>
              <a:gd name="connsiteX1" fmla="*/ 13684 w 2903382"/>
              <a:gd name="connsiteY1" fmla="*/ 3282167 h 3283691"/>
              <a:gd name="connsiteX2" fmla="*/ 0 w 2903382"/>
              <a:gd name="connsiteY2" fmla="*/ 3283691 h 3283691"/>
              <a:gd name="connsiteX3" fmla="*/ 205287 w 2903382"/>
              <a:gd name="connsiteY3" fmla="*/ 3199158 h 3283691"/>
              <a:gd name="connsiteX4" fmla="*/ 193790 w 2903382"/>
              <a:gd name="connsiteY4" fmla="*/ 3204670 h 3283691"/>
              <a:gd name="connsiteX5" fmla="*/ 172969 w 2903382"/>
              <a:gd name="connsiteY5" fmla="*/ 3213160 h 3283691"/>
              <a:gd name="connsiteX6" fmla="*/ 703493 w 2903382"/>
              <a:gd name="connsiteY6" fmla="*/ 0 h 3283691"/>
              <a:gd name="connsiteX7" fmla="*/ 2797921 w 2903382"/>
              <a:gd name="connsiteY7" fmla="*/ 0 h 3283691"/>
              <a:gd name="connsiteX8" fmla="*/ 2832453 w 2903382"/>
              <a:gd name="connsiteY8" fmla="*/ 131445 h 3283691"/>
              <a:gd name="connsiteX9" fmla="*/ 2649438 w 2903382"/>
              <a:gd name="connsiteY9" fmla="*/ 1780944 h 3283691"/>
              <a:gd name="connsiteX10" fmla="*/ 2441892 w 2903382"/>
              <a:gd name="connsiteY10" fmla="*/ 1138217 h 3283691"/>
              <a:gd name="connsiteX11" fmla="*/ 468567 w 2903382"/>
              <a:gd name="connsiteY11" fmla="*/ 3085097 h 3283691"/>
              <a:gd name="connsiteX12" fmla="*/ 205287 w 2903382"/>
              <a:gd name="connsiteY12" fmla="*/ 3199158 h 3283691"/>
              <a:gd name="connsiteX13" fmla="*/ 381945 w 2903382"/>
              <a:gd name="connsiteY13" fmla="*/ 3114479 h 3283691"/>
              <a:gd name="connsiteX14" fmla="*/ 1644401 w 2903382"/>
              <a:gd name="connsiteY14" fmla="*/ 1088658 h 3283691"/>
              <a:gd name="connsiteX15" fmla="*/ 718238 w 2903382"/>
              <a:gd name="connsiteY15" fmla="*/ 9536 h 328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3382" h="3283691">
                <a:moveTo>
                  <a:pt x="172969" y="3213160"/>
                </a:moveTo>
                <a:lnTo>
                  <a:pt x="13684" y="3282167"/>
                </a:lnTo>
                <a:cubicBezTo>
                  <a:pt x="5322" y="3282929"/>
                  <a:pt x="0" y="3283691"/>
                  <a:pt x="0" y="3283691"/>
                </a:cubicBezTo>
                <a:close/>
                <a:moveTo>
                  <a:pt x="205287" y="3199158"/>
                </a:moveTo>
                <a:lnTo>
                  <a:pt x="193790" y="3204670"/>
                </a:lnTo>
                <a:lnTo>
                  <a:pt x="172969" y="3213160"/>
                </a:lnTo>
                <a:close/>
                <a:moveTo>
                  <a:pt x="703493" y="0"/>
                </a:moveTo>
                <a:lnTo>
                  <a:pt x="2797921" y="0"/>
                </a:lnTo>
                <a:lnTo>
                  <a:pt x="2832453" y="131445"/>
                </a:lnTo>
                <a:cubicBezTo>
                  <a:pt x="2981960" y="817532"/>
                  <a:pt x="2882927" y="1357320"/>
                  <a:pt x="2649438" y="1780944"/>
                </a:cubicBezTo>
                <a:cubicBezTo>
                  <a:pt x="2549847" y="1388293"/>
                  <a:pt x="2441892" y="1138217"/>
                  <a:pt x="2441892" y="1138217"/>
                </a:cubicBezTo>
                <a:cubicBezTo>
                  <a:pt x="2353420" y="1972124"/>
                  <a:pt x="1506524" y="2604058"/>
                  <a:pt x="468567" y="3085097"/>
                </a:cubicBezTo>
                <a:lnTo>
                  <a:pt x="205287" y="3199158"/>
                </a:lnTo>
                <a:lnTo>
                  <a:pt x="381945" y="3114479"/>
                </a:lnTo>
                <a:cubicBezTo>
                  <a:pt x="1244692" y="2668661"/>
                  <a:pt x="1877890" y="1881871"/>
                  <a:pt x="1644401" y="1088658"/>
                </a:cubicBezTo>
                <a:cubicBezTo>
                  <a:pt x="1511359" y="635395"/>
                  <a:pt x="1098168" y="265807"/>
                  <a:pt x="718238" y="9536"/>
                </a:cubicBezTo>
                <a:close/>
              </a:path>
            </a:pathLst>
          </a:custGeom>
          <a:gradFill flip="none" rotWithShape="1">
            <a:gsLst>
              <a:gs pos="39000">
                <a:srgbClr val="637C9B"/>
              </a:gs>
              <a:gs pos="0">
                <a:srgbClr val="BBC6D3"/>
              </a:gs>
              <a:gs pos="100000">
                <a:srgbClr val="556B85"/>
              </a:gs>
            </a:gsLst>
            <a:lin ang="5400000" scaled="1"/>
            <a:tileRect/>
          </a:gradFill>
          <a:ln w="9525" cap="flat">
            <a:noFill/>
            <a:prstDash val="solid"/>
            <a:miter/>
          </a:ln>
        </p:spPr>
        <p:txBody>
          <a:bodyPr wrap="square" lIns="90000" tIns="46800" rIns="90000" bIns="46800" rtlCol="0" anchor="ctr">
            <a:noAutofit/>
          </a:bodyPr>
          <a:lstStyle/>
          <a:p>
            <a:endParaRPr lang="zh-CN" altLang="en-US">
              <a:cs typeface="+mn-ea"/>
              <a:sym typeface="+mn-lt"/>
            </a:endParaRPr>
          </a:p>
        </p:txBody>
      </p:sp>
      <p:sp>
        <p:nvSpPr>
          <p:cNvPr id="26" name="Freeform: Shape 25">
            <a:extLst>
              <a:ext uri="{FF2B5EF4-FFF2-40B4-BE49-F238E27FC236}">
                <a16:creationId xmlns:a16="http://schemas.microsoft.com/office/drawing/2014/main" id="{9AE9A307-ED9D-4661-9DFD-8A6112194308}"/>
              </a:ext>
            </a:extLst>
          </p:cNvPr>
          <p:cNvSpPr/>
          <p:nvPr>
            <p:custDataLst>
              <p:tags r:id="rId5"/>
            </p:custDataLst>
          </p:nvPr>
        </p:nvSpPr>
        <p:spPr>
          <a:xfrm>
            <a:off x="5255614" y="0"/>
            <a:ext cx="5199478" cy="6767872"/>
          </a:xfrm>
          <a:custGeom>
            <a:avLst/>
            <a:gdLst>
              <a:gd name="connsiteX0" fmla="*/ 2890034 w 5199478"/>
              <a:gd name="connsiteY0" fmla="*/ 0 h 6767872"/>
              <a:gd name="connsiteX1" fmla="*/ 5199478 w 5199478"/>
              <a:gd name="connsiteY1" fmla="*/ 0 h 6767872"/>
              <a:gd name="connsiteX2" fmla="*/ 4746177 w 5199478"/>
              <a:gd name="connsiteY2" fmla="*/ 6604281 h 6767872"/>
              <a:gd name="connsiteX3" fmla="*/ 0 w 5199478"/>
              <a:gd name="connsiteY3" fmla="*/ 6767872 h 6767872"/>
              <a:gd name="connsiteX4" fmla="*/ 4019388 w 5199478"/>
              <a:gd name="connsiteY4" fmla="*/ 3838437 h 6767872"/>
              <a:gd name="connsiteX5" fmla="*/ 2896565 w 5199478"/>
              <a:gd name="connsiteY5" fmla="*/ 7032 h 676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9478" h="6767872">
                <a:moveTo>
                  <a:pt x="2890034" y="0"/>
                </a:moveTo>
                <a:lnTo>
                  <a:pt x="5199478" y="0"/>
                </a:lnTo>
                <a:lnTo>
                  <a:pt x="4746177" y="6604281"/>
                </a:lnTo>
                <a:lnTo>
                  <a:pt x="0" y="6767872"/>
                </a:lnTo>
                <a:cubicBezTo>
                  <a:pt x="881118" y="6697870"/>
                  <a:pt x="3564004" y="6335686"/>
                  <a:pt x="4019388" y="3838437"/>
                </a:cubicBezTo>
                <a:cubicBezTo>
                  <a:pt x="4403948" y="1727618"/>
                  <a:pt x="3063018" y="188434"/>
                  <a:pt x="2896565" y="7032"/>
                </a:cubicBezTo>
                <a:close/>
              </a:path>
            </a:pathLst>
          </a:custGeom>
          <a:solidFill>
            <a:srgbClr val="D7D7D7"/>
          </a:solidFill>
          <a:ln w="9525" cap="flat">
            <a:noFill/>
            <a:prstDash val="solid"/>
            <a:miter/>
          </a:ln>
        </p:spPr>
        <p:txBody>
          <a:bodyPr wrap="square" lIns="90000" tIns="46800" rIns="90000" bIns="46800" rtlCol="0" anchor="ctr">
            <a:noAutofit/>
          </a:bodyPr>
          <a:lstStyle/>
          <a:p>
            <a:endParaRPr lang="zh-CN" altLang="en-US">
              <a:solidFill>
                <a:schemeClr val="dk1"/>
              </a:solidFill>
              <a:cs typeface="+mn-ea"/>
              <a:sym typeface="+mn-lt"/>
            </a:endParaRPr>
          </a:p>
        </p:txBody>
      </p:sp>
      <p:sp>
        <p:nvSpPr>
          <p:cNvPr id="24" name="Freeform: Shape 23">
            <a:extLst>
              <a:ext uri="{FF2B5EF4-FFF2-40B4-BE49-F238E27FC236}">
                <a16:creationId xmlns:a16="http://schemas.microsoft.com/office/drawing/2014/main" id="{F3273D44-18AA-48AA-BA77-7252A7A35033}"/>
              </a:ext>
            </a:extLst>
          </p:cNvPr>
          <p:cNvSpPr/>
          <p:nvPr>
            <p:custDataLst>
              <p:tags r:id="rId6"/>
            </p:custDataLst>
          </p:nvPr>
        </p:nvSpPr>
        <p:spPr>
          <a:xfrm>
            <a:off x="8795775" y="0"/>
            <a:ext cx="1733993" cy="4145280"/>
          </a:xfrm>
          <a:custGeom>
            <a:avLst/>
            <a:gdLst>
              <a:gd name="connsiteX0" fmla="*/ 0 w 1733993"/>
              <a:gd name="connsiteY0" fmla="*/ 0 h 4145280"/>
              <a:gd name="connsiteX1" fmla="*/ 1663304 w 1733993"/>
              <a:gd name="connsiteY1" fmla="*/ 0 h 4145280"/>
              <a:gd name="connsiteX2" fmla="*/ 1712899 w 1733993"/>
              <a:gd name="connsiteY2" fmla="*/ 410081 h 4145280"/>
              <a:gd name="connsiteX3" fmla="*/ 960078 w 1733993"/>
              <a:gd name="connsiteY3" fmla="*/ 4145280 h 4145280"/>
              <a:gd name="connsiteX4" fmla="*/ 30361 w 1733993"/>
              <a:gd name="connsiteY4" fmla="*/ 44919 h 414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993" h="4145280">
                <a:moveTo>
                  <a:pt x="0" y="0"/>
                </a:moveTo>
                <a:lnTo>
                  <a:pt x="1663304" y="0"/>
                </a:lnTo>
                <a:lnTo>
                  <a:pt x="1712899" y="410081"/>
                </a:lnTo>
                <a:cubicBezTo>
                  <a:pt x="1883806" y="2472479"/>
                  <a:pt x="960078" y="4145280"/>
                  <a:pt x="960078" y="4145280"/>
                </a:cubicBezTo>
                <a:cubicBezTo>
                  <a:pt x="1226994" y="2252648"/>
                  <a:pt x="536569" y="811836"/>
                  <a:pt x="30361" y="44919"/>
                </a:cubicBezTo>
                <a:close/>
              </a:path>
            </a:pathLst>
          </a:custGeom>
          <a:solidFill>
            <a:schemeClr val="accent2"/>
          </a:solidFill>
          <a:ln w="9525" cap="flat">
            <a:noFill/>
            <a:prstDash val="solid"/>
            <a:miter/>
          </a:ln>
        </p:spPr>
        <p:txBody>
          <a:bodyPr wrap="square" lIns="90000" tIns="46800" rIns="90000" bIns="46800" rtlCol="0" anchor="ctr">
            <a:noAutofit/>
          </a:bodyPr>
          <a:lstStyle/>
          <a:p>
            <a:endParaRPr lang="zh-CN" altLang="en-US">
              <a:solidFill>
                <a:schemeClr val="dk1"/>
              </a:solidFill>
              <a:cs typeface="+mn-ea"/>
              <a:sym typeface="+mn-lt"/>
            </a:endParaRPr>
          </a:p>
        </p:txBody>
      </p:sp>
      <p:sp>
        <p:nvSpPr>
          <p:cNvPr id="22" name="Freeform: Shape 21">
            <a:extLst>
              <a:ext uri="{FF2B5EF4-FFF2-40B4-BE49-F238E27FC236}">
                <a16:creationId xmlns:a16="http://schemas.microsoft.com/office/drawing/2014/main" id="{4BF6DF00-B47C-4FBC-8CF3-67359E8A6807}"/>
              </a:ext>
            </a:extLst>
          </p:cNvPr>
          <p:cNvSpPr/>
          <p:nvPr>
            <p:custDataLst>
              <p:tags r:id="rId7"/>
            </p:custDataLst>
          </p:nvPr>
        </p:nvSpPr>
        <p:spPr>
          <a:xfrm>
            <a:off x="1559706" y="0"/>
            <a:ext cx="10632294" cy="6858000"/>
          </a:xfrm>
          <a:custGeom>
            <a:avLst/>
            <a:gdLst>
              <a:gd name="connsiteX0" fmla="*/ 8201675 w 10632294"/>
              <a:gd name="connsiteY0" fmla="*/ 0 h 6858000"/>
              <a:gd name="connsiteX1" fmla="*/ 10632294 w 10632294"/>
              <a:gd name="connsiteY1" fmla="*/ 0 h 6858000"/>
              <a:gd name="connsiteX2" fmla="*/ 10632294 w 10632294"/>
              <a:gd name="connsiteY2" fmla="*/ 6858000 h 6858000"/>
              <a:gd name="connsiteX3" fmla="*/ 371962 w 10632294"/>
              <a:gd name="connsiteY3" fmla="*/ 6858000 h 6858000"/>
              <a:gd name="connsiteX4" fmla="*/ 0 w 10632294"/>
              <a:gd name="connsiteY4" fmla="*/ 6128036 h 6858000"/>
              <a:gd name="connsiteX5" fmla="*/ 4892145 w 10632294"/>
              <a:gd name="connsiteY5" fmla="*/ 6664914 h 6858000"/>
              <a:gd name="connsiteX6" fmla="*/ 8305433 w 10632294"/>
              <a:gd name="connsiteY6" fmla="*/ 288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32294" h="6858000">
                <a:moveTo>
                  <a:pt x="8201675" y="0"/>
                </a:moveTo>
                <a:lnTo>
                  <a:pt x="10632294" y="0"/>
                </a:lnTo>
                <a:lnTo>
                  <a:pt x="10632294" y="6858000"/>
                </a:lnTo>
                <a:lnTo>
                  <a:pt x="371962" y="6858000"/>
                </a:lnTo>
                <a:lnTo>
                  <a:pt x="0" y="6128036"/>
                </a:lnTo>
                <a:cubicBezTo>
                  <a:pt x="0" y="6128036"/>
                  <a:pt x="1551650" y="7305359"/>
                  <a:pt x="4892145" y="6664914"/>
                </a:cubicBezTo>
                <a:cubicBezTo>
                  <a:pt x="7195673" y="6223704"/>
                  <a:pt x="9452427" y="3762513"/>
                  <a:pt x="8305433" y="288444"/>
                </a:cubicBezTo>
                <a:close/>
              </a:path>
            </a:pathLst>
          </a:custGeom>
          <a:solidFill>
            <a:schemeClr val="accent1"/>
          </a:solidFill>
          <a:ln w="9525" cap="flat">
            <a:noFill/>
            <a:prstDash val="solid"/>
            <a:miter/>
          </a:ln>
        </p:spPr>
        <p:txBody>
          <a:bodyPr wrap="square" lIns="90000" tIns="46800" rIns="90000" bIns="46800" rtlCol="0" anchor="ctr">
            <a:noAutofit/>
          </a:bodyPr>
          <a:lstStyle/>
          <a:p>
            <a:endParaRPr lang="zh-CN" altLang="en-US">
              <a:solidFill>
                <a:schemeClr val="dk1"/>
              </a:solidFill>
              <a:cs typeface="+mn-ea"/>
              <a:sym typeface="+mn-lt"/>
            </a:endParaRPr>
          </a:p>
        </p:txBody>
      </p:sp>
      <p:sp>
        <p:nvSpPr>
          <p:cNvPr id="17" name="PA-任意多边形: 形状 4925">
            <a:extLst>
              <a:ext uri="{FF2B5EF4-FFF2-40B4-BE49-F238E27FC236}">
                <a16:creationId xmlns:a16="http://schemas.microsoft.com/office/drawing/2014/main" id="{6BFC21EE-C85C-47FB-8528-C129FB7822EB}"/>
              </a:ext>
            </a:extLst>
          </p:cNvPr>
          <p:cNvSpPr/>
          <p:nvPr>
            <p:custDataLst>
              <p:tags r:id="rId8"/>
            </p:custDataLst>
          </p:nvPr>
        </p:nvSpPr>
        <p:spPr>
          <a:xfrm>
            <a:off x="0" y="2844800"/>
            <a:ext cx="3644453" cy="4013200"/>
          </a:xfrm>
          <a:custGeom>
            <a:avLst/>
            <a:gdLst>
              <a:gd name="connsiteX0" fmla="*/ 0 w 3644453"/>
              <a:gd name="connsiteY0" fmla="*/ 0 h 3321270"/>
              <a:gd name="connsiteX1" fmla="*/ 37555 w 3644453"/>
              <a:gd name="connsiteY1" fmla="*/ 128729 h 3321270"/>
              <a:gd name="connsiteX2" fmla="*/ 3520589 w 3644453"/>
              <a:gd name="connsiteY2" fmla="*/ 3294566 h 3321270"/>
              <a:gd name="connsiteX3" fmla="*/ 3644453 w 3644453"/>
              <a:gd name="connsiteY3" fmla="*/ 3321270 h 3321270"/>
              <a:gd name="connsiteX4" fmla="*/ 0 w 3644453"/>
              <a:gd name="connsiteY4" fmla="*/ 3321270 h 3321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4453" h="3321270">
                <a:moveTo>
                  <a:pt x="0" y="0"/>
                </a:moveTo>
                <a:lnTo>
                  <a:pt x="37555" y="128729"/>
                </a:lnTo>
                <a:cubicBezTo>
                  <a:pt x="406641" y="1301104"/>
                  <a:pt x="1312770" y="2739079"/>
                  <a:pt x="3520589" y="3294566"/>
                </a:cubicBezTo>
                <a:lnTo>
                  <a:pt x="3644453" y="3321270"/>
                </a:lnTo>
                <a:lnTo>
                  <a:pt x="0" y="3321270"/>
                </a:lnTo>
                <a:close/>
              </a:path>
            </a:pathLst>
          </a:custGeom>
          <a:solidFill>
            <a:schemeClr val="accent2"/>
          </a:solidFill>
          <a:ln w="9525" cap="flat">
            <a:noFill/>
            <a:prstDash val="solid"/>
            <a:miter/>
          </a:ln>
        </p:spPr>
        <p:txBody>
          <a:bodyPr lIns="90000" tIns="46800" rIns="90000" bIns="46800" rtlCol="0" anchor="ctr"/>
          <a:lstStyle/>
          <a:p>
            <a:endParaRPr lang="zh-CN" altLang="en-US">
              <a:solidFill>
                <a:schemeClr val="dk1"/>
              </a:solidFill>
              <a:cs typeface="+mn-ea"/>
              <a:sym typeface="+mn-lt"/>
            </a:endParaRPr>
          </a:p>
        </p:txBody>
      </p:sp>
      <p:sp>
        <p:nvSpPr>
          <p:cNvPr id="21" name="Freeform: Shape 20">
            <a:extLst>
              <a:ext uri="{FF2B5EF4-FFF2-40B4-BE49-F238E27FC236}">
                <a16:creationId xmlns:a16="http://schemas.microsoft.com/office/drawing/2014/main" id="{7A606710-0D12-41CC-8203-F115EEC0BCAE}"/>
              </a:ext>
            </a:extLst>
          </p:cNvPr>
          <p:cNvSpPr/>
          <p:nvPr>
            <p:custDataLst>
              <p:tags r:id="rId9"/>
            </p:custDataLst>
          </p:nvPr>
        </p:nvSpPr>
        <p:spPr>
          <a:xfrm>
            <a:off x="8153268" y="1"/>
            <a:ext cx="3410436" cy="6309449"/>
          </a:xfrm>
          <a:custGeom>
            <a:avLst/>
            <a:gdLst>
              <a:gd name="connsiteX0" fmla="*/ 2218796 w 3410436"/>
              <a:gd name="connsiteY0" fmla="*/ 0 h 6309449"/>
              <a:gd name="connsiteX1" fmla="*/ 3410436 w 3410436"/>
              <a:gd name="connsiteY1" fmla="*/ 0 h 6309449"/>
              <a:gd name="connsiteX2" fmla="*/ 3410436 w 3410436"/>
              <a:gd name="connsiteY2" fmla="*/ 1598956 h 6309449"/>
              <a:gd name="connsiteX3" fmla="*/ 0 w 3410436"/>
              <a:gd name="connsiteY3" fmla="*/ 6309449 h 6309449"/>
              <a:gd name="connsiteX4" fmla="*/ 2224511 w 3410436"/>
              <a:gd name="connsiteY4" fmla="*/ 21236 h 6309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0436" h="6309449">
                <a:moveTo>
                  <a:pt x="2218796" y="0"/>
                </a:moveTo>
                <a:lnTo>
                  <a:pt x="3410436" y="0"/>
                </a:lnTo>
                <a:lnTo>
                  <a:pt x="3410436" y="1598956"/>
                </a:lnTo>
                <a:cubicBezTo>
                  <a:pt x="3179323" y="4904459"/>
                  <a:pt x="0" y="6309449"/>
                  <a:pt x="0" y="6309449"/>
                </a:cubicBezTo>
                <a:cubicBezTo>
                  <a:pt x="3240214" y="4571221"/>
                  <a:pt x="2408867" y="726789"/>
                  <a:pt x="2224511" y="21236"/>
                </a:cubicBezTo>
                <a:close/>
              </a:path>
            </a:pathLst>
          </a:custGeom>
          <a:solidFill>
            <a:srgbClr val="F3F2F2"/>
          </a:solidFill>
          <a:ln w="9525" cap="flat">
            <a:noFill/>
            <a:prstDash val="solid"/>
            <a:miter/>
          </a:ln>
        </p:spPr>
        <p:txBody>
          <a:bodyPr wrap="square" lIns="90000" tIns="46800" rIns="90000" bIns="46800" rtlCol="0" anchor="ctr">
            <a:noAutofit/>
          </a:bodyPr>
          <a:lstStyle/>
          <a:p>
            <a:endParaRPr lang="zh-CN" altLang="en-US">
              <a:solidFill>
                <a:schemeClr val="dk1"/>
              </a:solidFill>
              <a:cs typeface="+mn-ea"/>
              <a:sym typeface="+mn-lt"/>
            </a:endParaRPr>
          </a:p>
        </p:txBody>
      </p:sp>
      <p:sp>
        <p:nvSpPr>
          <p:cNvPr id="28" name="PA-文本框 27"/>
          <p:cNvSpPr txBox="1"/>
          <p:nvPr>
            <p:custDataLst>
              <p:tags r:id="rId10"/>
            </p:custDataLst>
          </p:nvPr>
        </p:nvSpPr>
        <p:spPr>
          <a:xfrm>
            <a:off x="458832" y="1400340"/>
            <a:ext cx="6163312" cy="833178"/>
          </a:xfrm>
          <a:prstGeom prst="rect">
            <a:avLst/>
          </a:prstGeom>
          <a:noFill/>
        </p:spPr>
        <p:txBody>
          <a:bodyPr wrap="square" lIns="90000" tIns="46800" rIns="90000" bIns="46800" rtlCol="0">
            <a:spAutoFit/>
          </a:bodyPr>
          <a:lstStyle/>
          <a:p>
            <a:pPr algn="ctr"/>
            <a:r>
              <a:rPr lang="en-US" altLang="zh-CN" sz="4800" dirty="0">
                <a:cs typeface="+mn-ea"/>
                <a:sym typeface="+mn-lt"/>
              </a:rPr>
              <a:t>Thank You</a:t>
            </a:r>
            <a:endParaRPr lang="zh-CN" altLang="en-US" sz="4800" dirty="0">
              <a:cs typeface="+mn-ea"/>
              <a:sym typeface="+mn-lt"/>
            </a:endParaRPr>
          </a:p>
        </p:txBody>
      </p:sp>
      <p:cxnSp>
        <p:nvCxnSpPr>
          <p:cNvPr id="31" name="PA-直接连接符 30"/>
          <p:cNvCxnSpPr/>
          <p:nvPr>
            <p:custDataLst>
              <p:tags r:id="rId11"/>
            </p:custDataLst>
          </p:nvPr>
        </p:nvCxnSpPr>
        <p:spPr>
          <a:xfrm>
            <a:off x="458832" y="976915"/>
            <a:ext cx="616331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PA-直接连接符 32"/>
          <p:cNvCxnSpPr/>
          <p:nvPr>
            <p:custDataLst>
              <p:tags r:id="rId12"/>
            </p:custDataLst>
          </p:nvPr>
        </p:nvCxnSpPr>
        <p:spPr>
          <a:xfrm>
            <a:off x="458832" y="2739675"/>
            <a:ext cx="616331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8A24084-21F2-5FE0-E55F-BD631DFF73A2}"/>
              </a:ext>
            </a:extLst>
          </p:cNvPr>
          <p:cNvSpPr txBox="1"/>
          <p:nvPr/>
        </p:nvSpPr>
        <p:spPr>
          <a:xfrm>
            <a:off x="11366205" y="6333893"/>
            <a:ext cx="442937" cy="276999"/>
          </a:xfrm>
          <a:prstGeom prst="rect">
            <a:avLst/>
          </a:prstGeom>
          <a:noFill/>
        </p:spPr>
        <p:txBody>
          <a:bodyPr wrap="square" rtlCol="0">
            <a:spAutoFit/>
          </a:bodyPr>
          <a:lstStyle/>
          <a:p>
            <a:r>
              <a:rPr lang="en-US" sz="1200" dirty="0"/>
              <a:t>16</a:t>
            </a:r>
          </a:p>
        </p:txBody>
      </p:sp>
    </p:spTree>
    <p:extLst>
      <p:ext uri="{BB962C8B-B14F-4D97-AF65-F5344CB8AC3E}">
        <p14:creationId xmlns:p14="http://schemas.microsoft.com/office/powerpoint/2010/main" val="1690035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PA-组合 9">
            <a:extLst>
              <a:ext uri="{FF2B5EF4-FFF2-40B4-BE49-F238E27FC236}">
                <a16:creationId xmlns:a16="http://schemas.microsoft.com/office/drawing/2014/main" id="{C50404E4-34A6-4FB1-BE53-2149DDFAB9A6}"/>
              </a:ext>
            </a:extLst>
          </p:cNvPr>
          <p:cNvGrpSpPr/>
          <p:nvPr>
            <p:custDataLst>
              <p:tags r:id="rId1"/>
            </p:custDataLst>
          </p:nvPr>
        </p:nvGrpSpPr>
        <p:grpSpPr>
          <a:xfrm>
            <a:off x="6859625" y="1724559"/>
            <a:ext cx="465139" cy="464343"/>
            <a:chOff x="6859625" y="2110098"/>
            <a:chExt cx="465139" cy="464343"/>
          </a:xfrm>
        </p:grpSpPr>
        <p:sp>
          <p:nvSpPr>
            <p:cNvPr id="154" name="PA-AutoShape 128"/>
            <p:cNvSpPr/>
            <p:nvPr>
              <p:custDataLst>
                <p:tags r:id="rId37"/>
              </p:custDataLst>
            </p:nvPr>
          </p:nvSpPr>
          <p:spPr bwMode="auto">
            <a:xfrm>
              <a:off x="6859625" y="2110098"/>
              <a:ext cx="465139" cy="46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solidFill>
              <a:schemeClr val="l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p>
              <a:pPr algn="ctr" defTabSz="227748" fontAlgn="base" hangingPunct="0">
                <a:lnSpc>
                  <a:spcPct val="120000"/>
                </a:lnSpc>
                <a:spcBef>
                  <a:spcPct val="0"/>
                </a:spcBef>
                <a:spcAft>
                  <a:spcPct val="0"/>
                </a:spcAft>
              </a:pPr>
              <a:endParaRPr lang="en-US" sz="1467" dirty="0">
                <a:solidFill>
                  <a:schemeClr val="tx1">
                    <a:lumMod val="75000"/>
                    <a:lumOff val="25000"/>
                  </a:schemeClr>
                </a:solidFill>
                <a:effectLst>
                  <a:outerShdw blurRad="38100" dist="38100" dir="2700000" algn="tl">
                    <a:srgbClr val="000000"/>
                  </a:outerShdw>
                </a:effectLst>
                <a:cs typeface="+mn-ea"/>
                <a:sym typeface="+mn-lt"/>
              </a:endParaRPr>
            </a:p>
          </p:txBody>
        </p:sp>
        <p:sp>
          <p:nvSpPr>
            <p:cNvPr id="155" name="PA-AutoShape 129"/>
            <p:cNvSpPr/>
            <p:nvPr>
              <p:custDataLst>
                <p:tags r:id="rId38"/>
              </p:custDataLst>
            </p:nvPr>
          </p:nvSpPr>
          <p:spPr bwMode="auto">
            <a:xfrm>
              <a:off x="7150139" y="2168042"/>
              <a:ext cx="115888" cy="115888"/>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solidFill>
              <a:schemeClr val="l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p>
              <a:pPr algn="ctr" defTabSz="227748" fontAlgn="base" hangingPunct="0">
                <a:lnSpc>
                  <a:spcPct val="120000"/>
                </a:lnSpc>
                <a:spcBef>
                  <a:spcPct val="0"/>
                </a:spcBef>
                <a:spcAft>
                  <a:spcPct val="0"/>
                </a:spcAft>
              </a:pPr>
              <a:endParaRPr lang="en-US" sz="1467" dirty="0">
                <a:solidFill>
                  <a:schemeClr val="tx1">
                    <a:lumMod val="75000"/>
                    <a:lumOff val="25000"/>
                  </a:schemeClr>
                </a:solidFill>
                <a:effectLst>
                  <a:outerShdw blurRad="38100" dist="38100" dir="2700000" algn="tl">
                    <a:srgbClr val="000000"/>
                  </a:outerShdw>
                </a:effectLst>
                <a:cs typeface="+mn-ea"/>
                <a:sym typeface="+mn-lt"/>
              </a:endParaRPr>
            </a:p>
          </p:txBody>
        </p:sp>
      </p:grpSp>
      <p:grpSp>
        <p:nvGrpSpPr>
          <p:cNvPr id="12" name="PA-组合 11">
            <a:extLst>
              <a:ext uri="{FF2B5EF4-FFF2-40B4-BE49-F238E27FC236}">
                <a16:creationId xmlns:a16="http://schemas.microsoft.com/office/drawing/2014/main" id="{BE2B6E8B-3BBC-4977-8018-7E53CD60A287}"/>
              </a:ext>
            </a:extLst>
          </p:cNvPr>
          <p:cNvGrpSpPr/>
          <p:nvPr>
            <p:custDataLst>
              <p:tags r:id="rId2"/>
            </p:custDataLst>
          </p:nvPr>
        </p:nvGrpSpPr>
        <p:grpSpPr>
          <a:xfrm>
            <a:off x="6849047" y="4523713"/>
            <a:ext cx="464344" cy="464344"/>
            <a:chOff x="6849047" y="4909252"/>
            <a:chExt cx="464344" cy="464344"/>
          </a:xfrm>
        </p:grpSpPr>
        <p:sp>
          <p:nvSpPr>
            <p:cNvPr id="143" name="PA-AutoShape 56"/>
            <p:cNvSpPr/>
            <p:nvPr>
              <p:custDataLst>
                <p:tags r:id="rId34"/>
              </p:custDataLst>
            </p:nvPr>
          </p:nvSpPr>
          <p:spPr bwMode="auto">
            <a:xfrm>
              <a:off x="6849047" y="4909252"/>
              <a:ext cx="145256"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solidFill>
              <a:schemeClr val="l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p>
              <a:pPr algn="ctr" defTabSz="227748" fontAlgn="base" hangingPunct="0">
                <a:lnSpc>
                  <a:spcPct val="120000"/>
                </a:lnSpc>
                <a:spcBef>
                  <a:spcPct val="0"/>
                </a:spcBef>
                <a:spcAft>
                  <a:spcPct val="0"/>
                </a:spcAft>
              </a:pPr>
              <a:endParaRPr lang="en-US" sz="1467" dirty="0">
                <a:solidFill>
                  <a:schemeClr val="tx1">
                    <a:lumMod val="75000"/>
                    <a:lumOff val="25000"/>
                  </a:schemeClr>
                </a:solidFill>
                <a:effectLst>
                  <a:outerShdw blurRad="38100" dist="38100" dir="2700000" algn="tl">
                    <a:srgbClr val="000000"/>
                  </a:outerShdw>
                </a:effectLst>
                <a:cs typeface="+mn-ea"/>
                <a:sym typeface="+mn-lt"/>
              </a:endParaRPr>
            </a:p>
          </p:txBody>
        </p:sp>
        <p:sp>
          <p:nvSpPr>
            <p:cNvPr id="144" name="PA-AutoShape 57"/>
            <p:cNvSpPr/>
            <p:nvPr>
              <p:custDataLst>
                <p:tags r:id="rId35"/>
              </p:custDataLst>
            </p:nvPr>
          </p:nvSpPr>
          <p:spPr bwMode="auto">
            <a:xfrm>
              <a:off x="7168135" y="4909252"/>
              <a:ext cx="145256"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solidFill>
              <a:schemeClr val="l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p>
              <a:pPr algn="ctr" defTabSz="227748" fontAlgn="base" hangingPunct="0">
                <a:lnSpc>
                  <a:spcPct val="120000"/>
                </a:lnSpc>
                <a:spcBef>
                  <a:spcPct val="0"/>
                </a:spcBef>
                <a:spcAft>
                  <a:spcPct val="0"/>
                </a:spcAft>
              </a:pPr>
              <a:endParaRPr lang="en-US" sz="1467" dirty="0">
                <a:solidFill>
                  <a:schemeClr val="tx1">
                    <a:lumMod val="75000"/>
                    <a:lumOff val="25000"/>
                  </a:schemeClr>
                </a:solidFill>
                <a:effectLst>
                  <a:outerShdw blurRad="38100" dist="38100" dir="2700000" algn="tl">
                    <a:srgbClr val="000000"/>
                  </a:outerShdw>
                </a:effectLst>
                <a:cs typeface="+mn-ea"/>
                <a:sym typeface="+mn-lt"/>
              </a:endParaRPr>
            </a:p>
          </p:txBody>
        </p:sp>
        <p:sp>
          <p:nvSpPr>
            <p:cNvPr id="145" name="PA-AutoShape 58"/>
            <p:cNvSpPr/>
            <p:nvPr>
              <p:custDataLst>
                <p:tags r:id="rId36"/>
              </p:custDataLst>
            </p:nvPr>
          </p:nvSpPr>
          <p:spPr bwMode="auto">
            <a:xfrm>
              <a:off x="7008591" y="4909252"/>
              <a:ext cx="145257"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solidFill>
              <a:schemeClr val="l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p>
              <a:pPr algn="ctr" defTabSz="227748" fontAlgn="base" hangingPunct="0">
                <a:lnSpc>
                  <a:spcPct val="120000"/>
                </a:lnSpc>
                <a:spcBef>
                  <a:spcPct val="0"/>
                </a:spcBef>
                <a:spcAft>
                  <a:spcPct val="0"/>
                </a:spcAft>
              </a:pPr>
              <a:endParaRPr lang="en-US" sz="1467" dirty="0">
                <a:solidFill>
                  <a:schemeClr val="tx1">
                    <a:lumMod val="75000"/>
                    <a:lumOff val="25000"/>
                  </a:schemeClr>
                </a:solidFill>
                <a:effectLst>
                  <a:outerShdw blurRad="38100" dist="38100" dir="2700000" algn="tl">
                    <a:srgbClr val="000000"/>
                  </a:outerShdw>
                </a:effectLst>
                <a:cs typeface="+mn-ea"/>
                <a:sym typeface="+mn-lt"/>
              </a:endParaRPr>
            </a:p>
          </p:txBody>
        </p:sp>
      </p:grpSp>
      <p:cxnSp>
        <p:nvCxnSpPr>
          <p:cNvPr id="85" name="PA-直接连接符 84"/>
          <p:cNvCxnSpPr>
            <a:cxnSpLocks/>
          </p:cNvCxnSpPr>
          <p:nvPr>
            <p:custDataLst>
              <p:tags r:id="rId3"/>
            </p:custDataLst>
          </p:nvPr>
        </p:nvCxnSpPr>
        <p:spPr>
          <a:xfrm>
            <a:off x="670719" y="1268186"/>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0" name="PA-内容占位符 2">
            <a:extLst>
              <a:ext uri="{FF2B5EF4-FFF2-40B4-BE49-F238E27FC236}">
                <a16:creationId xmlns:a16="http://schemas.microsoft.com/office/drawing/2014/main" id="{C475BC4B-0F22-4121-B74B-7536178E5CB7}"/>
              </a:ext>
            </a:extLst>
          </p:cNvPr>
          <p:cNvSpPr txBox="1"/>
          <p:nvPr>
            <p:custDataLst>
              <p:tags r:id="rId4"/>
            </p:custDataLst>
          </p:nvPr>
        </p:nvSpPr>
        <p:spPr>
          <a:xfrm>
            <a:off x="795774" y="805833"/>
            <a:ext cx="9001480" cy="309958"/>
          </a:xfrm>
          <a:prstGeom prst="rect">
            <a:avLst/>
          </a:prstGeom>
        </p:spPr>
        <p:txBody>
          <a:bodyPr wrap="none" lIns="90000" tIns="46800" rIns="90000" bIns="4680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04">
              <a:spcBef>
                <a:spcPts val="0"/>
              </a:spcBef>
              <a:buNone/>
              <a:defRPr/>
            </a:pPr>
            <a:r>
              <a:rPr lang="en-US" altLang="zh-CN" dirty="0">
                <a:solidFill>
                  <a:schemeClr val="tx1">
                    <a:lumMod val="75000"/>
                    <a:lumOff val="25000"/>
                  </a:schemeClr>
                </a:solidFill>
                <a:cs typeface="+mn-ea"/>
                <a:sym typeface="+mn-lt"/>
              </a:rPr>
              <a:t>Priority guidance as established by Mayor Turner in the February 2023 </a:t>
            </a:r>
            <a:r>
              <a:rPr lang="en-US" altLang="zh-CN" i="1" dirty="0">
                <a:solidFill>
                  <a:schemeClr val="tx1">
                    <a:lumMod val="75000"/>
                    <a:lumOff val="25000"/>
                  </a:schemeClr>
                </a:solidFill>
                <a:cs typeface="+mn-ea"/>
                <a:sym typeface="+mn-lt"/>
              </a:rPr>
              <a:t>Strategic Guidance </a:t>
            </a:r>
            <a:r>
              <a:rPr lang="en-US" altLang="zh-CN" dirty="0">
                <a:solidFill>
                  <a:schemeClr val="tx1">
                    <a:lumMod val="75000"/>
                    <a:lumOff val="25000"/>
                  </a:schemeClr>
                </a:solidFill>
                <a:cs typeface="+mn-ea"/>
                <a:sym typeface="+mn-lt"/>
              </a:rPr>
              <a:t>publication. </a:t>
            </a:r>
          </a:p>
        </p:txBody>
      </p:sp>
      <p:sp>
        <p:nvSpPr>
          <p:cNvPr id="61" name="PA-文本框 48">
            <a:extLst>
              <a:ext uri="{FF2B5EF4-FFF2-40B4-BE49-F238E27FC236}">
                <a16:creationId xmlns:a16="http://schemas.microsoft.com/office/drawing/2014/main" id="{9EDC439C-2397-4B9A-8185-D50EF83F0F52}"/>
              </a:ext>
            </a:extLst>
          </p:cNvPr>
          <p:cNvSpPr txBox="1">
            <a:spLocks noChangeArrowheads="1"/>
          </p:cNvSpPr>
          <p:nvPr>
            <p:custDataLst>
              <p:tags r:id="rId5"/>
            </p:custDataLst>
          </p:nvPr>
        </p:nvSpPr>
        <p:spPr bwMode="auto">
          <a:xfrm>
            <a:off x="786385" y="380083"/>
            <a:ext cx="6471941"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a:defRPr/>
            </a:pPr>
            <a:r>
              <a:rPr lang="en-US" altLang="zh-CN" sz="2400" dirty="0">
                <a:solidFill>
                  <a:schemeClr val="tx1">
                    <a:lumMod val="85000"/>
                    <a:lumOff val="15000"/>
                  </a:schemeClr>
                </a:solidFill>
                <a:latin typeface="+mn-lt"/>
                <a:ea typeface="+mn-ea"/>
                <a:cs typeface="+mn-ea"/>
                <a:sym typeface="+mn-lt"/>
              </a:rPr>
              <a:t>Strategic Guidance: Public Safety Priorities</a:t>
            </a:r>
            <a:endParaRPr lang="zh-CN" altLang="en-US" sz="2400" dirty="0">
              <a:solidFill>
                <a:schemeClr val="tx1">
                  <a:lumMod val="85000"/>
                  <a:lumOff val="15000"/>
                </a:schemeClr>
              </a:solidFill>
              <a:latin typeface="+mn-lt"/>
              <a:ea typeface="+mn-ea"/>
              <a:cs typeface="+mn-ea"/>
              <a:sym typeface="+mn-lt"/>
            </a:endParaRPr>
          </a:p>
        </p:txBody>
      </p:sp>
      <p:grpSp>
        <p:nvGrpSpPr>
          <p:cNvPr id="53" name="Group 52">
            <a:extLst>
              <a:ext uri="{FF2B5EF4-FFF2-40B4-BE49-F238E27FC236}">
                <a16:creationId xmlns:a16="http://schemas.microsoft.com/office/drawing/2014/main" id="{80EFEF1B-F858-974E-F48C-6CB933DD57AA}"/>
              </a:ext>
            </a:extLst>
          </p:cNvPr>
          <p:cNvGrpSpPr/>
          <p:nvPr/>
        </p:nvGrpSpPr>
        <p:grpSpPr>
          <a:xfrm>
            <a:off x="1033608" y="1509939"/>
            <a:ext cx="4253380" cy="914400"/>
            <a:chOff x="1696487" y="1343028"/>
            <a:chExt cx="4253380" cy="914400"/>
          </a:xfrm>
        </p:grpSpPr>
        <p:grpSp>
          <p:nvGrpSpPr>
            <p:cNvPr id="35" name="Group 34">
              <a:extLst>
                <a:ext uri="{FF2B5EF4-FFF2-40B4-BE49-F238E27FC236}">
                  <a16:creationId xmlns:a16="http://schemas.microsoft.com/office/drawing/2014/main" id="{C865F07A-0E70-0F0D-381E-B3DBD9D36314}"/>
                </a:ext>
              </a:extLst>
            </p:cNvPr>
            <p:cNvGrpSpPr/>
            <p:nvPr/>
          </p:nvGrpSpPr>
          <p:grpSpPr>
            <a:xfrm>
              <a:off x="2749466" y="1347318"/>
              <a:ext cx="3200401" cy="905821"/>
              <a:chOff x="2749466" y="1362014"/>
              <a:chExt cx="3200401" cy="905821"/>
            </a:xfrm>
          </p:grpSpPr>
          <p:sp>
            <p:nvSpPr>
              <p:cNvPr id="64" name="PA-文本框 63"/>
              <p:cNvSpPr txBox="1"/>
              <p:nvPr>
                <p:custDataLst>
                  <p:tags r:id="rId32"/>
                </p:custDataLst>
              </p:nvPr>
            </p:nvSpPr>
            <p:spPr>
              <a:xfrm>
                <a:off x="2749466" y="1362014"/>
                <a:ext cx="3200400" cy="371513"/>
              </a:xfrm>
              <a:prstGeom prst="rect">
                <a:avLst/>
              </a:prstGeom>
              <a:noFill/>
            </p:spPr>
            <p:txBody>
              <a:bodyPr wrap="square" lIns="90000" tIns="46800" rIns="90000" bIns="46800" rtlCol="0">
                <a:spAutoFit/>
              </a:bodyPr>
              <a:lstStyle/>
              <a:p>
                <a:r>
                  <a:rPr lang="en-US" altLang="zh-CN" dirty="0">
                    <a:solidFill>
                      <a:schemeClr val="tx1">
                        <a:lumMod val="75000"/>
                        <a:lumOff val="25000"/>
                      </a:schemeClr>
                    </a:solidFill>
                    <a:cs typeface="+mn-ea"/>
                    <a:sym typeface="+mn-lt"/>
                  </a:rPr>
                  <a:t>Responsive &amp; Efficient</a:t>
                </a:r>
                <a:endParaRPr lang="zh-CN" altLang="en-US" dirty="0">
                  <a:solidFill>
                    <a:schemeClr val="tx1">
                      <a:lumMod val="75000"/>
                      <a:lumOff val="25000"/>
                    </a:schemeClr>
                  </a:solidFill>
                  <a:cs typeface="+mn-ea"/>
                  <a:sym typeface="+mn-lt"/>
                </a:endParaRPr>
              </a:p>
            </p:txBody>
          </p:sp>
          <p:sp>
            <p:nvSpPr>
              <p:cNvPr id="65" name="PA-文本框 64"/>
              <p:cNvSpPr txBox="1"/>
              <p:nvPr>
                <p:custDataLst>
                  <p:tags r:id="rId33"/>
                </p:custDataLst>
              </p:nvPr>
            </p:nvSpPr>
            <p:spPr>
              <a:xfrm>
                <a:off x="2749467" y="1654396"/>
                <a:ext cx="3200400" cy="613439"/>
              </a:xfrm>
              <a:prstGeom prst="rect">
                <a:avLst/>
              </a:prstGeom>
              <a:noFill/>
            </p:spPr>
            <p:txBody>
              <a:bodyPr wrap="square" lIns="90000" tIns="46800" rIns="90000" bIns="46800" rtlCol="0">
                <a:spAutoFit/>
              </a:bodyPr>
              <a:lstStyle/>
              <a:p>
                <a:pPr>
                  <a:lnSpc>
                    <a:spcPct val="150000"/>
                  </a:lnSpc>
                </a:pPr>
                <a:r>
                  <a:rPr lang="en-US" altLang="zh-CN" sz="1200" dirty="0">
                    <a:solidFill>
                      <a:schemeClr val="tx1">
                        <a:lumMod val="85000"/>
                        <a:lumOff val="15000"/>
                      </a:schemeClr>
                    </a:solidFill>
                    <a:cs typeface="+mn-ea"/>
                    <a:sym typeface="+mn-lt"/>
                  </a:rPr>
                  <a:t>Provide responsive and efficient public safety services.</a:t>
                </a:r>
                <a:endParaRPr lang="zh-CN" altLang="en-US" sz="1200" dirty="0">
                  <a:solidFill>
                    <a:schemeClr val="tx1">
                      <a:lumMod val="85000"/>
                      <a:lumOff val="15000"/>
                    </a:schemeClr>
                  </a:solidFill>
                  <a:cs typeface="+mn-ea"/>
                  <a:sym typeface="+mn-lt"/>
                </a:endParaRPr>
              </a:p>
            </p:txBody>
          </p:sp>
        </p:grpSp>
        <p:grpSp>
          <p:nvGrpSpPr>
            <p:cNvPr id="25" name="Group 24">
              <a:extLst>
                <a:ext uri="{FF2B5EF4-FFF2-40B4-BE49-F238E27FC236}">
                  <a16:creationId xmlns:a16="http://schemas.microsoft.com/office/drawing/2014/main" id="{B64EDB5C-6C8D-2040-3555-3E088EA734C9}"/>
                </a:ext>
              </a:extLst>
            </p:cNvPr>
            <p:cNvGrpSpPr/>
            <p:nvPr/>
          </p:nvGrpSpPr>
          <p:grpSpPr>
            <a:xfrm>
              <a:off x="1696487" y="1343028"/>
              <a:ext cx="914400" cy="914400"/>
              <a:chOff x="1690604" y="1332621"/>
              <a:chExt cx="914400" cy="914400"/>
            </a:xfrm>
          </p:grpSpPr>
          <p:sp>
            <p:nvSpPr>
              <p:cNvPr id="147" name="PA-圆角矩形 4"/>
              <p:cNvSpPr/>
              <p:nvPr>
                <p:custDataLst>
                  <p:tags r:id="rId30"/>
                </p:custDataLst>
              </p:nvPr>
            </p:nvSpPr>
            <p:spPr>
              <a:xfrm>
                <a:off x="1690604" y="1332621"/>
                <a:ext cx="914400" cy="9144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20000"/>
                  </a:lnSpc>
                </a:pPr>
                <a:endParaRPr lang="en-GB" sz="2400" dirty="0">
                  <a:solidFill>
                    <a:schemeClr val="tx1">
                      <a:lumMod val="75000"/>
                      <a:lumOff val="25000"/>
                    </a:schemeClr>
                  </a:solidFill>
                  <a:cs typeface="+mn-ea"/>
                  <a:sym typeface="+mn-lt"/>
                </a:endParaRPr>
              </a:p>
            </p:txBody>
          </p:sp>
          <p:sp>
            <p:nvSpPr>
              <p:cNvPr id="22" name="PA-任意多边形 45">
                <a:extLst>
                  <a:ext uri="{FF2B5EF4-FFF2-40B4-BE49-F238E27FC236}">
                    <a16:creationId xmlns:a16="http://schemas.microsoft.com/office/drawing/2014/main" id="{2842BE61-0EFB-1CAD-B519-430AC8FA5E1E}"/>
                  </a:ext>
                </a:extLst>
              </p:cNvPr>
              <p:cNvSpPr>
                <a:spLocks noChangeAspect="1" noEditPoints="1"/>
              </p:cNvSpPr>
              <p:nvPr>
                <p:custDataLst>
                  <p:tags r:id="rId31"/>
                </p:custDataLst>
              </p:nvPr>
            </p:nvSpPr>
            <p:spPr bwMode="auto">
              <a:xfrm>
                <a:off x="1864171" y="1506188"/>
                <a:ext cx="567267" cy="567267"/>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bg1"/>
              </a:solidFill>
              <a:ln w="25400">
                <a:solidFill>
                  <a:schemeClr val="bg1"/>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chemeClr val="bg1"/>
                  </a:solidFill>
                </a:endParaRPr>
              </a:p>
            </p:txBody>
          </p:sp>
        </p:grpSp>
      </p:grpSp>
      <p:grpSp>
        <p:nvGrpSpPr>
          <p:cNvPr id="52" name="Group 51">
            <a:extLst>
              <a:ext uri="{FF2B5EF4-FFF2-40B4-BE49-F238E27FC236}">
                <a16:creationId xmlns:a16="http://schemas.microsoft.com/office/drawing/2014/main" id="{2C967BAF-1702-31A6-9C9F-4F3DE25DE589}"/>
              </a:ext>
            </a:extLst>
          </p:cNvPr>
          <p:cNvGrpSpPr/>
          <p:nvPr/>
        </p:nvGrpSpPr>
        <p:grpSpPr>
          <a:xfrm>
            <a:off x="1033608" y="2730499"/>
            <a:ext cx="4253381" cy="914399"/>
            <a:chOff x="1696487" y="2688000"/>
            <a:chExt cx="4253381" cy="914399"/>
          </a:xfrm>
        </p:grpSpPr>
        <p:grpSp>
          <p:nvGrpSpPr>
            <p:cNvPr id="34" name="Group 33">
              <a:extLst>
                <a:ext uri="{FF2B5EF4-FFF2-40B4-BE49-F238E27FC236}">
                  <a16:creationId xmlns:a16="http://schemas.microsoft.com/office/drawing/2014/main" id="{FBC4BCC6-91D6-1595-FAD3-B954F9E1DCED}"/>
                </a:ext>
              </a:extLst>
            </p:cNvPr>
            <p:cNvGrpSpPr/>
            <p:nvPr/>
          </p:nvGrpSpPr>
          <p:grpSpPr>
            <a:xfrm>
              <a:off x="2749465" y="2691305"/>
              <a:ext cx="3200403" cy="907789"/>
              <a:chOff x="2749465" y="2735195"/>
              <a:chExt cx="3200403" cy="907789"/>
            </a:xfrm>
          </p:grpSpPr>
          <p:sp>
            <p:nvSpPr>
              <p:cNvPr id="66" name="PA-文本框 65"/>
              <p:cNvSpPr txBox="1"/>
              <p:nvPr>
                <p:custDataLst>
                  <p:tags r:id="rId28"/>
                </p:custDataLst>
              </p:nvPr>
            </p:nvSpPr>
            <p:spPr>
              <a:xfrm>
                <a:off x="2749465" y="2735195"/>
                <a:ext cx="3200400" cy="371513"/>
              </a:xfrm>
              <a:prstGeom prst="rect">
                <a:avLst/>
              </a:prstGeom>
              <a:noFill/>
            </p:spPr>
            <p:txBody>
              <a:bodyPr wrap="none" lIns="90000" tIns="46800" rIns="90000" bIns="46800" rtlCol="0">
                <a:spAutoFit/>
              </a:bodyPr>
              <a:lstStyle/>
              <a:p>
                <a:r>
                  <a:rPr lang="en-US" altLang="zh-CN" dirty="0">
                    <a:solidFill>
                      <a:schemeClr val="tx1">
                        <a:lumMod val="75000"/>
                        <a:lumOff val="25000"/>
                      </a:schemeClr>
                    </a:solidFill>
                    <a:cs typeface="+mn-ea"/>
                    <a:sym typeface="+mn-lt"/>
                  </a:rPr>
                  <a:t>Prevention &amp; Enforcement</a:t>
                </a:r>
                <a:endParaRPr lang="zh-CN" altLang="en-US" dirty="0">
                  <a:solidFill>
                    <a:schemeClr val="tx1">
                      <a:lumMod val="75000"/>
                      <a:lumOff val="25000"/>
                    </a:schemeClr>
                  </a:solidFill>
                  <a:cs typeface="+mn-ea"/>
                  <a:sym typeface="+mn-lt"/>
                </a:endParaRPr>
              </a:p>
            </p:txBody>
          </p:sp>
          <p:sp>
            <p:nvSpPr>
              <p:cNvPr id="67" name="PA-文本框 66"/>
              <p:cNvSpPr txBox="1"/>
              <p:nvPr>
                <p:custDataLst>
                  <p:tags r:id="rId29"/>
                </p:custDataLst>
              </p:nvPr>
            </p:nvSpPr>
            <p:spPr>
              <a:xfrm>
                <a:off x="2749468" y="3029545"/>
                <a:ext cx="3200400" cy="613439"/>
              </a:xfrm>
              <a:prstGeom prst="rect">
                <a:avLst/>
              </a:prstGeom>
              <a:noFill/>
            </p:spPr>
            <p:txBody>
              <a:bodyPr wrap="square" lIns="90000" tIns="46800" rIns="90000" bIns="46800" rtlCol="0">
                <a:spAutoFit/>
              </a:bodyPr>
              <a:lstStyle/>
              <a:p>
                <a:pPr>
                  <a:lnSpc>
                    <a:spcPct val="150000"/>
                  </a:lnSpc>
                </a:pPr>
                <a:r>
                  <a:rPr lang="en-US" altLang="zh-CN" sz="1200" dirty="0">
                    <a:solidFill>
                      <a:schemeClr val="tx1">
                        <a:lumMod val="85000"/>
                        <a:lumOff val="15000"/>
                      </a:schemeClr>
                    </a:solidFill>
                    <a:cs typeface="+mn-ea"/>
                    <a:sym typeface="+mn-lt"/>
                  </a:rPr>
                  <a:t>Improve public safety through effective crime prevention and enforcement.</a:t>
                </a:r>
                <a:endParaRPr lang="zh-CN" altLang="en-US" sz="1200" dirty="0">
                  <a:solidFill>
                    <a:schemeClr val="tx1">
                      <a:lumMod val="85000"/>
                      <a:lumOff val="15000"/>
                    </a:schemeClr>
                  </a:solidFill>
                  <a:cs typeface="+mn-ea"/>
                  <a:sym typeface="+mn-lt"/>
                </a:endParaRPr>
              </a:p>
            </p:txBody>
          </p:sp>
        </p:grpSp>
        <p:grpSp>
          <p:nvGrpSpPr>
            <p:cNvPr id="24" name="Group 23">
              <a:extLst>
                <a:ext uri="{FF2B5EF4-FFF2-40B4-BE49-F238E27FC236}">
                  <a16:creationId xmlns:a16="http://schemas.microsoft.com/office/drawing/2014/main" id="{A8FC01AA-0A43-F0A3-AA7F-55C495C03F07}"/>
                </a:ext>
              </a:extLst>
            </p:cNvPr>
            <p:cNvGrpSpPr/>
            <p:nvPr/>
          </p:nvGrpSpPr>
          <p:grpSpPr>
            <a:xfrm>
              <a:off x="1696487" y="2688000"/>
              <a:ext cx="914400" cy="914399"/>
              <a:chOff x="1690604" y="2729263"/>
              <a:chExt cx="914400" cy="914399"/>
            </a:xfrm>
          </p:grpSpPr>
          <p:sp>
            <p:nvSpPr>
              <p:cNvPr id="120" name="PA-圆角矩形 5"/>
              <p:cNvSpPr/>
              <p:nvPr>
                <p:custDataLst>
                  <p:tags r:id="rId26"/>
                </p:custDataLst>
              </p:nvPr>
            </p:nvSpPr>
            <p:spPr>
              <a:xfrm>
                <a:off x="1690604" y="2729263"/>
                <a:ext cx="914400" cy="91439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20000"/>
                  </a:lnSpc>
                </a:pPr>
                <a:endParaRPr lang="en-GB" sz="2400" dirty="0">
                  <a:solidFill>
                    <a:schemeClr val="tx1">
                      <a:lumMod val="75000"/>
                      <a:lumOff val="25000"/>
                    </a:schemeClr>
                  </a:solidFill>
                  <a:cs typeface="+mn-ea"/>
                  <a:sym typeface="+mn-lt"/>
                </a:endParaRPr>
              </a:p>
            </p:txBody>
          </p:sp>
          <p:sp>
            <p:nvSpPr>
              <p:cNvPr id="23" name="PA-任意多边形 45">
                <a:extLst>
                  <a:ext uri="{FF2B5EF4-FFF2-40B4-BE49-F238E27FC236}">
                    <a16:creationId xmlns:a16="http://schemas.microsoft.com/office/drawing/2014/main" id="{DF2C9FD7-096A-3ACB-8314-A3ABFC5941A3}"/>
                  </a:ext>
                </a:extLst>
              </p:cNvPr>
              <p:cNvSpPr>
                <a:spLocks noChangeAspect="1" noEditPoints="1"/>
              </p:cNvSpPr>
              <p:nvPr>
                <p:custDataLst>
                  <p:tags r:id="rId27"/>
                </p:custDataLst>
              </p:nvPr>
            </p:nvSpPr>
            <p:spPr bwMode="auto">
              <a:xfrm>
                <a:off x="1864171" y="2902829"/>
                <a:ext cx="567267" cy="567267"/>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bg1"/>
              </a:solidFill>
              <a:ln w="25400">
                <a:solidFill>
                  <a:schemeClr val="bg1"/>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chemeClr val="bg1"/>
                  </a:solidFill>
                </a:endParaRPr>
              </a:p>
            </p:txBody>
          </p:sp>
        </p:grpSp>
      </p:grpSp>
      <p:grpSp>
        <p:nvGrpSpPr>
          <p:cNvPr id="38" name="Group 37">
            <a:extLst>
              <a:ext uri="{FF2B5EF4-FFF2-40B4-BE49-F238E27FC236}">
                <a16:creationId xmlns:a16="http://schemas.microsoft.com/office/drawing/2014/main" id="{C5A36CC2-274D-5230-86A1-458802B3EAD0}"/>
              </a:ext>
            </a:extLst>
          </p:cNvPr>
          <p:cNvGrpSpPr/>
          <p:nvPr/>
        </p:nvGrpSpPr>
        <p:grpSpPr>
          <a:xfrm>
            <a:off x="1052677" y="3945776"/>
            <a:ext cx="4253379" cy="949150"/>
            <a:chOff x="1696487" y="4018362"/>
            <a:chExt cx="4253379" cy="949150"/>
          </a:xfrm>
        </p:grpSpPr>
        <p:grpSp>
          <p:nvGrpSpPr>
            <p:cNvPr id="33" name="Group 32">
              <a:extLst>
                <a:ext uri="{FF2B5EF4-FFF2-40B4-BE49-F238E27FC236}">
                  <a16:creationId xmlns:a16="http://schemas.microsoft.com/office/drawing/2014/main" id="{E7923003-F726-5443-09D3-9ABF3736E544}"/>
                </a:ext>
              </a:extLst>
            </p:cNvPr>
            <p:cNvGrpSpPr/>
            <p:nvPr/>
          </p:nvGrpSpPr>
          <p:grpSpPr>
            <a:xfrm>
              <a:off x="2749466" y="4018362"/>
              <a:ext cx="3200400" cy="949150"/>
              <a:chOff x="2749466" y="4074517"/>
              <a:chExt cx="3200400" cy="949150"/>
            </a:xfrm>
          </p:grpSpPr>
          <p:sp>
            <p:nvSpPr>
              <p:cNvPr id="68" name="PA-文本框 67"/>
              <p:cNvSpPr txBox="1"/>
              <p:nvPr>
                <p:custDataLst>
                  <p:tags r:id="rId24"/>
                </p:custDataLst>
              </p:nvPr>
            </p:nvSpPr>
            <p:spPr>
              <a:xfrm>
                <a:off x="2749466" y="4074517"/>
                <a:ext cx="1935443" cy="371513"/>
              </a:xfrm>
              <a:prstGeom prst="rect">
                <a:avLst/>
              </a:prstGeom>
              <a:noFill/>
            </p:spPr>
            <p:txBody>
              <a:bodyPr wrap="none" lIns="90000" tIns="46800" rIns="90000" bIns="46800" rtlCol="0">
                <a:spAutoFit/>
              </a:bodyPr>
              <a:lstStyle/>
              <a:p>
                <a:r>
                  <a:rPr lang="en-US" altLang="zh-CN" dirty="0">
                    <a:solidFill>
                      <a:schemeClr val="tx1">
                        <a:lumMod val="75000"/>
                        <a:lumOff val="25000"/>
                      </a:schemeClr>
                    </a:solidFill>
                    <a:cs typeface="+mn-ea"/>
                    <a:sym typeface="+mn-lt"/>
                  </a:rPr>
                  <a:t>Reduce Murder</a:t>
                </a:r>
                <a:endParaRPr lang="zh-CN" altLang="en-US" dirty="0">
                  <a:solidFill>
                    <a:schemeClr val="tx1">
                      <a:lumMod val="75000"/>
                      <a:lumOff val="25000"/>
                    </a:schemeClr>
                  </a:solidFill>
                  <a:cs typeface="+mn-ea"/>
                  <a:sym typeface="+mn-lt"/>
                </a:endParaRPr>
              </a:p>
            </p:txBody>
          </p:sp>
          <p:sp>
            <p:nvSpPr>
              <p:cNvPr id="69" name="PA-文本框 68"/>
              <p:cNvSpPr txBox="1"/>
              <p:nvPr>
                <p:custDataLst>
                  <p:tags r:id="rId25"/>
                </p:custDataLst>
              </p:nvPr>
            </p:nvSpPr>
            <p:spPr>
              <a:xfrm>
                <a:off x="2749466" y="4410228"/>
                <a:ext cx="3200400" cy="613439"/>
              </a:xfrm>
              <a:prstGeom prst="rect">
                <a:avLst/>
              </a:prstGeom>
              <a:noFill/>
            </p:spPr>
            <p:txBody>
              <a:bodyPr wrap="square" lIns="90000" tIns="46800" rIns="90000" bIns="46800" rtlCol="0">
                <a:spAutoFit/>
              </a:bodyPr>
              <a:lstStyle/>
              <a:p>
                <a:pPr>
                  <a:lnSpc>
                    <a:spcPct val="150000"/>
                  </a:lnSpc>
                </a:pPr>
                <a:r>
                  <a:rPr lang="en-US" altLang="zh-CN" sz="1200" dirty="0">
                    <a:solidFill>
                      <a:schemeClr val="tx1">
                        <a:lumMod val="85000"/>
                        <a:lumOff val="15000"/>
                      </a:schemeClr>
                    </a:solidFill>
                    <a:cs typeface="+mn-ea"/>
                    <a:sym typeface="+mn-lt"/>
                  </a:rPr>
                  <a:t>Reduce the murder rate to pre-pandemic levels.</a:t>
                </a:r>
                <a:endParaRPr lang="zh-CN" altLang="en-US" sz="1200" dirty="0">
                  <a:solidFill>
                    <a:schemeClr val="tx1">
                      <a:lumMod val="85000"/>
                      <a:lumOff val="15000"/>
                    </a:schemeClr>
                  </a:solidFill>
                  <a:cs typeface="+mn-ea"/>
                  <a:sym typeface="+mn-lt"/>
                </a:endParaRPr>
              </a:p>
            </p:txBody>
          </p:sp>
        </p:grpSp>
        <p:grpSp>
          <p:nvGrpSpPr>
            <p:cNvPr id="26" name="Group 25">
              <a:extLst>
                <a:ext uri="{FF2B5EF4-FFF2-40B4-BE49-F238E27FC236}">
                  <a16:creationId xmlns:a16="http://schemas.microsoft.com/office/drawing/2014/main" id="{E12F42E7-75DB-1FF4-CD36-5A198029AA42}"/>
                </a:ext>
              </a:extLst>
            </p:cNvPr>
            <p:cNvGrpSpPr/>
            <p:nvPr/>
          </p:nvGrpSpPr>
          <p:grpSpPr>
            <a:xfrm>
              <a:off x="1696487" y="4035737"/>
              <a:ext cx="914400" cy="914400"/>
              <a:chOff x="1690604" y="1332621"/>
              <a:chExt cx="914400" cy="914400"/>
            </a:xfrm>
          </p:grpSpPr>
          <p:sp>
            <p:nvSpPr>
              <p:cNvPr id="27" name="PA-圆角矩形 4">
                <a:extLst>
                  <a:ext uri="{FF2B5EF4-FFF2-40B4-BE49-F238E27FC236}">
                    <a16:creationId xmlns:a16="http://schemas.microsoft.com/office/drawing/2014/main" id="{59F859AF-7D3B-151C-2EA7-785000772BA6}"/>
                  </a:ext>
                </a:extLst>
              </p:cNvPr>
              <p:cNvSpPr/>
              <p:nvPr>
                <p:custDataLst>
                  <p:tags r:id="rId22"/>
                </p:custDataLst>
              </p:nvPr>
            </p:nvSpPr>
            <p:spPr>
              <a:xfrm>
                <a:off x="1690604" y="1332621"/>
                <a:ext cx="914400" cy="9144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20000"/>
                  </a:lnSpc>
                </a:pPr>
                <a:endParaRPr lang="en-GB" sz="2400" dirty="0">
                  <a:solidFill>
                    <a:schemeClr val="tx1">
                      <a:lumMod val="75000"/>
                      <a:lumOff val="25000"/>
                    </a:schemeClr>
                  </a:solidFill>
                  <a:cs typeface="+mn-ea"/>
                  <a:sym typeface="+mn-lt"/>
                </a:endParaRPr>
              </a:p>
            </p:txBody>
          </p:sp>
          <p:sp>
            <p:nvSpPr>
              <p:cNvPr id="28" name="PA-任意多边形 45">
                <a:extLst>
                  <a:ext uri="{FF2B5EF4-FFF2-40B4-BE49-F238E27FC236}">
                    <a16:creationId xmlns:a16="http://schemas.microsoft.com/office/drawing/2014/main" id="{547AF002-DF97-7CCA-00C3-C4C273C80935}"/>
                  </a:ext>
                </a:extLst>
              </p:cNvPr>
              <p:cNvSpPr>
                <a:spLocks noChangeAspect="1" noEditPoints="1"/>
              </p:cNvSpPr>
              <p:nvPr>
                <p:custDataLst>
                  <p:tags r:id="rId23"/>
                </p:custDataLst>
              </p:nvPr>
            </p:nvSpPr>
            <p:spPr bwMode="auto">
              <a:xfrm>
                <a:off x="1864171" y="1506188"/>
                <a:ext cx="567267" cy="567267"/>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bg1"/>
              </a:solidFill>
              <a:ln w="25400">
                <a:solidFill>
                  <a:schemeClr val="bg1"/>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chemeClr val="bg1"/>
                  </a:solidFill>
                </a:endParaRPr>
              </a:p>
            </p:txBody>
          </p:sp>
        </p:grpSp>
      </p:grpSp>
      <p:grpSp>
        <p:nvGrpSpPr>
          <p:cNvPr id="39" name="Group 38">
            <a:extLst>
              <a:ext uri="{FF2B5EF4-FFF2-40B4-BE49-F238E27FC236}">
                <a16:creationId xmlns:a16="http://schemas.microsoft.com/office/drawing/2014/main" id="{45618F3C-68D5-DF75-0ECE-1AA73F7CBD52}"/>
              </a:ext>
            </a:extLst>
          </p:cNvPr>
          <p:cNvGrpSpPr/>
          <p:nvPr/>
        </p:nvGrpSpPr>
        <p:grpSpPr>
          <a:xfrm>
            <a:off x="6514990" y="1512687"/>
            <a:ext cx="4262906" cy="914399"/>
            <a:chOff x="1696487" y="5277003"/>
            <a:chExt cx="4262906" cy="914399"/>
          </a:xfrm>
        </p:grpSpPr>
        <p:grpSp>
          <p:nvGrpSpPr>
            <p:cNvPr id="32" name="Group 31">
              <a:extLst>
                <a:ext uri="{FF2B5EF4-FFF2-40B4-BE49-F238E27FC236}">
                  <a16:creationId xmlns:a16="http://schemas.microsoft.com/office/drawing/2014/main" id="{C47DD72B-C3BD-65EC-080C-EE0805FB85B0}"/>
                </a:ext>
              </a:extLst>
            </p:cNvPr>
            <p:cNvGrpSpPr/>
            <p:nvPr/>
          </p:nvGrpSpPr>
          <p:grpSpPr>
            <a:xfrm>
              <a:off x="2758990" y="5277003"/>
              <a:ext cx="3200403" cy="672151"/>
              <a:chOff x="2758990" y="5398492"/>
              <a:chExt cx="3200403" cy="672151"/>
            </a:xfrm>
          </p:grpSpPr>
          <p:sp>
            <p:nvSpPr>
              <p:cNvPr id="7" name="PA-文本框 67">
                <a:extLst>
                  <a:ext uri="{FF2B5EF4-FFF2-40B4-BE49-F238E27FC236}">
                    <a16:creationId xmlns:a16="http://schemas.microsoft.com/office/drawing/2014/main" id="{72DB475E-8059-9B5F-1002-DE0125AD0DEF}"/>
                  </a:ext>
                </a:extLst>
              </p:cNvPr>
              <p:cNvSpPr txBox="1"/>
              <p:nvPr>
                <p:custDataLst>
                  <p:tags r:id="rId20"/>
                </p:custDataLst>
              </p:nvPr>
            </p:nvSpPr>
            <p:spPr>
              <a:xfrm>
                <a:off x="2758990" y="5398492"/>
                <a:ext cx="3200400" cy="371513"/>
              </a:xfrm>
              <a:prstGeom prst="rect">
                <a:avLst/>
              </a:prstGeom>
              <a:noFill/>
            </p:spPr>
            <p:txBody>
              <a:bodyPr wrap="none" lIns="90000" tIns="46800" rIns="90000" bIns="46800" rtlCol="0">
                <a:spAutoFit/>
              </a:bodyPr>
              <a:lstStyle/>
              <a:p>
                <a:r>
                  <a:rPr lang="en-US" altLang="zh-CN" dirty="0">
                    <a:solidFill>
                      <a:schemeClr val="tx1">
                        <a:lumMod val="75000"/>
                        <a:lumOff val="25000"/>
                      </a:schemeClr>
                    </a:solidFill>
                    <a:cs typeface="+mn-ea"/>
                    <a:sym typeface="+mn-lt"/>
                  </a:rPr>
                  <a:t>Classified Staffing</a:t>
                </a:r>
                <a:endParaRPr lang="zh-CN" altLang="en-US" dirty="0">
                  <a:solidFill>
                    <a:schemeClr val="tx1">
                      <a:lumMod val="75000"/>
                      <a:lumOff val="25000"/>
                    </a:schemeClr>
                  </a:solidFill>
                  <a:cs typeface="+mn-ea"/>
                  <a:sym typeface="+mn-lt"/>
                </a:endParaRPr>
              </a:p>
            </p:txBody>
          </p:sp>
          <p:sp>
            <p:nvSpPr>
              <p:cNvPr id="14" name="PA-文本框 68">
                <a:extLst>
                  <a:ext uri="{FF2B5EF4-FFF2-40B4-BE49-F238E27FC236}">
                    <a16:creationId xmlns:a16="http://schemas.microsoft.com/office/drawing/2014/main" id="{9AD3335A-F179-7022-DA9F-D7652D03A602}"/>
                  </a:ext>
                </a:extLst>
              </p:cNvPr>
              <p:cNvSpPr txBox="1"/>
              <p:nvPr>
                <p:custDataLst>
                  <p:tags r:id="rId21"/>
                </p:custDataLst>
              </p:nvPr>
            </p:nvSpPr>
            <p:spPr>
              <a:xfrm>
                <a:off x="2758993" y="5734203"/>
                <a:ext cx="3200400" cy="336440"/>
              </a:xfrm>
              <a:prstGeom prst="rect">
                <a:avLst/>
              </a:prstGeom>
              <a:noFill/>
            </p:spPr>
            <p:txBody>
              <a:bodyPr wrap="square" lIns="90000" tIns="46800" rIns="90000" bIns="46800" rtlCol="0">
                <a:spAutoFit/>
              </a:bodyPr>
              <a:lstStyle/>
              <a:p>
                <a:pPr>
                  <a:lnSpc>
                    <a:spcPct val="150000"/>
                  </a:lnSpc>
                </a:pPr>
                <a:r>
                  <a:rPr lang="en-US" altLang="zh-CN" sz="1200" dirty="0">
                    <a:solidFill>
                      <a:schemeClr val="tx1">
                        <a:lumMod val="85000"/>
                        <a:lumOff val="15000"/>
                      </a:schemeClr>
                    </a:solidFill>
                    <a:cs typeface="+mn-ea"/>
                    <a:sym typeface="+mn-lt"/>
                  </a:rPr>
                  <a:t>Increase the number of police officers.</a:t>
                </a:r>
                <a:endParaRPr lang="zh-CN" altLang="en-US" sz="1200" dirty="0">
                  <a:solidFill>
                    <a:schemeClr val="tx1">
                      <a:lumMod val="85000"/>
                      <a:lumOff val="15000"/>
                    </a:schemeClr>
                  </a:solidFill>
                  <a:cs typeface="+mn-ea"/>
                  <a:sym typeface="+mn-lt"/>
                </a:endParaRPr>
              </a:p>
            </p:txBody>
          </p:sp>
        </p:grpSp>
        <p:grpSp>
          <p:nvGrpSpPr>
            <p:cNvPr id="29" name="Group 28">
              <a:extLst>
                <a:ext uri="{FF2B5EF4-FFF2-40B4-BE49-F238E27FC236}">
                  <a16:creationId xmlns:a16="http://schemas.microsoft.com/office/drawing/2014/main" id="{4E8AC178-27C2-0EC3-0E8F-1201CC70D4BE}"/>
                </a:ext>
              </a:extLst>
            </p:cNvPr>
            <p:cNvGrpSpPr/>
            <p:nvPr/>
          </p:nvGrpSpPr>
          <p:grpSpPr>
            <a:xfrm>
              <a:off x="1696487" y="5277003"/>
              <a:ext cx="914400" cy="914399"/>
              <a:chOff x="1690604" y="2729263"/>
              <a:chExt cx="914400" cy="914399"/>
            </a:xfrm>
          </p:grpSpPr>
          <p:sp>
            <p:nvSpPr>
              <p:cNvPr id="30" name="PA-圆角矩形 5">
                <a:extLst>
                  <a:ext uri="{FF2B5EF4-FFF2-40B4-BE49-F238E27FC236}">
                    <a16:creationId xmlns:a16="http://schemas.microsoft.com/office/drawing/2014/main" id="{D20D6968-404B-961E-8816-0BC506169858}"/>
                  </a:ext>
                </a:extLst>
              </p:cNvPr>
              <p:cNvSpPr/>
              <p:nvPr>
                <p:custDataLst>
                  <p:tags r:id="rId18"/>
                </p:custDataLst>
              </p:nvPr>
            </p:nvSpPr>
            <p:spPr>
              <a:xfrm>
                <a:off x="1690604" y="2729263"/>
                <a:ext cx="914400" cy="91439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20000"/>
                  </a:lnSpc>
                </a:pPr>
                <a:endParaRPr lang="en-GB" sz="2400" dirty="0">
                  <a:solidFill>
                    <a:schemeClr val="tx1">
                      <a:lumMod val="75000"/>
                      <a:lumOff val="25000"/>
                    </a:schemeClr>
                  </a:solidFill>
                  <a:cs typeface="+mn-ea"/>
                  <a:sym typeface="+mn-lt"/>
                </a:endParaRPr>
              </a:p>
            </p:txBody>
          </p:sp>
          <p:sp>
            <p:nvSpPr>
              <p:cNvPr id="31" name="PA-任意多边形 45">
                <a:extLst>
                  <a:ext uri="{FF2B5EF4-FFF2-40B4-BE49-F238E27FC236}">
                    <a16:creationId xmlns:a16="http://schemas.microsoft.com/office/drawing/2014/main" id="{C8185AB8-8906-944B-8118-3B31DA6F33F6}"/>
                  </a:ext>
                </a:extLst>
              </p:cNvPr>
              <p:cNvSpPr>
                <a:spLocks noChangeAspect="1" noEditPoints="1"/>
              </p:cNvSpPr>
              <p:nvPr>
                <p:custDataLst>
                  <p:tags r:id="rId19"/>
                </p:custDataLst>
              </p:nvPr>
            </p:nvSpPr>
            <p:spPr bwMode="auto">
              <a:xfrm>
                <a:off x="1864171" y="2902829"/>
                <a:ext cx="567267" cy="567267"/>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bg1"/>
              </a:solidFill>
              <a:ln w="25400">
                <a:solidFill>
                  <a:schemeClr val="bg1"/>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chemeClr val="bg1"/>
                  </a:solidFill>
                </a:endParaRPr>
              </a:p>
            </p:txBody>
          </p:sp>
        </p:grpSp>
      </p:grpSp>
      <p:grpSp>
        <p:nvGrpSpPr>
          <p:cNvPr id="59" name="Group 58">
            <a:extLst>
              <a:ext uri="{FF2B5EF4-FFF2-40B4-BE49-F238E27FC236}">
                <a16:creationId xmlns:a16="http://schemas.microsoft.com/office/drawing/2014/main" id="{E0C437C4-D1FC-635D-A9A7-3C699EF7084D}"/>
              </a:ext>
            </a:extLst>
          </p:cNvPr>
          <p:cNvGrpSpPr/>
          <p:nvPr/>
        </p:nvGrpSpPr>
        <p:grpSpPr>
          <a:xfrm>
            <a:off x="6514990" y="2733804"/>
            <a:ext cx="4237508" cy="914400"/>
            <a:chOff x="6739963" y="2785791"/>
            <a:chExt cx="4237508" cy="914400"/>
          </a:xfrm>
        </p:grpSpPr>
        <p:grpSp>
          <p:nvGrpSpPr>
            <p:cNvPr id="55" name="Group 54">
              <a:extLst>
                <a:ext uri="{FF2B5EF4-FFF2-40B4-BE49-F238E27FC236}">
                  <a16:creationId xmlns:a16="http://schemas.microsoft.com/office/drawing/2014/main" id="{47FB0FC3-179D-10E1-244D-7207D398853B}"/>
                </a:ext>
              </a:extLst>
            </p:cNvPr>
            <p:cNvGrpSpPr/>
            <p:nvPr/>
          </p:nvGrpSpPr>
          <p:grpSpPr>
            <a:xfrm>
              <a:off x="7777071" y="2798209"/>
              <a:ext cx="3200400" cy="889565"/>
              <a:chOff x="7777071" y="2740721"/>
              <a:chExt cx="3200400" cy="889565"/>
            </a:xfrm>
          </p:grpSpPr>
          <p:sp>
            <p:nvSpPr>
              <p:cNvPr id="72" name="PA-文本框 71"/>
              <p:cNvSpPr txBox="1"/>
              <p:nvPr>
                <p:custDataLst>
                  <p:tags r:id="rId16"/>
                </p:custDataLst>
              </p:nvPr>
            </p:nvSpPr>
            <p:spPr>
              <a:xfrm>
                <a:off x="7777071" y="2740721"/>
                <a:ext cx="3200400" cy="371513"/>
              </a:xfrm>
              <a:prstGeom prst="rect">
                <a:avLst/>
              </a:prstGeom>
              <a:noFill/>
            </p:spPr>
            <p:txBody>
              <a:bodyPr wrap="none" lIns="90000" tIns="46800" rIns="90000" bIns="46800" rtlCol="0">
                <a:spAutoFit/>
              </a:bodyPr>
              <a:lstStyle/>
              <a:p>
                <a:r>
                  <a:rPr lang="en-US" altLang="zh-CN" dirty="0">
                    <a:solidFill>
                      <a:schemeClr val="tx1">
                        <a:lumMod val="75000"/>
                        <a:lumOff val="25000"/>
                      </a:schemeClr>
                    </a:solidFill>
                    <a:cs typeface="+mn-ea"/>
                    <a:sym typeface="+mn-lt"/>
                  </a:rPr>
                  <a:t>Retention &amp; Attrition</a:t>
                </a:r>
                <a:endParaRPr lang="zh-CN" altLang="en-US" dirty="0">
                  <a:solidFill>
                    <a:schemeClr val="tx1">
                      <a:lumMod val="75000"/>
                      <a:lumOff val="25000"/>
                    </a:schemeClr>
                  </a:solidFill>
                  <a:cs typeface="+mn-ea"/>
                  <a:sym typeface="+mn-lt"/>
                </a:endParaRPr>
              </a:p>
            </p:txBody>
          </p:sp>
          <p:sp>
            <p:nvSpPr>
              <p:cNvPr id="73" name="PA-文本框 72"/>
              <p:cNvSpPr txBox="1"/>
              <p:nvPr>
                <p:custDataLst>
                  <p:tags r:id="rId17"/>
                </p:custDataLst>
              </p:nvPr>
            </p:nvSpPr>
            <p:spPr>
              <a:xfrm>
                <a:off x="7777071" y="3016847"/>
                <a:ext cx="3200400" cy="613439"/>
              </a:xfrm>
              <a:prstGeom prst="rect">
                <a:avLst/>
              </a:prstGeom>
              <a:noFill/>
            </p:spPr>
            <p:txBody>
              <a:bodyPr wrap="square" lIns="90000" tIns="46800" rIns="90000" bIns="46800" rtlCol="0">
                <a:spAutoFit/>
              </a:bodyPr>
              <a:lstStyle/>
              <a:p>
                <a:pPr>
                  <a:lnSpc>
                    <a:spcPct val="150000"/>
                  </a:lnSpc>
                </a:pPr>
                <a:r>
                  <a:rPr lang="en-US" altLang="zh-CN" sz="1200" dirty="0">
                    <a:solidFill>
                      <a:schemeClr val="tx1">
                        <a:lumMod val="85000"/>
                        <a:lumOff val="15000"/>
                      </a:schemeClr>
                    </a:solidFill>
                    <a:cs typeface="+mn-ea"/>
                    <a:sym typeface="+mn-lt"/>
                  </a:rPr>
                  <a:t>Improve police officer retention and attrition rates.</a:t>
                </a:r>
                <a:endParaRPr lang="zh-CN" altLang="en-US" sz="1200" dirty="0">
                  <a:solidFill>
                    <a:schemeClr val="tx1">
                      <a:lumMod val="85000"/>
                      <a:lumOff val="15000"/>
                    </a:schemeClr>
                  </a:solidFill>
                  <a:cs typeface="+mn-ea"/>
                  <a:sym typeface="+mn-lt"/>
                </a:endParaRPr>
              </a:p>
            </p:txBody>
          </p:sp>
        </p:grpSp>
        <p:grpSp>
          <p:nvGrpSpPr>
            <p:cNvPr id="43" name="Group 42">
              <a:extLst>
                <a:ext uri="{FF2B5EF4-FFF2-40B4-BE49-F238E27FC236}">
                  <a16:creationId xmlns:a16="http://schemas.microsoft.com/office/drawing/2014/main" id="{3E30A5F0-010F-66EF-874E-401F3885E134}"/>
                </a:ext>
              </a:extLst>
            </p:cNvPr>
            <p:cNvGrpSpPr/>
            <p:nvPr/>
          </p:nvGrpSpPr>
          <p:grpSpPr>
            <a:xfrm>
              <a:off x="6739963" y="2785791"/>
              <a:ext cx="914400" cy="914400"/>
              <a:chOff x="1690604" y="1332621"/>
              <a:chExt cx="914400" cy="914400"/>
            </a:xfrm>
          </p:grpSpPr>
          <p:sp>
            <p:nvSpPr>
              <p:cNvPr id="44" name="PA-圆角矩形 4">
                <a:extLst>
                  <a:ext uri="{FF2B5EF4-FFF2-40B4-BE49-F238E27FC236}">
                    <a16:creationId xmlns:a16="http://schemas.microsoft.com/office/drawing/2014/main" id="{1D352702-E6E3-3817-FB07-110DFB6737AC}"/>
                  </a:ext>
                </a:extLst>
              </p:cNvPr>
              <p:cNvSpPr/>
              <p:nvPr>
                <p:custDataLst>
                  <p:tags r:id="rId14"/>
                </p:custDataLst>
              </p:nvPr>
            </p:nvSpPr>
            <p:spPr>
              <a:xfrm>
                <a:off x="1690604" y="1332621"/>
                <a:ext cx="914400" cy="9144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20000"/>
                  </a:lnSpc>
                </a:pPr>
                <a:endParaRPr lang="en-GB" sz="2400" dirty="0">
                  <a:solidFill>
                    <a:schemeClr val="tx1">
                      <a:lumMod val="75000"/>
                      <a:lumOff val="25000"/>
                    </a:schemeClr>
                  </a:solidFill>
                  <a:cs typeface="+mn-ea"/>
                  <a:sym typeface="+mn-lt"/>
                </a:endParaRPr>
              </a:p>
            </p:txBody>
          </p:sp>
          <p:sp>
            <p:nvSpPr>
              <p:cNvPr id="45" name="PA-任意多边形 45">
                <a:extLst>
                  <a:ext uri="{FF2B5EF4-FFF2-40B4-BE49-F238E27FC236}">
                    <a16:creationId xmlns:a16="http://schemas.microsoft.com/office/drawing/2014/main" id="{62E71FB3-B24E-2EE0-255A-013FF4722330}"/>
                  </a:ext>
                </a:extLst>
              </p:cNvPr>
              <p:cNvSpPr>
                <a:spLocks noChangeAspect="1" noEditPoints="1"/>
              </p:cNvSpPr>
              <p:nvPr>
                <p:custDataLst>
                  <p:tags r:id="rId15"/>
                </p:custDataLst>
              </p:nvPr>
            </p:nvSpPr>
            <p:spPr bwMode="auto">
              <a:xfrm>
                <a:off x="1864171" y="1506188"/>
                <a:ext cx="567267" cy="567267"/>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bg1"/>
              </a:solidFill>
              <a:ln w="25400">
                <a:solidFill>
                  <a:schemeClr val="bg1"/>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chemeClr val="bg1"/>
                  </a:solidFill>
                </a:endParaRPr>
              </a:p>
            </p:txBody>
          </p:sp>
        </p:grpSp>
      </p:grpSp>
      <p:grpSp>
        <p:nvGrpSpPr>
          <p:cNvPr id="58" name="Group 57">
            <a:extLst>
              <a:ext uri="{FF2B5EF4-FFF2-40B4-BE49-F238E27FC236}">
                <a16:creationId xmlns:a16="http://schemas.microsoft.com/office/drawing/2014/main" id="{ED61D4B9-5EF1-80FE-7778-4D133A81C0DE}"/>
              </a:ext>
            </a:extLst>
          </p:cNvPr>
          <p:cNvGrpSpPr/>
          <p:nvPr/>
        </p:nvGrpSpPr>
        <p:grpSpPr>
          <a:xfrm>
            <a:off x="1068547" y="5201303"/>
            <a:ext cx="4237509" cy="914399"/>
            <a:chOff x="6739963" y="1338306"/>
            <a:chExt cx="4237509" cy="914399"/>
          </a:xfrm>
        </p:grpSpPr>
        <p:grpSp>
          <p:nvGrpSpPr>
            <p:cNvPr id="54" name="Group 53">
              <a:extLst>
                <a:ext uri="{FF2B5EF4-FFF2-40B4-BE49-F238E27FC236}">
                  <a16:creationId xmlns:a16="http://schemas.microsoft.com/office/drawing/2014/main" id="{D9CEF1BE-67DB-A338-8754-BF52797C94D1}"/>
                </a:ext>
              </a:extLst>
            </p:cNvPr>
            <p:cNvGrpSpPr/>
            <p:nvPr/>
          </p:nvGrpSpPr>
          <p:grpSpPr>
            <a:xfrm>
              <a:off x="7777071" y="1339375"/>
              <a:ext cx="3200401" cy="912261"/>
              <a:chOff x="7777070" y="1342872"/>
              <a:chExt cx="3200401" cy="912261"/>
            </a:xfrm>
          </p:grpSpPr>
          <p:sp>
            <p:nvSpPr>
              <p:cNvPr id="70" name="PA-文本框 69"/>
              <p:cNvSpPr txBox="1"/>
              <p:nvPr>
                <p:custDataLst>
                  <p:tags r:id="rId12"/>
                </p:custDataLst>
              </p:nvPr>
            </p:nvSpPr>
            <p:spPr>
              <a:xfrm>
                <a:off x="7777070" y="1342872"/>
                <a:ext cx="2046051" cy="371513"/>
              </a:xfrm>
              <a:prstGeom prst="rect">
                <a:avLst/>
              </a:prstGeom>
              <a:noFill/>
            </p:spPr>
            <p:txBody>
              <a:bodyPr wrap="none" lIns="90000" tIns="46800" rIns="90000" bIns="46800" rtlCol="0">
                <a:spAutoFit/>
              </a:bodyPr>
              <a:lstStyle/>
              <a:p>
                <a:r>
                  <a:rPr lang="en-US" altLang="zh-CN" dirty="0">
                    <a:solidFill>
                      <a:schemeClr val="tx1">
                        <a:lumMod val="75000"/>
                        <a:lumOff val="25000"/>
                      </a:schemeClr>
                    </a:solidFill>
                    <a:cs typeface="+mn-ea"/>
                    <a:sym typeface="+mn-lt"/>
                  </a:rPr>
                  <a:t>Reduce Firearms</a:t>
                </a:r>
                <a:endParaRPr lang="zh-CN" altLang="en-US" dirty="0">
                  <a:solidFill>
                    <a:schemeClr val="tx1">
                      <a:lumMod val="75000"/>
                      <a:lumOff val="25000"/>
                    </a:schemeClr>
                  </a:solidFill>
                  <a:cs typeface="+mn-ea"/>
                  <a:sym typeface="+mn-lt"/>
                </a:endParaRPr>
              </a:p>
            </p:txBody>
          </p:sp>
          <p:sp>
            <p:nvSpPr>
              <p:cNvPr id="71" name="PA-文本框 70"/>
              <p:cNvSpPr txBox="1"/>
              <p:nvPr>
                <p:custDataLst>
                  <p:tags r:id="rId13"/>
                </p:custDataLst>
              </p:nvPr>
            </p:nvSpPr>
            <p:spPr>
              <a:xfrm>
                <a:off x="7777071" y="1641694"/>
                <a:ext cx="3200400" cy="613439"/>
              </a:xfrm>
              <a:prstGeom prst="rect">
                <a:avLst/>
              </a:prstGeom>
              <a:noFill/>
            </p:spPr>
            <p:txBody>
              <a:bodyPr wrap="square" lIns="90000" tIns="46800" rIns="90000" bIns="46800" rtlCol="0">
                <a:spAutoFit/>
              </a:bodyPr>
              <a:lstStyle/>
              <a:p>
                <a:pPr>
                  <a:lnSpc>
                    <a:spcPct val="150000"/>
                  </a:lnSpc>
                </a:pPr>
                <a:r>
                  <a:rPr lang="en-US" altLang="zh-CN" sz="1200" dirty="0">
                    <a:solidFill>
                      <a:schemeClr val="tx1">
                        <a:lumMod val="85000"/>
                        <a:lumOff val="15000"/>
                      </a:schemeClr>
                    </a:solidFill>
                    <a:cs typeface="+mn-ea"/>
                    <a:sym typeface="+mn-lt"/>
                  </a:rPr>
                  <a:t>Reduce the number of guns on the street.</a:t>
                </a:r>
                <a:endParaRPr lang="zh-CN" altLang="en-US" sz="1200" dirty="0">
                  <a:solidFill>
                    <a:schemeClr val="tx1">
                      <a:lumMod val="85000"/>
                      <a:lumOff val="15000"/>
                    </a:schemeClr>
                  </a:solidFill>
                  <a:cs typeface="+mn-ea"/>
                  <a:sym typeface="+mn-lt"/>
                </a:endParaRPr>
              </a:p>
            </p:txBody>
          </p:sp>
        </p:grpSp>
        <p:grpSp>
          <p:nvGrpSpPr>
            <p:cNvPr id="46" name="Group 45">
              <a:extLst>
                <a:ext uri="{FF2B5EF4-FFF2-40B4-BE49-F238E27FC236}">
                  <a16:creationId xmlns:a16="http://schemas.microsoft.com/office/drawing/2014/main" id="{2B6D479B-18F8-EEBF-22AD-7895B0A8932E}"/>
                </a:ext>
              </a:extLst>
            </p:cNvPr>
            <p:cNvGrpSpPr/>
            <p:nvPr/>
          </p:nvGrpSpPr>
          <p:grpSpPr>
            <a:xfrm>
              <a:off x="6739963" y="1338306"/>
              <a:ext cx="914400" cy="914399"/>
              <a:chOff x="1690604" y="2729263"/>
              <a:chExt cx="914400" cy="914399"/>
            </a:xfrm>
          </p:grpSpPr>
          <p:sp>
            <p:nvSpPr>
              <p:cNvPr id="47" name="PA-圆角矩形 5">
                <a:extLst>
                  <a:ext uri="{FF2B5EF4-FFF2-40B4-BE49-F238E27FC236}">
                    <a16:creationId xmlns:a16="http://schemas.microsoft.com/office/drawing/2014/main" id="{B3CE3761-5B2E-6115-07EB-549FCC910E3F}"/>
                  </a:ext>
                </a:extLst>
              </p:cNvPr>
              <p:cNvSpPr/>
              <p:nvPr>
                <p:custDataLst>
                  <p:tags r:id="rId10"/>
                </p:custDataLst>
              </p:nvPr>
            </p:nvSpPr>
            <p:spPr>
              <a:xfrm>
                <a:off x="1690604" y="2729263"/>
                <a:ext cx="914400" cy="91439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20000"/>
                  </a:lnSpc>
                </a:pPr>
                <a:endParaRPr lang="en-GB" sz="2400" dirty="0">
                  <a:solidFill>
                    <a:schemeClr val="tx1">
                      <a:lumMod val="75000"/>
                      <a:lumOff val="25000"/>
                    </a:schemeClr>
                  </a:solidFill>
                  <a:cs typeface="+mn-ea"/>
                  <a:sym typeface="+mn-lt"/>
                </a:endParaRPr>
              </a:p>
            </p:txBody>
          </p:sp>
          <p:sp>
            <p:nvSpPr>
              <p:cNvPr id="48" name="PA-任意多边形 45">
                <a:extLst>
                  <a:ext uri="{FF2B5EF4-FFF2-40B4-BE49-F238E27FC236}">
                    <a16:creationId xmlns:a16="http://schemas.microsoft.com/office/drawing/2014/main" id="{BB6C63CF-13A2-5AE2-3373-ECA851C0D702}"/>
                  </a:ext>
                </a:extLst>
              </p:cNvPr>
              <p:cNvSpPr>
                <a:spLocks noChangeAspect="1" noEditPoints="1"/>
              </p:cNvSpPr>
              <p:nvPr>
                <p:custDataLst>
                  <p:tags r:id="rId11"/>
                </p:custDataLst>
              </p:nvPr>
            </p:nvSpPr>
            <p:spPr bwMode="auto">
              <a:xfrm>
                <a:off x="1864171" y="2902829"/>
                <a:ext cx="567267" cy="567267"/>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bg1"/>
              </a:solidFill>
              <a:ln w="25400">
                <a:solidFill>
                  <a:schemeClr val="bg1"/>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chemeClr val="bg1"/>
                  </a:solidFill>
                </a:endParaRPr>
              </a:p>
            </p:txBody>
          </p:sp>
        </p:grpSp>
      </p:grpSp>
      <p:grpSp>
        <p:nvGrpSpPr>
          <p:cNvPr id="62" name="Group 61">
            <a:extLst>
              <a:ext uri="{FF2B5EF4-FFF2-40B4-BE49-F238E27FC236}">
                <a16:creationId xmlns:a16="http://schemas.microsoft.com/office/drawing/2014/main" id="{176731B3-FB86-B303-E3B2-5557910EBE58}"/>
              </a:ext>
            </a:extLst>
          </p:cNvPr>
          <p:cNvGrpSpPr/>
          <p:nvPr/>
        </p:nvGrpSpPr>
        <p:grpSpPr>
          <a:xfrm>
            <a:off x="6514991" y="3945776"/>
            <a:ext cx="4237508" cy="924963"/>
            <a:chOff x="6739963" y="4130670"/>
            <a:chExt cx="4237508" cy="924963"/>
          </a:xfrm>
        </p:grpSpPr>
        <p:grpSp>
          <p:nvGrpSpPr>
            <p:cNvPr id="56" name="Group 55">
              <a:extLst>
                <a:ext uri="{FF2B5EF4-FFF2-40B4-BE49-F238E27FC236}">
                  <a16:creationId xmlns:a16="http://schemas.microsoft.com/office/drawing/2014/main" id="{8D8852BE-9E77-A0F5-A888-EBF739EE1636}"/>
                </a:ext>
              </a:extLst>
            </p:cNvPr>
            <p:cNvGrpSpPr/>
            <p:nvPr/>
          </p:nvGrpSpPr>
          <p:grpSpPr>
            <a:xfrm>
              <a:off x="7777071" y="4130670"/>
              <a:ext cx="3200400" cy="924963"/>
              <a:chOff x="7777071" y="4086006"/>
              <a:chExt cx="3200400" cy="924963"/>
            </a:xfrm>
          </p:grpSpPr>
          <p:sp>
            <p:nvSpPr>
              <p:cNvPr id="74" name="PA-文本框 73"/>
              <p:cNvSpPr txBox="1"/>
              <p:nvPr>
                <p:custDataLst>
                  <p:tags r:id="rId8"/>
                </p:custDataLst>
              </p:nvPr>
            </p:nvSpPr>
            <p:spPr>
              <a:xfrm>
                <a:off x="7777071" y="4086006"/>
                <a:ext cx="3200400" cy="371513"/>
              </a:xfrm>
              <a:prstGeom prst="rect">
                <a:avLst/>
              </a:prstGeom>
              <a:noFill/>
            </p:spPr>
            <p:txBody>
              <a:bodyPr wrap="none" lIns="90000" tIns="46800" rIns="90000" bIns="46800" rtlCol="0">
                <a:spAutoFit/>
              </a:bodyPr>
              <a:lstStyle/>
              <a:p>
                <a:r>
                  <a:rPr lang="en-US" altLang="zh-CN" dirty="0">
                    <a:solidFill>
                      <a:schemeClr val="tx1">
                        <a:lumMod val="75000"/>
                        <a:lumOff val="25000"/>
                      </a:schemeClr>
                    </a:solidFill>
                    <a:cs typeface="+mn-ea"/>
                    <a:sym typeface="+mn-lt"/>
                  </a:rPr>
                  <a:t>Technology</a:t>
                </a:r>
                <a:endParaRPr lang="zh-CN" altLang="en-US" dirty="0">
                  <a:solidFill>
                    <a:schemeClr val="tx1">
                      <a:lumMod val="75000"/>
                      <a:lumOff val="25000"/>
                    </a:schemeClr>
                  </a:solidFill>
                  <a:cs typeface="+mn-ea"/>
                  <a:sym typeface="+mn-lt"/>
                </a:endParaRPr>
              </a:p>
            </p:txBody>
          </p:sp>
          <p:sp>
            <p:nvSpPr>
              <p:cNvPr id="75" name="PA-文本框 74"/>
              <p:cNvSpPr txBox="1"/>
              <p:nvPr>
                <p:custDataLst>
                  <p:tags r:id="rId9"/>
                </p:custDataLst>
              </p:nvPr>
            </p:nvSpPr>
            <p:spPr>
              <a:xfrm>
                <a:off x="7777071" y="4397530"/>
                <a:ext cx="3200400" cy="613439"/>
              </a:xfrm>
              <a:prstGeom prst="rect">
                <a:avLst/>
              </a:prstGeom>
              <a:noFill/>
            </p:spPr>
            <p:txBody>
              <a:bodyPr wrap="square" lIns="90000" tIns="46800" rIns="90000" bIns="46800" rtlCol="0">
                <a:spAutoFit/>
              </a:bodyPr>
              <a:lstStyle/>
              <a:p>
                <a:pPr>
                  <a:lnSpc>
                    <a:spcPct val="150000"/>
                  </a:lnSpc>
                </a:pPr>
                <a:r>
                  <a:rPr lang="en-US" altLang="zh-CN" sz="1200" dirty="0">
                    <a:solidFill>
                      <a:schemeClr val="tx1">
                        <a:lumMod val="85000"/>
                        <a:lumOff val="15000"/>
                      </a:schemeClr>
                    </a:solidFill>
                    <a:cs typeface="+mn-ea"/>
                    <a:sym typeface="+mn-lt"/>
                  </a:rPr>
                  <a:t>Increase the use of technology to enhance crime fighting capabilities.</a:t>
                </a:r>
                <a:endParaRPr lang="zh-CN" altLang="en-US" sz="1200" dirty="0">
                  <a:solidFill>
                    <a:schemeClr val="tx1">
                      <a:lumMod val="85000"/>
                      <a:lumOff val="15000"/>
                    </a:schemeClr>
                  </a:solidFill>
                  <a:cs typeface="+mn-ea"/>
                  <a:sym typeface="+mn-lt"/>
                </a:endParaRPr>
              </a:p>
            </p:txBody>
          </p:sp>
        </p:grpSp>
        <p:grpSp>
          <p:nvGrpSpPr>
            <p:cNvPr id="49" name="Group 48">
              <a:extLst>
                <a:ext uri="{FF2B5EF4-FFF2-40B4-BE49-F238E27FC236}">
                  <a16:creationId xmlns:a16="http://schemas.microsoft.com/office/drawing/2014/main" id="{4C478DF2-9C7B-0DE3-D57B-AB24134FFE3B}"/>
                </a:ext>
              </a:extLst>
            </p:cNvPr>
            <p:cNvGrpSpPr/>
            <p:nvPr/>
          </p:nvGrpSpPr>
          <p:grpSpPr>
            <a:xfrm>
              <a:off x="6739963" y="4135952"/>
              <a:ext cx="914400" cy="914399"/>
              <a:chOff x="1690604" y="2729263"/>
              <a:chExt cx="914400" cy="914399"/>
            </a:xfrm>
          </p:grpSpPr>
          <p:sp>
            <p:nvSpPr>
              <p:cNvPr id="50" name="PA-圆角矩形 5">
                <a:extLst>
                  <a:ext uri="{FF2B5EF4-FFF2-40B4-BE49-F238E27FC236}">
                    <a16:creationId xmlns:a16="http://schemas.microsoft.com/office/drawing/2014/main" id="{D3C6599C-E2A0-E649-9128-DD90C21317BD}"/>
                  </a:ext>
                </a:extLst>
              </p:cNvPr>
              <p:cNvSpPr/>
              <p:nvPr>
                <p:custDataLst>
                  <p:tags r:id="rId6"/>
                </p:custDataLst>
              </p:nvPr>
            </p:nvSpPr>
            <p:spPr>
              <a:xfrm>
                <a:off x="1690604" y="2729263"/>
                <a:ext cx="914400" cy="91439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20000"/>
                  </a:lnSpc>
                </a:pPr>
                <a:endParaRPr lang="en-GB" sz="2400" dirty="0">
                  <a:solidFill>
                    <a:schemeClr val="tx1">
                      <a:lumMod val="75000"/>
                      <a:lumOff val="25000"/>
                    </a:schemeClr>
                  </a:solidFill>
                  <a:cs typeface="+mn-ea"/>
                  <a:sym typeface="+mn-lt"/>
                </a:endParaRPr>
              </a:p>
            </p:txBody>
          </p:sp>
          <p:sp>
            <p:nvSpPr>
              <p:cNvPr id="51" name="PA-任意多边形 45">
                <a:extLst>
                  <a:ext uri="{FF2B5EF4-FFF2-40B4-BE49-F238E27FC236}">
                    <a16:creationId xmlns:a16="http://schemas.microsoft.com/office/drawing/2014/main" id="{C0E3B8F1-1876-461A-90B0-5A3ED828AD7E}"/>
                  </a:ext>
                </a:extLst>
              </p:cNvPr>
              <p:cNvSpPr>
                <a:spLocks noChangeAspect="1" noEditPoints="1"/>
              </p:cNvSpPr>
              <p:nvPr>
                <p:custDataLst>
                  <p:tags r:id="rId7"/>
                </p:custDataLst>
              </p:nvPr>
            </p:nvSpPr>
            <p:spPr bwMode="auto">
              <a:xfrm>
                <a:off x="1864171" y="2902829"/>
                <a:ext cx="567267" cy="567267"/>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bg1"/>
              </a:solidFill>
              <a:ln w="25400">
                <a:solidFill>
                  <a:schemeClr val="bg1"/>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chemeClr val="bg1"/>
                  </a:solidFill>
                </a:endParaRPr>
              </a:p>
            </p:txBody>
          </p:sp>
        </p:grpSp>
      </p:grpSp>
      <p:sp>
        <p:nvSpPr>
          <p:cNvPr id="2" name="TextBox 1">
            <a:extLst>
              <a:ext uri="{FF2B5EF4-FFF2-40B4-BE49-F238E27FC236}">
                <a16:creationId xmlns:a16="http://schemas.microsoft.com/office/drawing/2014/main" id="{17CD525E-E557-2529-32C3-4FA47023BC38}"/>
              </a:ext>
            </a:extLst>
          </p:cNvPr>
          <p:cNvSpPr txBox="1"/>
          <p:nvPr/>
        </p:nvSpPr>
        <p:spPr>
          <a:xfrm>
            <a:off x="11521282" y="6333893"/>
            <a:ext cx="287859" cy="276999"/>
          </a:xfrm>
          <a:prstGeom prst="rect">
            <a:avLst/>
          </a:prstGeom>
          <a:noFill/>
        </p:spPr>
        <p:txBody>
          <a:bodyPr wrap="square" rtlCol="0">
            <a:spAutoFit/>
          </a:bodyPr>
          <a:lstStyle/>
          <a:p>
            <a:r>
              <a:rPr lang="en-US" sz="1200" dirty="0"/>
              <a:t>2</a:t>
            </a:r>
          </a:p>
        </p:txBody>
      </p:sp>
    </p:spTree>
    <p:extLst>
      <p:ext uri="{BB962C8B-B14F-4D97-AF65-F5344CB8AC3E}">
        <p14:creationId xmlns:p14="http://schemas.microsoft.com/office/powerpoint/2010/main" val="3773599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文本框 5"/>
          <p:cNvSpPr txBox="1"/>
          <p:nvPr>
            <p:custDataLst>
              <p:tags r:id="rId1"/>
            </p:custDataLst>
          </p:nvPr>
        </p:nvSpPr>
        <p:spPr>
          <a:xfrm>
            <a:off x="854364" y="3238312"/>
            <a:ext cx="2844799" cy="340729"/>
          </a:xfrm>
          <a:prstGeom prst="rect">
            <a:avLst/>
          </a:prstGeom>
          <a:noFill/>
        </p:spPr>
        <p:txBody>
          <a:bodyPr wrap="square" lIns="90000" tIns="46800" rIns="90000" bIns="46800" rtlCol="0">
            <a:spAutoFit/>
          </a:bodyPr>
          <a:lstStyle/>
          <a:p>
            <a:pPr algn="ctr"/>
            <a:r>
              <a:rPr lang="en-US" altLang="zh-CN" sz="1600" dirty="0">
                <a:solidFill>
                  <a:schemeClr val="tx1">
                    <a:lumMod val="85000"/>
                    <a:lumOff val="15000"/>
                  </a:schemeClr>
                </a:solidFill>
                <a:cs typeface="+mn-ea"/>
                <a:sym typeface="+mn-lt"/>
              </a:rPr>
              <a:t>Committee Presentations</a:t>
            </a:r>
            <a:endParaRPr lang="zh-CN" altLang="en-US" sz="1600" dirty="0">
              <a:solidFill>
                <a:schemeClr val="tx1">
                  <a:lumMod val="85000"/>
                  <a:lumOff val="15000"/>
                </a:schemeClr>
              </a:solidFill>
              <a:cs typeface="+mn-ea"/>
              <a:sym typeface="+mn-lt"/>
            </a:endParaRPr>
          </a:p>
        </p:txBody>
      </p:sp>
      <p:sp>
        <p:nvSpPr>
          <p:cNvPr id="12" name="PA-文本框 11"/>
          <p:cNvSpPr txBox="1"/>
          <p:nvPr>
            <p:custDataLst>
              <p:tags r:id="rId2"/>
            </p:custDataLst>
          </p:nvPr>
        </p:nvSpPr>
        <p:spPr>
          <a:xfrm>
            <a:off x="4345708" y="3238312"/>
            <a:ext cx="2844799" cy="340734"/>
          </a:xfrm>
          <a:prstGeom prst="rect">
            <a:avLst/>
          </a:prstGeom>
          <a:noFill/>
        </p:spPr>
        <p:txBody>
          <a:bodyPr wrap="square" lIns="90000" tIns="46800" rIns="90000" bIns="46800" rtlCol="0">
            <a:spAutoFit/>
          </a:bodyPr>
          <a:lstStyle/>
          <a:p>
            <a:pPr algn="ctr"/>
            <a:r>
              <a:rPr lang="en-US" altLang="zh-CN" sz="1600" dirty="0">
                <a:solidFill>
                  <a:schemeClr val="tx1">
                    <a:lumMod val="85000"/>
                    <a:lumOff val="15000"/>
                  </a:schemeClr>
                </a:solidFill>
                <a:cs typeface="+mn-ea"/>
                <a:sym typeface="+mn-lt"/>
              </a:rPr>
              <a:t>Media Briefings</a:t>
            </a:r>
            <a:endParaRPr lang="zh-CN" altLang="en-US" sz="1600" dirty="0">
              <a:solidFill>
                <a:schemeClr val="tx1">
                  <a:lumMod val="85000"/>
                  <a:lumOff val="15000"/>
                </a:schemeClr>
              </a:solidFill>
              <a:cs typeface="+mn-ea"/>
              <a:sym typeface="+mn-lt"/>
            </a:endParaRPr>
          </a:p>
        </p:txBody>
      </p:sp>
      <p:sp>
        <p:nvSpPr>
          <p:cNvPr id="25" name="PA-内容占位符 2"/>
          <p:cNvSpPr txBox="1"/>
          <p:nvPr>
            <p:custDataLst>
              <p:tags r:id="rId3"/>
            </p:custDataLst>
          </p:nvPr>
        </p:nvSpPr>
        <p:spPr>
          <a:xfrm>
            <a:off x="7824731" y="1810118"/>
            <a:ext cx="3840480" cy="4254692"/>
          </a:xfrm>
          <a:prstGeom prst="rect">
            <a:avLst/>
          </a:prstGeom>
        </p:spPr>
        <p:txBody>
          <a:bodyPr vert="horz" wrap="square" lIns="90000" tIns="46800" rIns="90000" bIns="4680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ct val="0"/>
              </a:spcBef>
              <a:buNone/>
            </a:pPr>
            <a:r>
              <a:rPr lang="en-US" altLang="zh-CN" dirty="0">
                <a:solidFill>
                  <a:schemeClr val="accent1"/>
                </a:solidFill>
                <a:cs typeface="+mn-ea"/>
                <a:sym typeface="+mn-lt"/>
              </a:rPr>
              <a:t>To provide the most responsive and efficient police services possible, HPD has engaged our community partners and utilized various public forums to inform the public of upcoming initiatives and seek both cooperation and collaboration to assist in our efforts. </a:t>
            </a:r>
          </a:p>
          <a:p>
            <a:pPr marL="0" indent="0">
              <a:lnSpc>
                <a:spcPct val="150000"/>
              </a:lnSpc>
              <a:spcBef>
                <a:spcPct val="0"/>
              </a:spcBef>
              <a:buNone/>
            </a:pPr>
            <a:endParaRPr lang="en-US" altLang="zh-CN" dirty="0">
              <a:solidFill>
                <a:schemeClr val="accent1"/>
              </a:solidFill>
              <a:cs typeface="+mn-ea"/>
              <a:sym typeface="+mn-lt"/>
            </a:endParaRPr>
          </a:p>
          <a:p>
            <a:pPr marL="0" indent="0">
              <a:lnSpc>
                <a:spcPct val="150000"/>
              </a:lnSpc>
              <a:spcBef>
                <a:spcPct val="0"/>
              </a:spcBef>
              <a:buNone/>
            </a:pPr>
            <a:r>
              <a:rPr lang="en-US" altLang="zh-CN" dirty="0">
                <a:solidFill>
                  <a:schemeClr val="accent1"/>
                </a:solidFill>
                <a:cs typeface="+mn-ea"/>
                <a:sym typeface="+mn-lt"/>
              </a:rPr>
              <a:t>HPD is currently working to expand our alternative resources to respond to lower priority calls for service (PDU), freeing up patrol officers for the most urgent calls.  </a:t>
            </a:r>
          </a:p>
          <a:p>
            <a:pPr marL="0" indent="0">
              <a:lnSpc>
                <a:spcPct val="150000"/>
              </a:lnSpc>
              <a:spcBef>
                <a:spcPct val="0"/>
              </a:spcBef>
              <a:buNone/>
            </a:pPr>
            <a:endParaRPr lang="en-US" altLang="zh-CN" dirty="0">
              <a:solidFill>
                <a:schemeClr val="accent1"/>
              </a:solidFill>
              <a:cs typeface="+mn-ea"/>
              <a:sym typeface="+mn-lt"/>
            </a:endParaRPr>
          </a:p>
        </p:txBody>
      </p:sp>
      <p:sp>
        <p:nvSpPr>
          <p:cNvPr id="35" name="PA-文本框 5">
            <a:extLst>
              <a:ext uri="{FF2B5EF4-FFF2-40B4-BE49-F238E27FC236}">
                <a16:creationId xmlns:a16="http://schemas.microsoft.com/office/drawing/2014/main" id="{65CAFAD0-923F-4F0C-8E43-531FB4CBBDC3}"/>
              </a:ext>
            </a:extLst>
          </p:cNvPr>
          <p:cNvSpPr txBox="1"/>
          <p:nvPr>
            <p:custDataLst>
              <p:tags r:id="rId4"/>
            </p:custDataLst>
          </p:nvPr>
        </p:nvSpPr>
        <p:spPr>
          <a:xfrm>
            <a:off x="854365" y="5643544"/>
            <a:ext cx="2844800" cy="586957"/>
          </a:xfrm>
          <a:prstGeom prst="rect">
            <a:avLst/>
          </a:prstGeom>
          <a:noFill/>
        </p:spPr>
        <p:txBody>
          <a:bodyPr wrap="square" lIns="90000" tIns="46800" rIns="90000" bIns="46800" rtlCol="0">
            <a:spAutoFit/>
          </a:bodyPr>
          <a:lstStyle/>
          <a:p>
            <a:pPr algn="ctr"/>
            <a:r>
              <a:rPr lang="en-US" altLang="zh-CN" sz="1600" dirty="0">
                <a:solidFill>
                  <a:schemeClr val="tx1">
                    <a:lumMod val="85000"/>
                    <a:lumOff val="15000"/>
                  </a:schemeClr>
                </a:solidFill>
                <a:cs typeface="+mn-ea"/>
                <a:sym typeface="+mn-lt"/>
              </a:rPr>
              <a:t>Positive Interaction Program (PIP)</a:t>
            </a:r>
            <a:endParaRPr lang="zh-CN" altLang="en-US" sz="1600" dirty="0">
              <a:solidFill>
                <a:schemeClr val="tx1">
                  <a:lumMod val="85000"/>
                  <a:lumOff val="15000"/>
                </a:schemeClr>
              </a:solidFill>
              <a:cs typeface="+mn-ea"/>
              <a:sym typeface="+mn-lt"/>
            </a:endParaRPr>
          </a:p>
        </p:txBody>
      </p:sp>
      <p:sp>
        <p:nvSpPr>
          <p:cNvPr id="40" name="PA-文本框 11">
            <a:extLst>
              <a:ext uri="{FF2B5EF4-FFF2-40B4-BE49-F238E27FC236}">
                <a16:creationId xmlns:a16="http://schemas.microsoft.com/office/drawing/2014/main" id="{561E270F-4174-4627-B42C-1AF74C2F49DF}"/>
              </a:ext>
            </a:extLst>
          </p:cNvPr>
          <p:cNvSpPr txBox="1"/>
          <p:nvPr>
            <p:custDataLst>
              <p:tags r:id="rId5"/>
            </p:custDataLst>
          </p:nvPr>
        </p:nvSpPr>
        <p:spPr>
          <a:xfrm>
            <a:off x="4345709" y="5643543"/>
            <a:ext cx="2844798" cy="340735"/>
          </a:xfrm>
          <a:prstGeom prst="rect">
            <a:avLst/>
          </a:prstGeom>
          <a:noFill/>
        </p:spPr>
        <p:txBody>
          <a:bodyPr wrap="square" lIns="90000" tIns="46800" rIns="90000" bIns="46800" rtlCol="0">
            <a:spAutoFit/>
          </a:bodyPr>
          <a:lstStyle/>
          <a:p>
            <a:pPr algn="ctr"/>
            <a:r>
              <a:rPr lang="en-US" altLang="zh-CN" sz="1600" dirty="0">
                <a:solidFill>
                  <a:schemeClr val="tx1">
                    <a:lumMod val="85000"/>
                    <a:lumOff val="15000"/>
                  </a:schemeClr>
                </a:solidFill>
                <a:cs typeface="+mn-ea"/>
                <a:sym typeface="+mn-lt"/>
              </a:rPr>
              <a:t>Patrol Desk Unit (PDU)</a:t>
            </a:r>
            <a:endParaRPr lang="zh-CN" altLang="en-US" sz="1600" dirty="0">
              <a:solidFill>
                <a:schemeClr val="tx1">
                  <a:lumMod val="85000"/>
                  <a:lumOff val="15000"/>
                </a:schemeClr>
              </a:solidFill>
              <a:cs typeface="+mn-ea"/>
              <a:sym typeface="+mn-lt"/>
            </a:endParaRPr>
          </a:p>
        </p:txBody>
      </p:sp>
      <p:pic>
        <p:nvPicPr>
          <p:cNvPr id="22" name="PA-PicturePlaceholder 21">
            <a:extLst>
              <a:ext uri="{FF2B5EF4-FFF2-40B4-BE49-F238E27FC236}">
                <a16:creationId xmlns:a16="http://schemas.microsoft.com/office/drawing/2014/main" id="{C230DFBA-B0A5-4EB6-B1F3-78E020FF4C91}"/>
              </a:ext>
            </a:extLst>
          </p:cNvPr>
          <p:cNvPicPr>
            <a:picLocks noGrp="1"/>
          </p:cNvPicPr>
          <p:nvPr>
            <p:ph type="pic" idx="10"/>
            <p:custDataLst>
              <p:tags r:id="rId6"/>
            </p:custDataLst>
          </p:nvPr>
        </p:nvPicPr>
        <p:blipFill>
          <a:blip r:embed="rId15">
            <a:extLst>
              <a:ext uri="{28A0092B-C50C-407E-A947-70E740481C1C}">
                <a14:useLocalDpi xmlns:a14="http://schemas.microsoft.com/office/drawing/2010/main" val="0"/>
              </a:ext>
            </a:extLst>
          </a:blip>
          <a:srcRect l="7943" r="7943"/>
          <a:stretch/>
        </p:blipFill>
        <p:spPr>
          <a:xfrm>
            <a:off x="854367" y="1810118"/>
            <a:ext cx="2844800" cy="1302327"/>
          </a:xfrm>
        </p:spPr>
      </p:pic>
      <p:pic>
        <p:nvPicPr>
          <p:cNvPr id="24" name="PA-PicturePlaceholder 23">
            <a:extLst>
              <a:ext uri="{FF2B5EF4-FFF2-40B4-BE49-F238E27FC236}">
                <a16:creationId xmlns:a16="http://schemas.microsoft.com/office/drawing/2014/main" id="{BD02F8A5-F352-4669-9C81-C136CDAE63AA}"/>
              </a:ext>
            </a:extLst>
          </p:cNvPr>
          <p:cNvPicPr>
            <a:picLocks noGrp="1"/>
          </p:cNvPicPr>
          <p:nvPr>
            <p:ph type="pic" sz="quarter" idx="11"/>
            <p:custDataLst>
              <p:tags r:id="rId7"/>
            </p:custDataLst>
          </p:nvPr>
        </p:nvPicPr>
        <p:blipFill>
          <a:blip r:embed="rId16">
            <a:extLst>
              <a:ext uri="{28A0092B-C50C-407E-A947-70E740481C1C}">
                <a14:useLocalDpi xmlns:a14="http://schemas.microsoft.com/office/drawing/2010/main" val="0"/>
              </a:ext>
            </a:extLst>
          </a:blip>
          <a:srcRect t="15666" b="15666"/>
          <a:stretch/>
        </p:blipFill>
        <p:spPr>
          <a:xfrm>
            <a:off x="4345709" y="1810119"/>
            <a:ext cx="2844800" cy="1302327"/>
          </a:xfrm>
        </p:spPr>
      </p:pic>
      <p:pic>
        <p:nvPicPr>
          <p:cNvPr id="50" name="PA-PicturePlaceholder 49">
            <a:extLst>
              <a:ext uri="{FF2B5EF4-FFF2-40B4-BE49-F238E27FC236}">
                <a16:creationId xmlns:a16="http://schemas.microsoft.com/office/drawing/2014/main" id="{23877117-580F-4227-8CA6-90ED8B93560F}"/>
              </a:ext>
            </a:extLst>
          </p:cNvPr>
          <p:cNvPicPr>
            <a:picLocks noGrp="1"/>
          </p:cNvPicPr>
          <p:nvPr>
            <p:ph type="pic" sz="quarter" idx="12"/>
            <p:custDataLst>
              <p:tags r:id="rId8"/>
            </p:custDataLst>
          </p:nvPr>
        </p:nvPicPr>
        <p:blipFill>
          <a:blip r:embed="rId17">
            <a:extLst>
              <a:ext uri="{28A0092B-C50C-407E-A947-70E740481C1C}">
                <a14:useLocalDpi xmlns:a14="http://schemas.microsoft.com/office/drawing/2010/main" val="0"/>
              </a:ext>
            </a:extLst>
          </a:blip>
          <a:srcRect t="19501" b="19501"/>
          <a:stretch/>
        </p:blipFill>
        <p:spPr/>
      </p:pic>
      <p:pic>
        <p:nvPicPr>
          <p:cNvPr id="52" name="PA-PicturePlaceholder 51">
            <a:extLst>
              <a:ext uri="{FF2B5EF4-FFF2-40B4-BE49-F238E27FC236}">
                <a16:creationId xmlns:a16="http://schemas.microsoft.com/office/drawing/2014/main" id="{22A49093-13DA-4FBC-8CC3-AE19712D925F}"/>
              </a:ext>
            </a:extLst>
          </p:cNvPr>
          <p:cNvPicPr>
            <a:picLocks noGrp="1"/>
          </p:cNvPicPr>
          <p:nvPr>
            <p:ph type="pic" sz="quarter" idx="13"/>
            <p:custDataLst>
              <p:tags r:id="rId9"/>
            </p:custDataLst>
          </p:nvPr>
        </p:nvPicPr>
        <p:blipFill>
          <a:blip r:embed="rId18">
            <a:extLst>
              <a:ext uri="{28A0092B-C50C-407E-A947-70E740481C1C}">
                <a14:useLocalDpi xmlns:a14="http://schemas.microsoft.com/office/drawing/2010/main" val="0"/>
              </a:ext>
            </a:extLst>
          </a:blip>
          <a:srcRect t="15580" b="15580"/>
          <a:stretch/>
        </p:blipFill>
        <p:spPr/>
      </p:pic>
      <p:cxnSp>
        <p:nvCxnSpPr>
          <p:cNvPr id="2" name="PA-直接连接符 84">
            <a:extLst>
              <a:ext uri="{FF2B5EF4-FFF2-40B4-BE49-F238E27FC236}">
                <a16:creationId xmlns:a16="http://schemas.microsoft.com/office/drawing/2014/main" id="{18DB4599-714C-8E37-2A31-B6481128145B}"/>
              </a:ext>
            </a:extLst>
          </p:cNvPr>
          <p:cNvCxnSpPr>
            <a:cxnSpLocks/>
          </p:cNvCxnSpPr>
          <p:nvPr>
            <p:custDataLst>
              <p:tags r:id="rId10"/>
            </p:custDataLst>
          </p:nvPr>
        </p:nvCxnSpPr>
        <p:spPr>
          <a:xfrm>
            <a:off x="670719" y="1268186"/>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PA-内容占位符 2">
            <a:extLst>
              <a:ext uri="{FF2B5EF4-FFF2-40B4-BE49-F238E27FC236}">
                <a16:creationId xmlns:a16="http://schemas.microsoft.com/office/drawing/2014/main" id="{A2CECD20-E836-0E00-86F7-C8726EBAF887}"/>
              </a:ext>
            </a:extLst>
          </p:cNvPr>
          <p:cNvSpPr txBox="1"/>
          <p:nvPr>
            <p:custDataLst>
              <p:tags r:id="rId11"/>
            </p:custDataLst>
          </p:nvPr>
        </p:nvSpPr>
        <p:spPr>
          <a:xfrm>
            <a:off x="795774" y="805833"/>
            <a:ext cx="6430263" cy="309958"/>
          </a:xfrm>
          <a:prstGeom prst="rect">
            <a:avLst/>
          </a:prstGeom>
        </p:spPr>
        <p:txBody>
          <a:bodyPr wrap="none" lIns="90000" tIns="46800" rIns="90000" bIns="4680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04">
              <a:spcBef>
                <a:spcPts val="0"/>
              </a:spcBef>
              <a:buNone/>
              <a:defRPr/>
            </a:pPr>
            <a:r>
              <a:rPr lang="en-US" altLang="zh-CN" dirty="0">
                <a:solidFill>
                  <a:schemeClr val="tx1">
                    <a:lumMod val="75000"/>
                    <a:lumOff val="25000"/>
                  </a:schemeClr>
                </a:solidFill>
                <a:cs typeface="+mn-ea"/>
                <a:sym typeface="+mn-lt"/>
              </a:rPr>
              <a:t>HPD Initiatives to increase responsiveness, efficiency and transparency.  </a:t>
            </a:r>
          </a:p>
        </p:txBody>
      </p:sp>
      <p:sp>
        <p:nvSpPr>
          <p:cNvPr id="8" name="PA-文本框 48">
            <a:extLst>
              <a:ext uri="{FF2B5EF4-FFF2-40B4-BE49-F238E27FC236}">
                <a16:creationId xmlns:a16="http://schemas.microsoft.com/office/drawing/2014/main" id="{837E4A40-DD4A-FC4D-0BC0-9356C8655B7F}"/>
              </a:ext>
            </a:extLst>
          </p:cNvPr>
          <p:cNvSpPr txBox="1">
            <a:spLocks noChangeArrowheads="1"/>
          </p:cNvSpPr>
          <p:nvPr>
            <p:custDataLst>
              <p:tags r:id="rId12"/>
            </p:custDataLst>
          </p:nvPr>
        </p:nvSpPr>
        <p:spPr bwMode="auto">
          <a:xfrm>
            <a:off x="786385" y="380083"/>
            <a:ext cx="6063176"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a:defRPr/>
            </a:pPr>
            <a:r>
              <a:rPr lang="en-US" altLang="zh-CN" sz="2400" dirty="0">
                <a:solidFill>
                  <a:schemeClr val="tx1">
                    <a:lumMod val="85000"/>
                    <a:lumOff val="15000"/>
                  </a:schemeClr>
                </a:solidFill>
                <a:latin typeface="+mn-lt"/>
                <a:ea typeface="+mn-ea"/>
                <a:cs typeface="+mn-ea"/>
                <a:sym typeface="+mn-lt"/>
              </a:rPr>
              <a:t>Responsive and Efficient Police Services</a:t>
            </a:r>
            <a:endParaRPr lang="zh-CN" altLang="en-US" sz="2400" dirty="0">
              <a:solidFill>
                <a:schemeClr val="tx1">
                  <a:lumMod val="85000"/>
                  <a:lumOff val="15000"/>
                </a:schemeClr>
              </a:solidFill>
              <a:latin typeface="+mn-lt"/>
              <a:ea typeface="+mn-ea"/>
              <a:cs typeface="+mn-ea"/>
              <a:sym typeface="+mn-lt"/>
            </a:endParaRPr>
          </a:p>
        </p:txBody>
      </p:sp>
      <p:sp>
        <p:nvSpPr>
          <p:cNvPr id="3" name="TextBox 2">
            <a:extLst>
              <a:ext uri="{FF2B5EF4-FFF2-40B4-BE49-F238E27FC236}">
                <a16:creationId xmlns:a16="http://schemas.microsoft.com/office/drawing/2014/main" id="{E0E6CEBC-1874-5B8E-45B8-FC08969235AF}"/>
              </a:ext>
            </a:extLst>
          </p:cNvPr>
          <p:cNvSpPr txBox="1"/>
          <p:nvPr/>
        </p:nvSpPr>
        <p:spPr>
          <a:xfrm>
            <a:off x="11521282" y="6333893"/>
            <a:ext cx="287859" cy="276999"/>
          </a:xfrm>
          <a:prstGeom prst="rect">
            <a:avLst/>
          </a:prstGeom>
          <a:noFill/>
        </p:spPr>
        <p:txBody>
          <a:bodyPr wrap="square" rtlCol="0">
            <a:spAutoFit/>
          </a:bodyPr>
          <a:lstStyle/>
          <a:p>
            <a:r>
              <a:rPr lang="en-US" sz="1200" dirty="0"/>
              <a:t>3</a:t>
            </a:r>
          </a:p>
        </p:txBody>
      </p:sp>
    </p:spTree>
    <p:extLst>
      <p:ext uri="{BB962C8B-B14F-4D97-AF65-F5344CB8AC3E}">
        <p14:creationId xmlns:p14="http://schemas.microsoft.com/office/powerpoint/2010/main" val="1117781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A-内容占位符 2"/>
          <p:cNvSpPr txBox="1"/>
          <p:nvPr>
            <p:custDataLst>
              <p:tags r:id="rId1"/>
            </p:custDataLst>
          </p:nvPr>
        </p:nvSpPr>
        <p:spPr>
          <a:xfrm>
            <a:off x="795774" y="1922670"/>
            <a:ext cx="3840480" cy="3931527"/>
          </a:xfrm>
          <a:prstGeom prst="rect">
            <a:avLst/>
          </a:prstGeom>
        </p:spPr>
        <p:txBody>
          <a:bodyPr vert="horz" wrap="square" lIns="90000" tIns="46800" rIns="90000" bIns="4680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ct val="0"/>
              </a:spcBef>
              <a:buNone/>
            </a:pPr>
            <a:r>
              <a:rPr lang="en-US" altLang="zh-CN" dirty="0">
                <a:solidFill>
                  <a:schemeClr val="accent1"/>
                </a:solidFill>
                <a:cs typeface="+mn-ea"/>
                <a:sym typeface="+mn-lt"/>
              </a:rPr>
              <a:t>In addition to the reports and datasets HPD makes available via our department website, Mayor Turner’s Office of Policing Reform and Accountability (OPRA) maintains a set of dashboards on the City of Houston Police Transparency Hub.</a:t>
            </a:r>
          </a:p>
          <a:p>
            <a:pPr marL="0" indent="0">
              <a:lnSpc>
                <a:spcPct val="150000"/>
              </a:lnSpc>
              <a:spcBef>
                <a:spcPct val="0"/>
              </a:spcBef>
              <a:buNone/>
            </a:pPr>
            <a:endParaRPr lang="en-US" altLang="zh-CN" dirty="0">
              <a:solidFill>
                <a:schemeClr val="accent1"/>
              </a:solidFill>
              <a:cs typeface="+mn-ea"/>
              <a:sym typeface="+mn-lt"/>
            </a:endParaRPr>
          </a:p>
          <a:p>
            <a:pPr marL="0" indent="0">
              <a:lnSpc>
                <a:spcPct val="150000"/>
              </a:lnSpc>
              <a:spcBef>
                <a:spcPct val="0"/>
              </a:spcBef>
              <a:buNone/>
            </a:pPr>
            <a:r>
              <a:rPr lang="en-US" altLang="zh-CN" dirty="0">
                <a:solidFill>
                  <a:schemeClr val="accent1"/>
                </a:solidFill>
                <a:cs typeface="+mn-ea"/>
                <a:sym typeface="+mn-lt"/>
              </a:rPr>
              <a:t>In the coming months, HPD will be working with OPRA to expand upon these dashboards, making more data publicly available.</a:t>
            </a:r>
          </a:p>
          <a:p>
            <a:pPr marL="0" indent="0">
              <a:lnSpc>
                <a:spcPct val="150000"/>
              </a:lnSpc>
              <a:spcBef>
                <a:spcPct val="0"/>
              </a:spcBef>
              <a:buNone/>
            </a:pPr>
            <a:r>
              <a:rPr lang="en-US" altLang="zh-CN" dirty="0">
                <a:solidFill>
                  <a:schemeClr val="accent1"/>
                </a:solidFill>
                <a:cs typeface="+mn-ea"/>
                <a:sym typeface="+mn-lt"/>
              </a:rPr>
              <a:t> </a:t>
            </a:r>
          </a:p>
        </p:txBody>
      </p:sp>
      <p:cxnSp>
        <p:nvCxnSpPr>
          <p:cNvPr id="2" name="PA-直接连接符 84">
            <a:extLst>
              <a:ext uri="{FF2B5EF4-FFF2-40B4-BE49-F238E27FC236}">
                <a16:creationId xmlns:a16="http://schemas.microsoft.com/office/drawing/2014/main" id="{18DB4599-714C-8E37-2A31-B6481128145B}"/>
              </a:ext>
            </a:extLst>
          </p:cNvPr>
          <p:cNvCxnSpPr>
            <a:cxnSpLocks/>
          </p:cNvCxnSpPr>
          <p:nvPr>
            <p:custDataLst>
              <p:tags r:id="rId2"/>
            </p:custDataLst>
          </p:nvPr>
        </p:nvCxnSpPr>
        <p:spPr>
          <a:xfrm>
            <a:off x="670719" y="1268186"/>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PA-内容占位符 2">
            <a:extLst>
              <a:ext uri="{FF2B5EF4-FFF2-40B4-BE49-F238E27FC236}">
                <a16:creationId xmlns:a16="http://schemas.microsoft.com/office/drawing/2014/main" id="{A2CECD20-E836-0E00-86F7-C8726EBAF887}"/>
              </a:ext>
            </a:extLst>
          </p:cNvPr>
          <p:cNvSpPr txBox="1"/>
          <p:nvPr>
            <p:custDataLst>
              <p:tags r:id="rId3"/>
            </p:custDataLst>
          </p:nvPr>
        </p:nvSpPr>
        <p:spPr>
          <a:xfrm>
            <a:off x="795774" y="805833"/>
            <a:ext cx="6430263" cy="309958"/>
          </a:xfrm>
          <a:prstGeom prst="rect">
            <a:avLst/>
          </a:prstGeom>
        </p:spPr>
        <p:txBody>
          <a:bodyPr wrap="none" lIns="90000" tIns="46800" rIns="90000" bIns="4680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04">
              <a:spcBef>
                <a:spcPts val="0"/>
              </a:spcBef>
              <a:buNone/>
              <a:defRPr/>
            </a:pPr>
            <a:r>
              <a:rPr lang="en-US" altLang="zh-CN" dirty="0">
                <a:solidFill>
                  <a:schemeClr val="tx1">
                    <a:lumMod val="75000"/>
                    <a:lumOff val="25000"/>
                  </a:schemeClr>
                </a:solidFill>
                <a:cs typeface="+mn-ea"/>
                <a:sym typeface="+mn-lt"/>
              </a:rPr>
              <a:t>HPD Initiatives to increase responsiveness, efficiency and transparency.  </a:t>
            </a:r>
          </a:p>
        </p:txBody>
      </p:sp>
      <p:sp>
        <p:nvSpPr>
          <p:cNvPr id="8" name="PA-文本框 48">
            <a:extLst>
              <a:ext uri="{FF2B5EF4-FFF2-40B4-BE49-F238E27FC236}">
                <a16:creationId xmlns:a16="http://schemas.microsoft.com/office/drawing/2014/main" id="{837E4A40-DD4A-FC4D-0BC0-9356C8655B7F}"/>
              </a:ext>
            </a:extLst>
          </p:cNvPr>
          <p:cNvSpPr txBox="1">
            <a:spLocks noChangeArrowheads="1"/>
          </p:cNvSpPr>
          <p:nvPr>
            <p:custDataLst>
              <p:tags r:id="rId4"/>
            </p:custDataLst>
          </p:nvPr>
        </p:nvSpPr>
        <p:spPr bwMode="auto">
          <a:xfrm>
            <a:off x="786385" y="380083"/>
            <a:ext cx="6176989"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a:defRPr/>
            </a:pPr>
            <a:r>
              <a:rPr lang="en-US" altLang="zh-CN" sz="2400" dirty="0">
                <a:solidFill>
                  <a:schemeClr val="tx1">
                    <a:lumMod val="85000"/>
                    <a:lumOff val="15000"/>
                  </a:schemeClr>
                </a:solidFill>
                <a:latin typeface="+mn-lt"/>
                <a:ea typeface="+mn-ea"/>
                <a:cs typeface="+mn-ea"/>
                <a:sym typeface="+mn-lt"/>
              </a:rPr>
              <a:t>Responsive and Efficient Police Services</a:t>
            </a:r>
            <a:endParaRPr lang="zh-CN" altLang="en-US" sz="2400" dirty="0">
              <a:solidFill>
                <a:schemeClr val="tx1">
                  <a:lumMod val="85000"/>
                  <a:lumOff val="15000"/>
                </a:schemeClr>
              </a:solidFill>
              <a:latin typeface="+mn-lt"/>
              <a:ea typeface="+mn-ea"/>
              <a:cs typeface="+mn-ea"/>
              <a:sym typeface="+mn-lt"/>
            </a:endParaRPr>
          </a:p>
        </p:txBody>
      </p:sp>
      <p:sp>
        <p:nvSpPr>
          <p:cNvPr id="3" name="TextBox 2">
            <a:extLst>
              <a:ext uri="{FF2B5EF4-FFF2-40B4-BE49-F238E27FC236}">
                <a16:creationId xmlns:a16="http://schemas.microsoft.com/office/drawing/2014/main" id="{E0E6CEBC-1874-5B8E-45B8-FC08969235AF}"/>
              </a:ext>
            </a:extLst>
          </p:cNvPr>
          <p:cNvSpPr txBox="1"/>
          <p:nvPr/>
        </p:nvSpPr>
        <p:spPr>
          <a:xfrm>
            <a:off x="11521282" y="6333893"/>
            <a:ext cx="287859" cy="276999"/>
          </a:xfrm>
          <a:prstGeom prst="rect">
            <a:avLst/>
          </a:prstGeom>
          <a:noFill/>
        </p:spPr>
        <p:txBody>
          <a:bodyPr wrap="square" rtlCol="0">
            <a:spAutoFit/>
          </a:bodyPr>
          <a:lstStyle/>
          <a:p>
            <a:r>
              <a:rPr lang="en-US" sz="1200" dirty="0"/>
              <a:t>4</a:t>
            </a:r>
          </a:p>
        </p:txBody>
      </p:sp>
      <p:pic>
        <p:nvPicPr>
          <p:cNvPr id="17" name="Picture 16">
            <a:extLst>
              <a:ext uri="{FF2B5EF4-FFF2-40B4-BE49-F238E27FC236}">
                <a16:creationId xmlns:a16="http://schemas.microsoft.com/office/drawing/2014/main" id="{21C25264-5561-B80B-11F5-938887D59B1D}"/>
              </a:ext>
            </a:extLst>
          </p:cNvPr>
          <p:cNvPicPr>
            <a:picLocks noChangeAspect="1"/>
          </p:cNvPicPr>
          <p:nvPr/>
        </p:nvPicPr>
        <p:blipFill>
          <a:blip r:embed="rId7"/>
          <a:stretch>
            <a:fillRect/>
          </a:stretch>
        </p:blipFill>
        <p:spPr>
          <a:xfrm>
            <a:off x="5254171" y="1724701"/>
            <a:ext cx="5958646" cy="4327466"/>
          </a:xfrm>
          <a:prstGeom prst="rect">
            <a:avLst/>
          </a:prstGeom>
        </p:spPr>
      </p:pic>
    </p:spTree>
    <p:extLst>
      <p:ext uri="{BB962C8B-B14F-4D97-AF65-F5344CB8AC3E}">
        <p14:creationId xmlns:p14="http://schemas.microsoft.com/office/powerpoint/2010/main" val="3089249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A-内容占位符 2"/>
          <p:cNvSpPr txBox="1"/>
          <p:nvPr>
            <p:custDataLst>
              <p:tags r:id="rId1"/>
            </p:custDataLst>
          </p:nvPr>
        </p:nvSpPr>
        <p:spPr>
          <a:xfrm>
            <a:off x="812458" y="1692444"/>
            <a:ext cx="4446924" cy="1992534"/>
          </a:xfrm>
          <a:prstGeom prst="rect">
            <a:avLst/>
          </a:prstGeom>
        </p:spPr>
        <p:txBody>
          <a:bodyPr vert="horz" wrap="square" lIns="90000" tIns="46800" rIns="90000" bIns="4680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ct val="0"/>
              </a:spcBef>
              <a:buNone/>
            </a:pPr>
            <a:r>
              <a:rPr lang="en-US" altLang="zh-CN" dirty="0">
                <a:solidFill>
                  <a:schemeClr val="accent1"/>
                </a:solidFill>
                <a:cs typeface="+mn-ea"/>
                <a:sym typeface="+mn-lt"/>
              </a:rPr>
              <a:t>Over the past four years, the City of Houston has implemented several new ordinances.  These ordinances help HPD address quality of life issues for our community. </a:t>
            </a:r>
          </a:p>
          <a:p>
            <a:pPr marL="0" indent="0">
              <a:lnSpc>
                <a:spcPct val="150000"/>
              </a:lnSpc>
              <a:spcBef>
                <a:spcPct val="0"/>
              </a:spcBef>
              <a:buNone/>
            </a:pPr>
            <a:endParaRPr lang="en-US" altLang="zh-CN" dirty="0">
              <a:solidFill>
                <a:schemeClr val="accent1"/>
              </a:solidFill>
              <a:cs typeface="+mn-ea"/>
              <a:sym typeface="+mn-lt"/>
            </a:endParaRPr>
          </a:p>
          <a:p>
            <a:pPr marL="0" indent="0">
              <a:lnSpc>
                <a:spcPct val="150000"/>
              </a:lnSpc>
              <a:spcBef>
                <a:spcPct val="0"/>
              </a:spcBef>
              <a:buNone/>
            </a:pPr>
            <a:endParaRPr lang="en-US" altLang="zh-CN" dirty="0">
              <a:solidFill>
                <a:schemeClr val="accent1"/>
              </a:solidFill>
              <a:cs typeface="+mn-ea"/>
              <a:sym typeface="+mn-lt"/>
            </a:endParaRPr>
          </a:p>
        </p:txBody>
      </p:sp>
      <p:cxnSp>
        <p:nvCxnSpPr>
          <p:cNvPr id="2" name="PA-直接连接符 84">
            <a:extLst>
              <a:ext uri="{FF2B5EF4-FFF2-40B4-BE49-F238E27FC236}">
                <a16:creationId xmlns:a16="http://schemas.microsoft.com/office/drawing/2014/main" id="{18DB4599-714C-8E37-2A31-B6481128145B}"/>
              </a:ext>
            </a:extLst>
          </p:cNvPr>
          <p:cNvCxnSpPr>
            <a:cxnSpLocks/>
          </p:cNvCxnSpPr>
          <p:nvPr>
            <p:custDataLst>
              <p:tags r:id="rId2"/>
            </p:custDataLst>
          </p:nvPr>
        </p:nvCxnSpPr>
        <p:spPr>
          <a:xfrm>
            <a:off x="670719" y="1268186"/>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PA-内容占位符 2">
            <a:extLst>
              <a:ext uri="{FF2B5EF4-FFF2-40B4-BE49-F238E27FC236}">
                <a16:creationId xmlns:a16="http://schemas.microsoft.com/office/drawing/2014/main" id="{A2CECD20-E836-0E00-86F7-C8726EBAF887}"/>
              </a:ext>
            </a:extLst>
          </p:cNvPr>
          <p:cNvSpPr txBox="1"/>
          <p:nvPr>
            <p:custDataLst>
              <p:tags r:id="rId3"/>
            </p:custDataLst>
          </p:nvPr>
        </p:nvSpPr>
        <p:spPr>
          <a:xfrm>
            <a:off x="795774" y="805833"/>
            <a:ext cx="6024704" cy="309958"/>
          </a:xfrm>
          <a:prstGeom prst="rect">
            <a:avLst/>
          </a:prstGeom>
        </p:spPr>
        <p:txBody>
          <a:bodyPr wrap="none" lIns="90000" tIns="46800" rIns="90000" bIns="4680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04">
              <a:spcBef>
                <a:spcPts val="0"/>
              </a:spcBef>
              <a:buNone/>
              <a:defRPr/>
            </a:pPr>
            <a:r>
              <a:rPr lang="en-US" altLang="zh-CN" dirty="0">
                <a:solidFill>
                  <a:schemeClr val="tx1">
                    <a:lumMod val="75000"/>
                    <a:lumOff val="25000"/>
                  </a:schemeClr>
                </a:solidFill>
                <a:cs typeface="+mn-ea"/>
                <a:sym typeface="+mn-lt"/>
              </a:rPr>
              <a:t>HPD Initiatives to prevent and reduce crime within our community.  </a:t>
            </a:r>
          </a:p>
        </p:txBody>
      </p:sp>
      <p:sp>
        <p:nvSpPr>
          <p:cNvPr id="8" name="PA-文本框 48">
            <a:extLst>
              <a:ext uri="{FF2B5EF4-FFF2-40B4-BE49-F238E27FC236}">
                <a16:creationId xmlns:a16="http://schemas.microsoft.com/office/drawing/2014/main" id="{837E4A40-DD4A-FC4D-0BC0-9356C8655B7F}"/>
              </a:ext>
            </a:extLst>
          </p:cNvPr>
          <p:cNvSpPr txBox="1">
            <a:spLocks noChangeArrowheads="1"/>
          </p:cNvSpPr>
          <p:nvPr>
            <p:custDataLst>
              <p:tags r:id="rId4"/>
            </p:custDataLst>
          </p:nvPr>
        </p:nvSpPr>
        <p:spPr bwMode="auto">
          <a:xfrm>
            <a:off x="786385" y="380083"/>
            <a:ext cx="447299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a:defRPr/>
            </a:pPr>
            <a:r>
              <a:rPr lang="en-US" altLang="zh-CN" sz="2400" dirty="0">
                <a:solidFill>
                  <a:schemeClr val="tx1">
                    <a:lumMod val="85000"/>
                    <a:lumOff val="15000"/>
                  </a:schemeClr>
                </a:solidFill>
                <a:latin typeface="+mn-lt"/>
                <a:ea typeface="+mn-ea"/>
                <a:cs typeface="+mn-ea"/>
                <a:sym typeface="+mn-lt"/>
              </a:rPr>
              <a:t>Prevention and Enforcement</a:t>
            </a:r>
            <a:endParaRPr lang="zh-CN" altLang="en-US" sz="2400" dirty="0">
              <a:solidFill>
                <a:schemeClr val="tx1">
                  <a:lumMod val="85000"/>
                  <a:lumOff val="15000"/>
                </a:schemeClr>
              </a:solidFill>
              <a:latin typeface="+mn-lt"/>
              <a:ea typeface="+mn-ea"/>
              <a:cs typeface="+mn-ea"/>
              <a:sym typeface="+mn-lt"/>
            </a:endParaRPr>
          </a:p>
        </p:txBody>
      </p:sp>
      <p:sp>
        <p:nvSpPr>
          <p:cNvPr id="3" name="TextBox 2">
            <a:extLst>
              <a:ext uri="{FF2B5EF4-FFF2-40B4-BE49-F238E27FC236}">
                <a16:creationId xmlns:a16="http://schemas.microsoft.com/office/drawing/2014/main" id="{7C5F4B0B-1C99-501C-60D3-571E3F8576B8}"/>
              </a:ext>
            </a:extLst>
          </p:cNvPr>
          <p:cNvSpPr txBox="1"/>
          <p:nvPr/>
        </p:nvSpPr>
        <p:spPr>
          <a:xfrm>
            <a:off x="11521282" y="6333893"/>
            <a:ext cx="287859" cy="276999"/>
          </a:xfrm>
          <a:prstGeom prst="rect">
            <a:avLst/>
          </a:prstGeom>
          <a:noFill/>
        </p:spPr>
        <p:txBody>
          <a:bodyPr wrap="square" rtlCol="0">
            <a:spAutoFit/>
          </a:bodyPr>
          <a:lstStyle/>
          <a:p>
            <a:r>
              <a:rPr lang="en-US" sz="1200" dirty="0"/>
              <a:t>5</a:t>
            </a:r>
          </a:p>
        </p:txBody>
      </p:sp>
      <p:sp>
        <p:nvSpPr>
          <p:cNvPr id="16" name="PA-内容占位符 2">
            <a:extLst>
              <a:ext uri="{FF2B5EF4-FFF2-40B4-BE49-F238E27FC236}">
                <a16:creationId xmlns:a16="http://schemas.microsoft.com/office/drawing/2014/main" id="{C84CF677-2C39-AF0C-5D53-9027829A00D9}"/>
              </a:ext>
            </a:extLst>
          </p:cNvPr>
          <p:cNvSpPr txBox="1"/>
          <p:nvPr>
            <p:custDataLst>
              <p:tags r:id="rId5"/>
            </p:custDataLst>
          </p:nvPr>
        </p:nvSpPr>
        <p:spPr>
          <a:xfrm>
            <a:off x="670719" y="3199792"/>
            <a:ext cx="4480560" cy="2638865"/>
          </a:xfrm>
          <a:prstGeom prst="rect">
            <a:avLst/>
          </a:prstGeom>
        </p:spPr>
        <p:txBody>
          <a:bodyPr vert="horz" wrap="square" lIns="90000" tIns="46800" rIns="90000" bIns="4680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4625" indent="0">
              <a:lnSpc>
                <a:spcPct val="150000"/>
              </a:lnSpc>
              <a:spcBef>
                <a:spcPct val="0"/>
              </a:spcBef>
              <a:buNone/>
            </a:pPr>
            <a:r>
              <a:rPr lang="en-US" altLang="zh-CN" dirty="0">
                <a:solidFill>
                  <a:schemeClr val="accent1"/>
                </a:solidFill>
                <a:cs typeface="+mn-ea"/>
                <a:sym typeface="+mn-lt"/>
              </a:rPr>
              <a:t>Ordinance Examples include:</a:t>
            </a:r>
          </a:p>
          <a:p>
            <a:pPr marL="566738" indent="-168275">
              <a:lnSpc>
                <a:spcPct val="150000"/>
              </a:lnSpc>
              <a:spcBef>
                <a:spcPct val="0"/>
              </a:spcBef>
              <a:buFont typeface="Wingdings" panose="05000000000000000000" pitchFamily="2" charset="2"/>
              <a:buChar char="§"/>
            </a:pPr>
            <a:r>
              <a:rPr lang="en-US" altLang="zh-CN" dirty="0">
                <a:solidFill>
                  <a:schemeClr val="accent1"/>
                </a:solidFill>
                <a:cs typeface="+mn-ea"/>
                <a:sym typeface="+mn-lt"/>
              </a:rPr>
              <a:t>Ordinance regulating BYOB Establishments</a:t>
            </a:r>
          </a:p>
          <a:p>
            <a:pPr marL="566738" indent="-168275">
              <a:lnSpc>
                <a:spcPct val="150000"/>
              </a:lnSpc>
              <a:spcBef>
                <a:spcPct val="0"/>
              </a:spcBef>
              <a:buFont typeface="Wingdings" panose="05000000000000000000" pitchFamily="2" charset="2"/>
              <a:buChar char="§"/>
            </a:pPr>
            <a:r>
              <a:rPr lang="en-US" altLang="zh-CN" dirty="0">
                <a:solidFill>
                  <a:schemeClr val="accent1"/>
                </a:solidFill>
                <a:cs typeface="+mn-ea"/>
                <a:sym typeface="+mn-lt"/>
              </a:rPr>
              <a:t>Chapter 8 Changes (Towing/Storage Lots)</a:t>
            </a:r>
          </a:p>
          <a:p>
            <a:pPr marL="566738" indent="-168275">
              <a:lnSpc>
                <a:spcPct val="150000"/>
              </a:lnSpc>
              <a:spcBef>
                <a:spcPct val="0"/>
              </a:spcBef>
              <a:buFont typeface="Wingdings" panose="05000000000000000000" pitchFamily="2" charset="2"/>
              <a:buChar char="§"/>
            </a:pPr>
            <a:r>
              <a:rPr lang="en-US" altLang="zh-CN" dirty="0">
                <a:solidFill>
                  <a:schemeClr val="accent1"/>
                </a:solidFill>
                <a:cs typeface="+mn-ea"/>
                <a:sym typeface="+mn-lt"/>
              </a:rPr>
              <a:t>Catalytic Converter Ordinance</a:t>
            </a:r>
          </a:p>
          <a:p>
            <a:pPr marL="566738" indent="-168275">
              <a:lnSpc>
                <a:spcPct val="150000"/>
              </a:lnSpc>
              <a:spcBef>
                <a:spcPct val="0"/>
              </a:spcBef>
              <a:buFont typeface="Wingdings" panose="05000000000000000000" pitchFamily="2" charset="2"/>
              <a:buChar char="§"/>
            </a:pPr>
            <a:r>
              <a:rPr lang="en-US" altLang="zh-CN" dirty="0">
                <a:solidFill>
                  <a:schemeClr val="accent1"/>
                </a:solidFill>
                <a:cs typeface="+mn-ea"/>
                <a:sym typeface="+mn-lt"/>
              </a:rPr>
              <a:t>Outdoor Music Ordinance</a:t>
            </a:r>
          </a:p>
          <a:p>
            <a:pPr marL="566738" indent="-168275">
              <a:lnSpc>
                <a:spcPct val="150000"/>
              </a:lnSpc>
              <a:spcBef>
                <a:spcPct val="0"/>
              </a:spcBef>
              <a:buFont typeface="Wingdings" panose="05000000000000000000" pitchFamily="2" charset="2"/>
              <a:buChar char="§"/>
            </a:pPr>
            <a:r>
              <a:rPr lang="en-US" altLang="zh-CN" dirty="0">
                <a:solidFill>
                  <a:schemeClr val="accent1"/>
                </a:solidFill>
                <a:cs typeface="+mn-ea"/>
                <a:sym typeface="+mn-lt"/>
              </a:rPr>
              <a:t>Convenience Store Ordinance</a:t>
            </a:r>
          </a:p>
          <a:p>
            <a:pPr marL="566738" indent="-168275">
              <a:lnSpc>
                <a:spcPct val="150000"/>
              </a:lnSpc>
              <a:spcBef>
                <a:spcPct val="0"/>
              </a:spcBef>
              <a:buFont typeface="Wingdings" panose="05000000000000000000" pitchFamily="2" charset="2"/>
              <a:buChar char="§"/>
            </a:pPr>
            <a:r>
              <a:rPr lang="en-US" altLang="zh-CN" dirty="0">
                <a:solidFill>
                  <a:schemeClr val="accent1"/>
                </a:solidFill>
                <a:cs typeface="+mn-ea"/>
                <a:sym typeface="+mn-lt"/>
              </a:rPr>
              <a:t>Security Camera Ordinance</a:t>
            </a:r>
          </a:p>
          <a:p>
            <a:pPr marL="0" indent="0">
              <a:lnSpc>
                <a:spcPct val="150000"/>
              </a:lnSpc>
              <a:spcBef>
                <a:spcPct val="0"/>
              </a:spcBef>
              <a:buNone/>
            </a:pPr>
            <a:endParaRPr lang="en-US" altLang="zh-CN" dirty="0">
              <a:solidFill>
                <a:schemeClr val="accent1"/>
              </a:solidFill>
              <a:cs typeface="+mn-ea"/>
              <a:sym typeface="+mn-lt"/>
            </a:endParaRPr>
          </a:p>
        </p:txBody>
      </p:sp>
      <p:pic>
        <p:nvPicPr>
          <p:cNvPr id="17" name="PA-PicturePlaceholder 51">
            <a:extLst>
              <a:ext uri="{FF2B5EF4-FFF2-40B4-BE49-F238E27FC236}">
                <a16:creationId xmlns:a16="http://schemas.microsoft.com/office/drawing/2014/main" id="{7A2F5DFA-1424-F78F-703C-E3E6E5F02C5B}"/>
              </a:ext>
            </a:extLst>
          </p:cNvPr>
          <p:cNvPicPr>
            <a:picLocks/>
          </p:cNvPicPr>
          <p:nvPr>
            <p:custDataLst>
              <p:tags r:id="rId6"/>
            </p:custDataLst>
          </p:nvPr>
        </p:nvPicPr>
        <p:blipFill>
          <a:blip r:embed="rId11">
            <a:extLst>
              <a:ext uri="{28A0092B-C50C-407E-A947-70E740481C1C}">
                <a14:useLocalDpi xmlns:a14="http://schemas.microsoft.com/office/drawing/2010/main" val="0"/>
              </a:ext>
            </a:extLst>
          </a:blip>
          <a:srcRect l="4676" r="4676"/>
          <a:stretch/>
        </p:blipFill>
        <p:spPr>
          <a:xfrm>
            <a:off x="6500595" y="2241270"/>
            <a:ext cx="1888855" cy="1302327"/>
          </a:xfrm>
          <a:custGeom>
            <a:avLst/>
            <a:gdLst>
              <a:gd name="connsiteX0" fmla="*/ 0 w 2844800"/>
              <a:gd name="connsiteY0" fmla="*/ 0 h 1302327"/>
              <a:gd name="connsiteX1" fmla="*/ 2844800 w 2844800"/>
              <a:gd name="connsiteY1" fmla="*/ 0 h 1302327"/>
              <a:gd name="connsiteX2" fmla="*/ 2844800 w 2844800"/>
              <a:gd name="connsiteY2" fmla="*/ 1302327 h 1302327"/>
              <a:gd name="connsiteX3" fmla="*/ 0 w 2844800"/>
              <a:gd name="connsiteY3" fmla="*/ 1302327 h 1302327"/>
            </a:gdLst>
            <a:ahLst/>
            <a:cxnLst>
              <a:cxn ang="0">
                <a:pos x="connsiteX0" y="connsiteY0"/>
              </a:cxn>
              <a:cxn ang="0">
                <a:pos x="connsiteX1" y="connsiteY1"/>
              </a:cxn>
              <a:cxn ang="0">
                <a:pos x="connsiteX2" y="connsiteY2"/>
              </a:cxn>
              <a:cxn ang="0">
                <a:pos x="connsiteX3" y="connsiteY3"/>
              </a:cxn>
            </a:cxnLst>
            <a:rect l="l" t="t" r="r" b="b"/>
            <a:pathLst>
              <a:path w="2844800" h="1302327">
                <a:moveTo>
                  <a:pt x="0" y="0"/>
                </a:moveTo>
                <a:lnTo>
                  <a:pt x="2844800" y="0"/>
                </a:lnTo>
                <a:lnTo>
                  <a:pt x="2844800" y="1302327"/>
                </a:lnTo>
                <a:lnTo>
                  <a:pt x="0" y="1302327"/>
                </a:lnTo>
                <a:close/>
              </a:path>
            </a:pathLst>
          </a:custGeom>
          <a:noFill/>
          <a:ln w="12700" cap="flat" cmpd="sng" algn="ctr">
            <a:noFill/>
            <a:prstDash val="solid"/>
            <a:miter lim="800000"/>
          </a:ln>
          <a:effectLst/>
        </p:spPr>
      </p:pic>
      <p:pic>
        <p:nvPicPr>
          <p:cNvPr id="18" name="PA-PicturePlaceholder 51">
            <a:extLst>
              <a:ext uri="{FF2B5EF4-FFF2-40B4-BE49-F238E27FC236}">
                <a16:creationId xmlns:a16="http://schemas.microsoft.com/office/drawing/2014/main" id="{70DDA097-DDAC-1768-A041-807CF98D31DD}"/>
              </a:ext>
            </a:extLst>
          </p:cNvPr>
          <p:cNvPicPr>
            <a:picLocks/>
          </p:cNvPicPr>
          <p:nvPr>
            <p:custDataLst>
              <p:tags r:id="rId7"/>
            </p:custDataLst>
          </p:nvPr>
        </p:nvPicPr>
        <p:blipFill>
          <a:blip r:embed="rId12">
            <a:extLst>
              <a:ext uri="{28A0092B-C50C-407E-A947-70E740481C1C}">
                <a14:useLocalDpi xmlns:a14="http://schemas.microsoft.com/office/drawing/2010/main" val="0"/>
              </a:ext>
            </a:extLst>
          </a:blip>
          <a:srcRect l="9208" r="9208"/>
          <a:stretch/>
        </p:blipFill>
        <p:spPr>
          <a:xfrm>
            <a:off x="6500594" y="3778712"/>
            <a:ext cx="1888855" cy="1302327"/>
          </a:xfrm>
          <a:custGeom>
            <a:avLst/>
            <a:gdLst>
              <a:gd name="connsiteX0" fmla="*/ 0 w 2844800"/>
              <a:gd name="connsiteY0" fmla="*/ 0 h 1302327"/>
              <a:gd name="connsiteX1" fmla="*/ 2844800 w 2844800"/>
              <a:gd name="connsiteY1" fmla="*/ 0 h 1302327"/>
              <a:gd name="connsiteX2" fmla="*/ 2844800 w 2844800"/>
              <a:gd name="connsiteY2" fmla="*/ 1302327 h 1302327"/>
              <a:gd name="connsiteX3" fmla="*/ 0 w 2844800"/>
              <a:gd name="connsiteY3" fmla="*/ 1302327 h 1302327"/>
            </a:gdLst>
            <a:ahLst/>
            <a:cxnLst>
              <a:cxn ang="0">
                <a:pos x="connsiteX0" y="connsiteY0"/>
              </a:cxn>
              <a:cxn ang="0">
                <a:pos x="connsiteX1" y="connsiteY1"/>
              </a:cxn>
              <a:cxn ang="0">
                <a:pos x="connsiteX2" y="connsiteY2"/>
              </a:cxn>
              <a:cxn ang="0">
                <a:pos x="connsiteX3" y="connsiteY3"/>
              </a:cxn>
            </a:cxnLst>
            <a:rect l="l" t="t" r="r" b="b"/>
            <a:pathLst>
              <a:path w="2844800" h="1302327">
                <a:moveTo>
                  <a:pt x="0" y="0"/>
                </a:moveTo>
                <a:lnTo>
                  <a:pt x="2844800" y="0"/>
                </a:lnTo>
                <a:lnTo>
                  <a:pt x="2844800" y="1302327"/>
                </a:lnTo>
                <a:lnTo>
                  <a:pt x="0" y="1302327"/>
                </a:lnTo>
                <a:close/>
              </a:path>
            </a:pathLst>
          </a:custGeom>
          <a:noFill/>
          <a:ln w="12700" cap="flat" cmpd="sng" algn="ctr">
            <a:noFill/>
            <a:prstDash val="solid"/>
            <a:miter lim="800000"/>
          </a:ln>
          <a:effectLst/>
        </p:spPr>
      </p:pic>
      <p:pic>
        <p:nvPicPr>
          <p:cNvPr id="19" name="PA-PicturePlaceholder 51">
            <a:extLst>
              <a:ext uri="{FF2B5EF4-FFF2-40B4-BE49-F238E27FC236}">
                <a16:creationId xmlns:a16="http://schemas.microsoft.com/office/drawing/2014/main" id="{CE0FBB74-2B06-608B-D7EF-A5CAF7BEE285}"/>
              </a:ext>
            </a:extLst>
          </p:cNvPr>
          <p:cNvPicPr>
            <a:picLocks/>
          </p:cNvPicPr>
          <p:nvPr>
            <p:custDataLst>
              <p:tags r:id="rId8"/>
            </p:custDataLst>
          </p:nvPr>
        </p:nvPicPr>
        <p:blipFill>
          <a:blip r:embed="rId13">
            <a:extLst>
              <a:ext uri="{28A0092B-C50C-407E-A947-70E740481C1C}">
                <a14:useLocalDpi xmlns:a14="http://schemas.microsoft.com/office/drawing/2010/main" val="0"/>
              </a:ext>
            </a:extLst>
          </a:blip>
          <a:srcRect t="2199" b="2199"/>
          <a:stretch/>
        </p:blipFill>
        <p:spPr>
          <a:xfrm>
            <a:off x="8704684" y="2241270"/>
            <a:ext cx="1888855" cy="1302327"/>
          </a:xfrm>
          <a:custGeom>
            <a:avLst/>
            <a:gdLst>
              <a:gd name="connsiteX0" fmla="*/ 0 w 2844800"/>
              <a:gd name="connsiteY0" fmla="*/ 0 h 1302327"/>
              <a:gd name="connsiteX1" fmla="*/ 2844800 w 2844800"/>
              <a:gd name="connsiteY1" fmla="*/ 0 h 1302327"/>
              <a:gd name="connsiteX2" fmla="*/ 2844800 w 2844800"/>
              <a:gd name="connsiteY2" fmla="*/ 1302327 h 1302327"/>
              <a:gd name="connsiteX3" fmla="*/ 0 w 2844800"/>
              <a:gd name="connsiteY3" fmla="*/ 1302327 h 1302327"/>
            </a:gdLst>
            <a:ahLst/>
            <a:cxnLst>
              <a:cxn ang="0">
                <a:pos x="connsiteX0" y="connsiteY0"/>
              </a:cxn>
              <a:cxn ang="0">
                <a:pos x="connsiteX1" y="connsiteY1"/>
              </a:cxn>
              <a:cxn ang="0">
                <a:pos x="connsiteX2" y="connsiteY2"/>
              </a:cxn>
              <a:cxn ang="0">
                <a:pos x="connsiteX3" y="connsiteY3"/>
              </a:cxn>
            </a:cxnLst>
            <a:rect l="l" t="t" r="r" b="b"/>
            <a:pathLst>
              <a:path w="2844800" h="1302327">
                <a:moveTo>
                  <a:pt x="0" y="0"/>
                </a:moveTo>
                <a:lnTo>
                  <a:pt x="2844800" y="0"/>
                </a:lnTo>
                <a:lnTo>
                  <a:pt x="2844800" y="1302327"/>
                </a:lnTo>
                <a:lnTo>
                  <a:pt x="0" y="1302327"/>
                </a:lnTo>
                <a:close/>
              </a:path>
            </a:pathLst>
          </a:custGeom>
          <a:noFill/>
          <a:ln w="12700" cap="flat" cmpd="sng" algn="ctr">
            <a:noFill/>
            <a:prstDash val="solid"/>
            <a:miter lim="800000"/>
          </a:ln>
          <a:effectLst/>
        </p:spPr>
      </p:pic>
      <p:pic>
        <p:nvPicPr>
          <p:cNvPr id="21" name="Picture 20">
            <a:extLst>
              <a:ext uri="{FF2B5EF4-FFF2-40B4-BE49-F238E27FC236}">
                <a16:creationId xmlns:a16="http://schemas.microsoft.com/office/drawing/2014/main" id="{DE0AB117-4639-A6C2-4595-D0E61CA8FDE9}"/>
              </a:ext>
            </a:extLst>
          </p:cNvPr>
          <p:cNvPicPr>
            <a:picLocks noChangeAspect="1"/>
          </p:cNvPicPr>
          <p:nvPr/>
        </p:nvPicPr>
        <p:blipFill rotWithShape="1">
          <a:blip r:embed="rId14"/>
          <a:srcRect l="17135" r="11110"/>
          <a:stretch/>
        </p:blipFill>
        <p:spPr>
          <a:xfrm>
            <a:off x="8704684" y="3778712"/>
            <a:ext cx="1888855" cy="1298448"/>
          </a:xfrm>
          <a:prstGeom prst="rect">
            <a:avLst/>
          </a:prstGeom>
        </p:spPr>
      </p:pic>
    </p:spTree>
    <p:extLst>
      <p:ext uri="{BB962C8B-B14F-4D97-AF65-F5344CB8AC3E}">
        <p14:creationId xmlns:p14="http://schemas.microsoft.com/office/powerpoint/2010/main" val="114456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A-内容占位符 2"/>
          <p:cNvSpPr txBox="1"/>
          <p:nvPr>
            <p:custDataLst>
              <p:tags r:id="rId1"/>
            </p:custDataLst>
          </p:nvPr>
        </p:nvSpPr>
        <p:spPr>
          <a:xfrm>
            <a:off x="795774" y="1692444"/>
            <a:ext cx="5378996" cy="4449552"/>
          </a:xfrm>
          <a:prstGeom prst="rect">
            <a:avLst/>
          </a:prstGeom>
        </p:spPr>
        <p:txBody>
          <a:bodyPr vert="horz" wrap="square" lIns="90000" tIns="46800" rIns="90000" bIns="4680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ct val="0"/>
              </a:spcBef>
              <a:buNone/>
            </a:pPr>
            <a:r>
              <a:rPr lang="en-US" altLang="zh-CN" dirty="0">
                <a:solidFill>
                  <a:schemeClr val="accent1"/>
                </a:solidFill>
                <a:cs typeface="+mn-ea"/>
                <a:sym typeface="+mn-lt"/>
              </a:rPr>
              <a:t>HPD has conducted strategic, large-scale initiatives to reduce crime under the </a:t>
            </a:r>
            <a:r>
              <a:rPr lang="en-US" altLang="zh-CN" b="1" dirty="0">
                <a:solidFill>
                  <a:schemeClr val="accent1"/>
                </a:solidFill>
                <a:cs typeface="+mn-ea"/>
                <a:sym typeface="+mn-lt"/>
              </a:rPr>
              <a:t>One Safe Houston </a:t>
            </a:r>
            <a:r>
              <a:rPr lang="en-US" altLang="zh-CN" dirty="0">
                <a:solidFill>
                  <a:schemeClr val="accent1"/>
                </a:solidFill>
                <a:cs typeface="+mn-ea"/>
                <a:sym typeface="+mn-lt"/>
              </a:rPr>
              <a:t>(OSH) umbrella. </a:t>
            </a:r>
          </a:p>
          <a:p>
            <a:pPr marL="0" indent="0">
              <a:lnSpc>
                <a:spcPct val="150000"/>
              </a:lnSpc>
              <a:spcBef>
                <a:spcPct val="0"/>
              </a:spcBef>
              <a:buNone/>
            </a:pPr>
            <a:endParaRPr lang="en-US" altLang="zh-CN" dirty="0">
              <a:solidFill>
                <a:schemeClr val="accent1"/>
              </a:solidFill>
              <a:cs typeface="+mn-ea"/>
              <a:sym typeface="+mn-lt"/>
            </a:endParaRPr>
          </a:p>
          <a:p>
            <a:pPr marL="0" indent="0">
              <a:lnSpc>
                <a:spcPct val="150000"/>
              </a:lnSpc>
              <a:spcBef>
                <a:spcPts val="0"/>
              </a:spcBef>
              <a:buNone/>
            </a:pPr>
            <a:r>
              <a:rPr lang="en-US" altLang="zh-CN" dirty="0">
                <a:solidFill>
                  <a:schemeClr val="accent1"/>
                </a:solidFill>
                <a:cs typeface="+mn-ea"/>
                <a:sym typeface="+mn-lt"/>
              </a:rPr>
              <a:t>Some OSH successes include:</a:t>
            </a:r>
          </a:p>
          <a:p>
            <a:pPr marL="287338" indent="-230188">
              <a:spcBef>
                <a:spcPts val="600"/>
              </a:spcBef>
              <a:spcAft>
                <a:spcPts val="600"/>
              </a:spcAft>
              <a:buFont typeface="Wingdings" panose="05000000000000000000" pitchFamily="2" charset="2"/>
              <a:buChar char="§"/>
            </a:pPr>
            <a:r>
              <a:rPr lang="en-US" altLang="zh-CN" dirty="0">
                <a:solidFill>
                  <a:schemeClr val="accent1"/>
                </a:solidFill>
                <a:cs typeface="+mn-ea"/>
                <a:sym typeface="+mn-lt"/>
              </a:rPr>
              <a:t>Enhancing Traffic Enforcement and Safe Roadways Initiative</a:t>
            </a:r>
          </a:p>
          <a:p>
            <a:pPr marL="287338" indent="-230188">
              <a:spcBef>
                <a:spcPts val="600"/>
              </a:spcBef>
              <a:spcAft>
                <a:spcPts val="600"/>
              </a:spcAft>
              <a:buFont typeface="Wingdings" panose="05000000000000000000" pitchFamily="2" charset="2"/>
              <a:buChar char="§"/>
            </a:pPr>
            <a:r>
              <a:rPr lang="en-US" altLang="zh-CN" dirty="0">
                <a:solidFill>
                  <a:schemeClr val="accent1"/>
                </a:solidFill>
                <a:cs typeface="+mn-ea"/>
                <a:sym typeface="+mn-lt"/>
              </a:rPr>
              <a:t>Reduction of human trafficking and restoration the Bissonnet Corridor.</a:t>
            </a:r>
          </a:p>
          <a:p>
            <a:pPr marL="287338" indent="-230188">
              <a:spcBef>
                <a:spcPts val="600"/>
              </a:spcBef>
              <a:spcAft>
                <a:spcPts val="600"/>
              </a:spcAft>
              <a:buFont typeface="Wingdings" panose="05000000000000000000" pitchFamily="2" charset="2"/>
              <a:buChar char="§"/>
            </a:pPr>
            <a:r>
              <a:rPr lang="en-US" altLang="zh-CN" dirty="0">
                <a:solidFill>
                  <a:schemeClr val="accent1"/>
                </a:solidFill>
                <a:cs typeface="+mn-ea"/>
                <a:sym typeface="+mn-lt"/>
              </a:rPr>
              <a:t>Increased Domestic Abuse Response Team (DART) presence</a:t>
            </a:r>
          </a:p>
          <a:p>
            <a:pPr marL="287338" indent="-230188">
              <a:spcBef>
                <a:spcPts val="600"/>
              </a:spcBef>
              <a:spcAft>
                <a:spcPts val="600"/>
              </a:spcAft>
              <a:buFont typeface="Wingdings" panose="05000000000000000000" pitchFamily="2" charset="2"/>
              <a:buChar char="§"/>
            </a:pPr>
            <a:r>
              <a:rPr lang="en-US" altLang="zh-CN" dirty="0">
                <a:solidFill>
                  <a:schemeClr val="accent1"/>
                </a:solidFill>
                <a:cs typeface="+mn-ea"/>
                <a:sym typeface="+mn-lt"/>
              </a:rPr>
              <a:t>Expanded Crisis Intervention Response Teams (CIRT) and Crisis Call Diversion (CCD) Program</a:t>
            </a:r>
          </a:p>
          <a:p>
            <a:pPr marL="287338" indent="-230188">
              <a:spcBef>
                <a:spcPts val="600"/>
              </a:spcBef>
              <a:spcAft>
                <a:spcPts val="600"/>
              </a:spcAft>
              <a:buFont typeface="Wingdings" panose="05000000000000000000" pitchFamily="2" charset="2"/>
              <a:buChar char="§"/>
            </a:pPr>
            <a:r>
              <a:rPr lang="en-US" altLang="zh-CN" dirty="0">
                <a:solidFill>
                  <a:schemeClr val="accent1"/>
                </a:solidFill>
                <a:cs typeface="+mn-ea"/>
                <a:sym typeface="+mn-lt"/>
              </a:rPr>
              <a:t>Facilitated youth programs like the Youth Police Advisory Council (YPAC), Greater Houston Police Activities League (GHPAL), and the Explorers Program</a:t>
            </a:r>
          </a:p>
        </p:txBody>
      </p:sp>
      <p:cxnSp>
        <p:nvCxnSpPr>
          <p:cNvPr id="2" name="PA-直接连接符 84">
            <a:extLst>
              <a:ext uri="{FF2B5EF4-FFF2-40B4-BE49-F238E27FC236}">
                <a16:creationId xmlns:a16="http://schemas.microsoft.com/office/drawing/2014/main" id="{18DB4599-714C-8E37-2A31-B6481128145B}"/>
              </a:ext>
            </a:extLst>
          </p:cNvPr>
          <p:cNvCxnSpPr>
            <a:cxnSpLocks/>
          </p:cNvCxnSpPr>
          <p:nvPr>
            <p:custDataLst>
              <p:tags r:id="rId2"/>
            </p:custDataLst>
          </p:nvPr>
        </p:nvCxnSpPr>
        <p:spPr>
          <a:xfrm>
            <a:off x="670719" y="1268186"/>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PA-内容占位符 2">
            <a:extLst>
              <a:ext uri="{FF2B5EF4-FFF2-40B4-BE49-F238E27FC236}">
                <a16:creationId xmlns:a16="http://schemas.microsoft.com/office/drawing/2014/main" id="{A2CECD20-E836-0E00-86F7-C8726EBAF887}"/>
              </a:ext>
            </a:extLst>
          </p:cNvPr>
          <p:cNvSpPr txBox="1"/>
          <p:nvPr>
            <p:custDataLst>
              <p:tags r:id="rId3"/>
            </p:custDataLst>
          </p:nvPr>
        </p:nvSpPr>
        <p:spPr>
          <a:xfrm>
            <a:off x="795774" y="805833"/>
            <a:ext cx="6024704" cy="309958"/>
          </a:xfrm>
          <a:prstGeom prst="rect">
            <a:avLst/>
          </a:prstGeom>
        </p:spPr>
        <p:txBody>
          <a:bodyPr wrap="none" lIns="90000" tIns="46800" rIns="90000" bIns="4680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04">
              <a:spcBef>
                <a:spcPts val="0"/>
              </a:spcBef>
              <a:buNone/>
              <a:defRPr/>
            </a:pPr>
            <a:r>
              <a:rPr lang="en-US" altLang="zh-CN" dirty="0">
                <a:solidFill>
                  <a:schemeClr val="tx1">
                    <a:lumMod val="75000"/>
                    <a:lumOff val="25000"/>
                  </a:schemeClr>
                </a:solidFill>
                <a:cs typeface="+mn-ea"/>
                <a:sym typeface="+mn-lt"/>
              </a:rPr>
              <a:t>HPD Initiatives to prevent and reduce crime within our community.  </a:t>
            </a:r>
          </a:p>
        </p:txBody>
      </p:sp>
      <p:sp>
        <p:nvSpPr>
          <p:cNvPr id="8" name="PA-文本框 48">
            <a:extLst>
              <a:ext uri="{FF2B5EF4-FFF2-40B4-BE49-F238E27FC236}">
                <a16:creationId xmlns:a16="http://schemas.microsoft.com/office/drawing/2014/main" id="{837E4A40-DD4A-FC4D-0BC0-9356C8655B7F}"/>
              </a:ext>
            </a:extLst>
          </p:cNvPr>
          <p:cNvSpPr txBox="1">
            <a:spLocks noChangeArrowheads="1"/>
          </p:cNvSpPr>
          <p:nvPr>
            <p:custDataLst>
              <p:tags r:id="rId4"/>
            </p:custDataLst>
          </p:nvPr>
        </p:nvSpPr>
        <p:spPr bwMode="auto">
          <a:xfrm>
            <a:off x="786385" y="380083"/>
            <a:ext cx="447299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a:defRPr/>
            </a:pPr>
            <a:r>
              <a:rPr lang="en-US" altLang="zh-CN" sz="2400" dirty="0">
                <a:solidFill>
                  <a:schemeClr val="tx1">
                    <a:lumMod val="85000"/>
                    <a:lumOff val="15000"/>
                  </a:schemeClr>
                </a:solidFill>
                <a:latin typeface="+mn-lt"/>
                <a:ea typeface="+mn-ea"/>
                <a:cs typeface="+mn-ea"/>
                <a:sym typeface="+mn-lt"/>
              </a:rPr>
              <a:t>Prevention and Enforcement</a:t>
            </a:r>
            <a:endParaRPr lang="zh-CN" altLang="en-US" sz="2400" dirty="0">
              <a:solidFill>
                <a:schemeClr val="tx1">
                  <a:lumMod val="85000"/>
                  <a:lumOff val="15000"/>
                </a:schemeClr>
              </a:solidFill>
              <a:latin typeface="+mn-lt"/>
              <a:ea typeface="+mn-ea"/>
              <a:cs typeface="+mn-ea"/>
              <a:sym typeface="+mn-lt"/>
            </a:endParaRPr>
          </a:p>
        </p:txBody>
      </p:sp>
      <p:sp>
        <p:nvSpPr>
          <p:cNvPr id="3" name="TextBox 2">
            <a:extLst>
              <a:ext uri="{FF2B5EF4-FFF2-40B4-BE49-F238E27FC236}">
                <a16:creationId xmlns:a16="http://schemas.microsoft.com/office/drawing/2014/main" id="{7C5F4B0B-1C99-501C-60D3-571E3F8576B8}"/>
              </a:ext>
            </a:extLst>
          </p:cNvPr>
          <p:cNvSpPr txBox="1"/>
          <p:nvPr/>
        </p:nvSpPr>
        <p:spPr>
          <a:xfrm>
            <a:off x="11521282" y="6333893"/>
            <a:ext cx="287859" cy="276999"/>
          </a:xfrm>
          <a:prstGeom prst="rect">
            <a:avLst/>
          </a:prstGeom>
          <a:noFill/>
        </p:spPr>
        <p:txBody>
          <a:bodyPr wrap="square" rtlCol="0">
            <a:spAutoFit/>
          </a:bodyPr>
          <a:lstStyle/>
          <a:p>
            <a:r>
              <a:rPr lang="en-US" sz="1200" dirty="0"/>
              <a:t>6</a:t>
            </a:r>
          </a:p>
        </p:txBody>
      </p:sp>
      <p:pic>
        <p:nvPicPr>
          <p:cNvPr id="19" name="Picture 18">
            <a:extLst>
              <a:ext uri="{FF2B5EF4-FFF2-40B4-BE49-F238E27FC236}">
                <a16:creationId xmlns:a16="http://schemas.microsoft.com/office/drawing/2014/main" id="{74FFBAF6-4CC1-E0E4-EB50-715BF2F7A962}"/>
              </a:ext>
            </a:extLst>
          </p:cNvPr>
          <p:cNvPicPr>
            <a:picLocks noChangeAspect="1"/>
          </p:cNvPicPr>
          <p:nvPr/>
        </p:nvPicPr>
        <p:blipFill>
          <a:blip r:embed="rId7"/>
          <a:stretch>
            <a:fillRect/>
          </a:stretch>
        </p:blipFill>
        <p:spPr>
          <a:xfrm rot="724026">
            <a:off x="8218448" y="1690445"/>
            <a:ext cx="2972215" cy="34771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7D19A556-9C91-32F5-31A2-F8B9D5D87B92}"/>
              </a:ext>
            </a:extLst>
          </p:cNvPr>
          <p:cNvPicPr>
            <a:picLocks noChangeAspect="1"/>
          </p:cNvPicPr>
          <p:nvPr/>
        </p:nvPicPr>
        <p:blipFill>
          <a:blip r:embed="rId8"/>
          <a:stretch>
            <a:fillRect/>
          </a:stretch>
        </p:blipFill>
        <p:spPr>
          <a:xfrm>
            <a:off x="7317633" y="2525266"/>
            <a:ext cx="2801148" cy="3613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2333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PA-直接连接符 84">
            <a:extLst>
              <a:ext uri="{FF2B5EF4-FFF2-40B4-BE49-F238E27FC236}">
                <a16:creationId xmlns:a16="http://schemas.microsoft.com/office/drawing/2014/main" id="{18DB4599-714C-8E37-2A31-B6481128145B}"/>
              </a:ext>
            </a:extLst>
          </p:cNvPr>
          <p:cNvCxnSpPr>
            <a:cxnSpLocks/>
          </p:cNvCxnSpPr>
          <p:nvPr>
            <p:custDataLst>
              <p:tags r:id="rId1"/>
            </p:custDataLst>
          </p:nvPr>
        </p:nvCxnSpPr>
        <p:spPr>
          <a:xfrm>
            <a:off x="670719" y="1268186"/>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PA-内容占位符 2">
            <a:extLst>
              <a:ext uri="{FF2B5EF4-FFF2-40B4-BE49-F238E27FC236}">
                <a16:creationId xmlns:a16="http://schemas.microsoft.com/office/drawing/2014/main" id="{A2CECD20-E836-0E00-86F7-C8726EBAF887}"/>
              </a:ext>
            </a:extLst>
          </p:cNvPr>
          <p:cNvSpPr txBox="1"/>
          <p:nvPr>
            <p:custDataLst>
              <p:tags r:id="rId2"/>
            </p:custDataLst>
          </p:nvPr>
        </p:nvSpPr>
        <p:spPr>
          <a:xfrm>
            <a:off x="795774" y="805833"/>
            <a:ext cx="7294282" cy="309958"/>
          </a:xfrm>
          <a:prstGeom prst="rect">
            <a:avLst/>
          </a:prstGeom>
        </p:spPr>
        <p:txBody>
          <a:bodyPr wrap="none" lIns="90000" tIns="46800" rIns="90000" bIns="4680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04">
              <a:spcBef>
                <a:spcPts val="0"/>
              </a:spcBef>
              <a:buNone/>
              <a:defRPr/>
            </a:pPr>
            <a:r>
              <a:rPr lang="en-US" altLang="zh-CN" dirty="0">
                <a:solidFill>
                  <a:schemeClr val="tx1">
                    <a:lumMod val="75000"/>
                    <a:lumOff val="25000"/>
                  </a:schemeClr>
                </a:solidFill>
                <a:cs typeface="+mn-ea"/>
                <a:sym typeface="+mn-lt"/>
              </a:rPr>
              <a:t>HPD initiatives to reduce unlawful access to guns and increase overall gun safety. </a:t>
            </a:r>
          </a:p>
        </p:txBody>
      </p:sp>
      <p:sp>
        <p:nvSpPr>
          <p:cNvPr id="8" name="PA-文本框 48">
            <a:extLst>
              <a:ext uri="{FF2B5EF4-FFF2-40B4-BE49-F238E27FC236}">
                <a16:creationId xmlns:a16="http://schemas.microsoft.com/office/drawing/2014/main" id="{837E4A40-DD4A-FC4D-0BC0-9356C8655B7F}"/>
              </a:ext>
            </a:extLst>
          </p:cNvPr>
          <p:cNvSpPr txBox="1">
            <a:spLocks noChangeArrowheads="1"/>
          </p:cNvSpPr>
          <p:nvPr>
            <p:custDataLst>
              <p:tags r:id="rId3"/>
            </p:custDataLst>
          </p:nvPr>
        </p:nvSpPr>
        <p:spPr bwMode="auto">
          <a:xfrm>
            <a:off x="786385" y="380083"/>
            <a:ext cx="2668016"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a:defRPr/>
            </a:pPr>
            <a:r>
              <a:rPr lang="en-US" altLang="zh-CN" sz="2400" dirty="0">
                <a:solidFill>
                  <a:schemeClr val="tx1">
                    <a:lumMod val="85000"/>
                    <a:lumOff val="15000"/>
                  </a:schemeClr>
                </a:solidFill>
                <a:latin typeface="+mn-lt"/>
                <a:ea typeface="+mn-ea"/>
                <a:cs typeface="+mn-ea"/>
                <a:sym typeface="+mn-lt"/>
              </a:rPr>
              <a:t>Reduce Firearms</a:t>
            </a:r>
            <a:endParaRPr lang="zh-CN" altLang="en-US" sz="2400" dirty="0">
              <a:solidFill>
                <a:schemeClr val="tx1">
                  <a:lumMod val="85000"/>
                  <a:lumOff val="15000"/>
                </a:schemeClr>
              </a:solidFill>
              <a:latin typeface="+mn-lt"/>
              <a:ea typeface="+mn-ea"/>
              <a:cs typeface="+mn-ea"/>
              <a:sym typeface="+mn-lt"/>
            </a:endParaRPr>
          </a:p>
        </p:txBody>
      </p:sp>
      <p:sp>
        <p:nvSpPr>
          <p:cNvPr id="3" name="TextBox 2">
            <a:extLst>
              <a:ext uri="{FF2B5EF4-FFF2-40B4-BE49-F238E27FC236}">
                <a16:creationId xmlns:a16="http://schemas.microsoft.com/office/drawing/2014/main" id="{7C5F4B0B-1C99-501C-60D3-571E3F8576B8}"/>
              </a:ext>
            </a:extLst>
          </p:cNvPr>
          <p:cNvSpPr txBox="1"/>
          <p:nvPr/>
        </p:nvSpPr>
        <p:spPr>
          <a:xfrm>
            <a:off x="11521282" y="6333893"/>
            <a:ext cx="287859" cy="276999"/>
          </a:xfrm>
          <a:prstGeom prst="rect">
            <a:avLst/>
          </a:prstGeom>
          <a:noFill/>
        </p:spPr>
        <p:txBody>
          <a:bodyPr wrap="square" rtlCol="0">
            <a:spAutoFit/>
          </a:bodyPr>
          <a:lstStyle/>
          <a:p>
            <a:r>
              <a:rPr lang="en-US" sz="1200" dirty="0"/>
              <a:t>7</a:t>
            </a:r>
          </a:p>
        </p:txBody>
      </p:sp>
      <p:sp>
        <p:nvSpPr>
          <p:cNvPr id="4" name="PA-内容占位符 2">
            <a:extLst>
              <a:ext uri="{FF2B5EF4-FFF2-40B4-BE49-F238E27FC236}">
                <a16:creationId xmlns:a16="http://schemas.microsoft.com/office/drawing/2014/main" id="{95068A0C-23D5-02B0-385D-223373B6DDA8}"/>
              </a:ext>
            </a:extLst>
          </p:cNvPr>
          <p:cNvSpPr txBox="1"/>
          <p:nvPr>
            <p:custDataLst>
              <p:tags r:id="rId4"/>
            </p:custDataLst>
          </p:nvPr>
        </p:nvSpPr>
        <p:spPr>
          <a:xfrm>
            <a:off x="795774" y="1692444"/>
            <a:ext cx="5378996" cy="4280275"/>
          </a:xfrm>
          <a:prstGeom prst="rect">
            <a:avLst/>
          </a:prstGeom>
        </p:spPr>
        <p:txBody>
          <a:bodyPr vert="horz" wrap="square" lIns="90000" tIns="46800" rIns="90000" bIns="4680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ct val="0"/>
              </a:spcBef>
              <a:buNone/>
            </a:pPr>
            <a:r>
              <a:rPr lang="en-US" altLang="zh-CN" dirty="0">
                <a:solidFill>
                  <a:schemeClr val="accent1"/>
                </a:solidFill>
                <a:cs typeface="+mn-ea"/>
                <a:sym typeface="+mn-lt"/>
              </a:rPr>
              <a:t>To </a:t>
            </a:r>
            <a:r>
              <a:rPr lang="en-US" altLang="zh-CN" dirty="0">
                <a:solidFill>
                  <a:schemeClr val="tx1">
                    <a:lumMod val="75000"/>
                    <a:lumOff val="25000"/>
                  </a:schemeClr>
                </a:solidFill>
                <a:cs typeface="+mn-ea"/>
                <a:sym typeface="+mn-lt"/>
              </a:rPr>
              <a:t>reduce unlawful access to guns and increase overall gun safety, HPD has taken a multi-phased approach by working with community partners to:</a:t>
            </a:r>
          </a:p>
          <a:p>
            <a:pPr marL="461963" indent="-230188">
              <a:spcBef>
                <a:spcPts val="600"/>
              </a:spcBef>
              <a:spcAft>
                <a:spcPts val="600"/>
              </a:spcAft>
              <a:buFont typeface="Wingdings" panose="05000000000000000000" pitchFamily="2" charset="2"/>
              <a:buChar char="§"/>
            </a:pPr>
            <a:r>
              <a:rPr lang="en-US" altLang="zh-CN" dirty="0">
                <a:solidFill>
                  <a:schemeClr val="accent1"/>
                </a:solidFill>
                <a:cs typeface="+mn-ea"/>
                <a:sym typeface="+mn-lt"/>
              </a:rPr>
              <a:t>Donate 7,000+ gun safes to Houston families</a:t>
            </a:r>
          </a:p>
          <a:p>
            <a:pPr marL="461963" indent="-230188">
              <a:spcBef>
                <a:spcPts val="600"/>
              </a:spcBef>
              <a:spcAft>
                <a:spcPts val="600"/>
              </a:spcAft>
              <a:buFont typeface="Wingdings" panose="05000000000000000000" pitchFamily="2" charset="2"/>
              <a:buChar char="§"/>
            </a:pPr>
            <a:r>
              <a:rPr lang="en-US" altLang="zh-CN" dirty="0">
                <a:solidFill>
                  <a:schemeClr val="accent1"/>
                </a:solidFill>
                <a:cs typeface="+mn-ea"/>
                <a:sym typeface="+mn-lt"/>
              </a:rPr>
              <a:t>Distribute thousands of free gun locks at community-based events</a:t>
            </a:r>
          </a:p>
          <a:p>
            <a:pPr marL="461963" indent="-230188">
              <a:spcBef>
                <a:spcPts val="600"/>
              </a:spcBef>
              <a:spcAft>
                <a:spcPts val="600"/>
              </a:spcAft>
              <a:buFont typeface="Wingdings" panose="05000000000000000000" pitchFamily="2" charset="2"/>
              <a:buChar char="§"/>
            </a:pPr>
            <a:r>
              <a:rPr lang="en-US" altLang="zh-CN" dirty="0">
                <a:solidFill>
                  <a:schemeClr val="accent1"/>
                </a:solidFill>
                <a:cs typeface="+mn-ea"/>
                <a:sym typeface="+mn-lt"/>
              </a:rPr>
              <a:t>Facilitated three gun buyback events, recovering approximately 3,500 unwanted firearms</a:t>
            </a:r>
          </a:p>
          <a:p>
            <a:pPr marL="461963" indent="-230188">
              <a:spcBef>
                <a:spcPts val="600"/>
              </a:spcBef>
              <a:spcAft>
                <a:spcPts val="600"/>
              </a:spcAft>
              <a:buFont typeface="Wingdings" panose="05000000000000000000" pitchFamily="2" charset="2"/>
              <a:buChar char="§"/>
            </a:pPr>
            <a:r>
              <a:rPr lang="en-US" altLang="zh-CN" dirty="0">
                <a:solidFill>
                  <a:schemeClr val="accent1"/>
                </a:solidFill>
                <a:cs typeface="+mn-ea"/>
                <a:sym typeface="+mn-lt"/>
              </a:rPr>
              <a:t>Supported Houston Health Department initiative to create a public-facing firearm injury dashboard</a:t>
            </a:r>
          </a:p>
          <a:p>
            <a:pPr marL="461963" indent="-230188">
              <a:spcBef>
                <a:spcPts val="600"/>
              </a:spcBef>
              <a:spcAft>
                <a:spcPts val="600"/>
              </a:spcAft>
              <a:buFont typeface="Wingdings" panose="05000000000000000000" pitchFamily="2" charset="2"/>
              <a:buChar char="§"/>
            </a:pPr>
            <a:r>
              <a:rPr lang="en-US" altLang="zh-CN" dirty="0">
                <a:solidFill>
                  <a:schemeClr val="accent1"/>
                </a:solidFill>
                <a:cs typeface="+mn-ea"/>
                <a:sym typeface="+mn-lt"/>
              </a:rPr>
              <a:t>Participated in local academic research to further study the impact of gun violence</a:t>
            </a:r>
          </a:p>
          <a:p>
            <a:pPr marL="461963" indent="-230188">
              <a:spcBef>
                <a:spcPts val="600"/>
              </a:spcBef>
              <a:spcAft>
                <a:spcPts val="600"/>
              </a:spcAft>
              <a:buFont typeface="Wingdings" panose="05000000000000000000" pitchFamily="2" charset="2"/>
              <a:buChar char="§"/>
            </a:pPr>
            <a:r>
              <a:rPr lang="en-US" altLang="zh-CN" dirty="0">
                <a:solidFill>
                  <a:schemeClr val="accent1"/>
                </a:solidFill>
                <a:cs typeface="+mn-ea"/>
                <a:sym typeface="+mn-lt"/>
              </a:rPr>
              <a:t>Disrupted 3 gangs and gang-related activity involving the illegal possession of firearms</a:t>
            </a:r>
          </a:p>
        </p:txBody>
      </p:sp>
      <p:pic>
        <p:nvPicPr>
          <p:cNvPr id="7" name="Picture 6" descr="A picture containing person, outdoor, sky, tree&#10;&#10;Description automatically generated">
            <a:extLst>
              <a:ext uri="{FF2B5EF4-FFF2-40B4-BE49-F238E27FC236}">
                <a16:creationId xmlns:a16="http://schemas.microsoft.com/office/drawing/2014/main" id="{B3D9E2EA-22CF-9CEE-5F6B-5C8DBECA8FF1}"/>
              </a:ext>
            </a:extLst>
          </p:cNvPr>
          <p:cNvPicPr>
            <a:picLocks noChangeAspect="1"/>
          </p:cNvPicPr>
          <p:nvPr/>
        </p:nvPicPr>
        <p:blipFill rotWithShape="1">
          <a:blip r:embed="rId7">
            <a:extLst>
              <a:ext uri="{28A0092B-C50C-407E-A947-70E740481C1C}">
                <a14:useLocalDpi xmlns:a14="http://schemas.microsoft.com/office/drawing/2010/main" val="0"/>
              </a:ext>
            </a:extLst>
          </a:blip>
          <a:srcRect t="7517"/>
          <a:stretch/>
        </p:blipFill>
        <p:spPr>
          <a:xfrm>
            <a:off x="7216881" y="1692444"/>
            <a:ext cx="3348378" cy="2064692"/>
          </a:xfrm>
          <a:prstGeom prst="rect">
            <a:avLst/>
          </a:prstGeom>
        </p:spPr>
      </p:pic>
      <p:pic>
        <p:nvPicPr>
          <p:cNvPr id="10" name="Picture 9" descr="A group of people holding boxes&#10;&#10;Description automatically generated with low confidence">
            <a:extLst>
              <a:ext uri="{FF2B5EF4-FFF2-40B4-BE49-F238E27FC236}">
                <a16:creationId xmlns:a16="http://schemas.microsoft.com/office/drawing/2014/main" id="{21C09339-75B4-CE47-EFA7-58E581062BAD}"/>
              </a:ext>
            </a:extLst>
          </p:cNvPr>
          <p:cNvPicPr>
            <a:picLocks noChangeAspect="1"/>
          </p:cNvPicPr>
          <p:nvPr/>
        </p:nvPicPr>
        <p:blipFill rotWithShape="1">
          <a:blip r:embed="rId8">
            <a:extLst>
              <a:ext uri="{28A0092B-C50C-407E-A947-70E740481C1C}">
                <a14:useLocalDpi xmlns:a14="http://schemas.microsoft.com/office/drawing/2010/main" val="0"/>
              </a:ext>
            </a:extLst>
          </a:blip>
          <a:srcRect t="11347" b="6437"/>
          <a:stretch/>
        </p:blipFill>
        <p:spPr>
          <a:xfrm>
            <a:off x="7216881" y="3987475"/>
            <a:ext cx="3348378" cy="2064692"/>
          </a:xfrm>
          <a:prstGeom prst="rect">
            <a:avLst/>
          </a:prstGeom>
        </p:spPr>
      </p:pic>
    </p:spTree>
    <p:extLst>
      <p:ext uri="{BB962C8B-B14F-4D97-AF65-F5344CB8AC3E}">
        <p14:creationId xmlns:p14="http://schemas.microsoft.com/office/powerpoint/2010/main" val="933178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PA-直接连接符 84">
            <a:extLst>
              <a:ext uri="{FF2B5EF4-FFF2-40B4-BE49-F238E27FC236}">
                <a16:creationId xmlns:a16="http://schemas.microsoft.com/office/drawing/2014/main" id="{18DB4599-714C-8E37-2A31-B6481128145B}"/>
              </a:ext>
            </a:extLst>
          </p:cNvPr>
          <p:cNvCxnSpPr>
            <a:cxnSpLocks/>
          </p:cNvCxnSpPr>
          <p:nvPr>
            <p:custDataLst>
              <p:tags r:id="rId1"/>
            </p:custDataLst>
          </p:nvPr>
        </p:nvCxnSpPr>
        <p:spPr>
          <a:xfrm>
            <a:off x="670719" y="1268186"/>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PA-内容占位符 2">
            <a:extLst>
              <a:ext uri="{FF2B5EF4-FFF2-40B4-BE49-F238E27FC236}">
                <a16:creationId xmlns:a16="http://schemas.microsoft.com/office/drawing/2014/main" id="{A2CECD20-E836-0E00-86F7-C8726EBAF887}"/>
              </a:ext>
            </a:extLst>
          </p:cNvPr>
          <p:cNvSpPr txBox="1"/>
          <p:nvPr>
            <p:custDataLst>
              <p:tags r:id="rId2"/>
            </p:custDataLst>
          </p:nvPr>
        </p:nvSpPr>
        <p:spPr>
          <a:xfrm>
            <a:off x="795774" y="805833"/>
            <a:ext cx="5101374" cy="309958"/>
          </a:xfrm>
          <a:prstGeom prst="rect">
            <a:avLst/>
          </a:prstGeom>
        </p:spPr>
        <p:txBody>
          <a:bodyPr wrap="none" lIns="90000" tIns="46800" rIns="90000" bIns="4680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04">
              <a:spcBef>
                <a:spcPts val="0"/>
              </a:spcBef>
              <a:buNone/>
              <a:defRPr/>
            </a:pPr>
            <a:r>
              <a:rPr lang="en-US" altLang="zh-CN" dirty="0">
                <a:solidFill>
                  <a:schemeClr val="tx1">
                    <a:lumMod val="75000"/>
                    <a:lumOff val="25000"/>
                  </a:schemeClr>
                </a:solidFill>
                <a:cs typeface="+mn-ea"/>
                <a:sym typeface="+mn-lt"/>
              </a:rPr>
              <a:t>Year to Date Violent and Non-Violent Crime Comparison.</a:t>
            </a:r>
          </a:p>
        </p:txBody>
      </p:sp>
      <p:sp>
        <p:nvSpPr>
          <p:cNvPr id="8" name="PA-文本框 48">
            <a:extLst>
              <a:ext uri="{FF2B5EF4-FFF2-40B4-BE49-F238E27FC236}">
                <a16:creationId xmlns:a16="http://schemas.microsoft.com/office/drawing/2014/main" id="{837E4A40-DD4A-FC4D-0BC0-9356C8655B7F}"/>
              </a:ext>
            </a:extLst>
          </p:cNvPr>
          <p:cNvSpPr txBox="1">
            <a:spLocks noChangeArrowheads="1"/>
          </p:cNvSpPr>
          <p:nvPr>
            <p:custDataLst>
              <p:tags r:id="rId3"/>
            </p:custDataLst>
          </p:nvPr>
        </p:nvSpPr>
        <p:spPr bwMode="auto">
          <a:xfrm>
            <a:off x="786385" y="380083"/>
            <a:ext cx="252054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a:defRPr/>
            </a:pPr>
            <a:r>
              <a:rPr lang="en-US" altLang="zh-CN" sz="2400" dirty="0">
                <a:solidFill>
                  <a:schemeClr val="tx1">
                    <a:lumMod val="85000"/>
                    <a:lumOff val="15000"/>
                  </a:schemeClr>
                </a:solidFill>
                <a:latin typeface="+mn-lt"/>
                <a:ea typeface="+mn-ea"/>
                <a:cs typeface="+mn-ea"/>
                <a:sym typeface="+mn-lt"/>
              </a:rPr>
              <a:t>Reduce Murder</a:t>
            </a:r>
            <a:endParaRPr lang="zh-CN" altLang="en-US" sz="2400" dirty="0">
              <a:solidFill>
                <a:schemeClr val="tx1">
                  <a:lumMod val="85000"/>
                  <a:lumOff val="15000"/>
                </a:schemeClr>
              </a:solidFill>
              <a:latin typeface="+mn-lt"/>
              <a:ea typeface="+mn-ea"/>
              <a:cs typeface="+mn-ea"/>
              <a:sym typeface="+mn-lt"/>
            </a:endParaRPr>
          </a:p>
        </p:txBody>
      </p:sp>
      <p:sp>
        <p:nvSpPr>
          <p:cNvPr id="3" name="TextBox 2">
            <a:extLst>
              <a:ext uri="{FF2B5EF4-FFF2-40B4-BE49-F238E27FC236}">
                <a16:creationId xmlns:a16="http://schemas.microsoft.com/office/drawing/2014/main" id="{7C5F4B0B-1C99-501C-60D3-571E3F8576B8}"/>
              </a:ext>
            </a:extLst>
          </p:cNvPr>
          <p:cNvSpPr txBox="1"/>
          <p:nvPr/>
        </p:nvSpPr>
        <p:spPr>
          <a:xfrm>
            <a:off x="11521282" y="6333893"/>
            <a:ext cx="287859" cy="276999"/>
          </a:xfrm>
          <a:prstGeom prst="rect">
            <a:avLst/>
          </a:prstGeom>
          <a:noFill/>
        </p:spPr>
        <p:txBody>
          <a:bodyPr wrap="square" rtlCol="0">
            <a:spAutoFit/>
          </a:bodyPr>
          <a:lstStyle/>
          <a:p>
            <a:r>
              <a:rPr lang="en-US" sz="1200" dirty="0"/>
              <a:t>8</a:t>
            </a:r>
          </a:p>
        </p:txBody>
      </p:sp>
      <p:pic>
        <p:nvPicPr>
          <p:cNvPr id="9" name="Picture 8">
            <a:extLst>
              <a:ext uri="{FF2B5EF4-FFF2-40B4-BE49-F238E27FC236}">
                <a16:creationId xmlns:a16="http://schemas.microsoft.com/office/drawing/2014/main" id="{01B98BD6-B4EE-0EDD-B1B9-79603A8A6AD2}"/>
              </a:ext>
            </a:extLst>
          </p:cNvPr>
          <p:cNvPicPr>
            <a:picLocks noChangeAspect="1"/>
          </p:cNvPicPr>
          <p:nvPr/>
        </p:nvPicPr>
        <p:blipFill>
          <a:blip r:embed="rId6"/>
          <a:stretch>
            <a:fillRect/>
          </a:stretch>
        </p:blipFill>
        <p:spPr>
          <a:xfrm>
            <a:off x="1943429" y="1393925"/>
            <a:ext cx="8305142" cy="5086703"/>
          </a:xfrm>
          <a:prstGeom prst="rect">
            <a:avLst/>
          </a:prstGeom>
        </p:spPr>
      </p:pic>
    </p:spTree>
    <p:extLst>
      <p:ext uri="{BB962C8B-B14F-4D97-AF65-F5344CB8AC3E}">
        <p14:creationId xmlns:p14="http://schemas.microsoft.com/office/powerpoint/2010/main" val="116821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文本框 5"/>
          <p:cNvSpPr txBox="1"/>
          <p:nvPr>
            <p:custDataLst>
              <p:tags r:id="rId1"/>
            </p:custDataLst>
          </p:nvPr>
        </p:nvSpPr>
        <p:spPr>
          <a:xfrm>
            <a:off x="854364" y="3238312"/>
            <a:ext cx="2844799" cy="340729"/>
          </a:xfrm>
          <a:prstGeom prst="rect">
            <a:avLst/>
          </a:prstGeom>
          <a:noFill/>
        </p:spPr>
        <p:txBody>
          <a:bodyPr wrap="square" lIns="90000" tIns="46800" rIns="90000" bIns="46800" rtlCol="0">
            <a:spAutoFit/>
          </a:bodyPr>
          <a:lstStyle/>
          <a:p>
            <a:pPr algn="ctr"/>
            <a:r>
              <a:rPr lang="en-US" altLang="zh-CN" sz="1600" dirty="0">
                <a:solidFill>
                  <a:schemeClr val="tx1">
                    <a:lumMod val="85000"/>
                    <a:lumOff val="15000"/>
                  </a:schemeClr>
                </a:solidFill>
                <a:cs typeface="+mn-ea"/>
                <a:sym typeface="+mn-lt"/>
              </a:rPr>
              <a:t>Recruitment</a:t>
            </a:r>
            <a:endParaRPr lang="zh-CN" altLang="en-US" sz="1600" dirty="0">
              <a:solidFill>
                <a:schemeClr val="tx1">
                  <a:lumMod val="85000"/>
                  <a:lumOff val="15000"/>
                </a:schemeClr>
              </a:solidFill>
              <a:cs typeface="+mn-ea"/>
              <a:sym typeface="+mn-lt"/>
            </a:endParaRPr>
          </a:p>
        </p:txBody>
      </p:sp>
      <p:sp>
        <p:nvSpPr>
          <p:cNvPr id="12" name="PA-文本框 11"/>
          <p:cNvSpPr txBox="1"/>
          <p:nvPr>
            <p:custDataLst>
              <p:tags r:id="rId2"/>
            </p:custDataLst>
          </p:nvPr>
        </p:nvSpPr>
        <p:spPr>
          <a:xfrm>
            <a:off x="3941426" y="3206415"/>
            <a:ext cx="2844799" cy="340734"/>
          </a:xfrm>
          <a:prstGeom prst="rect">
            <a:avLst/>
          </a:prstGeom>
          <a:noFill/>
        </p:spPr>
        <p:txBody>
          <a:bodyPr wrap="square" lIns="90000" tIns="46800" rIns="90000" bIns="46800" rtlCol="0">
            <a:spAutoFit/>
          </a:bodyPr>
          <a:lstStyle/>
          <a:p>
            <a:pPr algn="ctr"/>
            <a:r>
              <a:rPr lang="en-US" altLang="zh-CN" sz="1600" dirty="0">
                <a:solidFill>
                  <a:schemeClr val="tx1">
                    <a:lumMod val="85000"/>
                    <a:lumOff val="15000"/>
                  </a:schemeClr>
                </a:solidFill>
                <a:cs typeface="+mn-ea"/>
                <a:sym typeface="+mn-lt"/>
              </a:rPr>
              <a:t>Retention</a:t>
            </a:r>
            <a:endParaRPr lang="zh-CN" altLang="en-US" sz="1600" dirty="0">
              <a:solidFill>
                <a:schemeClr val="tx1">
                  <a:lumMod val="85000"/>
                  <a:lumOff val="15000"/>
                </a:schemeClr>
              </a:solidFill>
              <a:cs typeface="+mn-ea"/>
              <a:sym typeface="+mn-lt"/>
            </a:endParaRPr>
          </a:p>
        </p:txBody>
      </p:sp>
      <p:pic>
        <p:nvPicPr>
          <p:cNvPr id="22" name="PA-PicturePlaceholder 21">
            <a:extLst>
              <a:ext uri="{FF2B5EF4-FFF2-40B4-BE49-F238E27FC236}">
                <a16:creationId xmlns:a16="http://schemas.microsoft.com/office/drawing/2014/main" id="{C230DFBA-B0A5-4EB6-B1F3-78E020FF4C91}"/>
              </a:ext>
            </a:extLst>
          </p:cNvPr>
          <p:cNvPicPr>
            <a:picLocks noGrp="1"/>
          </p:cNvPicPr>
          <p:nvPr>
            <p:ph type="pic" idx="10"/>
            <p:custDataLst>
              <p:tags r:id="rId3"/>
            </p:custDataLst>
          </p:nvPr>
        </p:nvPicPr>
        <p:blipFill>
          <a:blip r:embed="rId12">
            <a:extLst>
              <a:ext uri="{28A0092B-C50C-407E-A947-70E740481C1C}">
                <a14:useLocalDpi xmlns:a14="http://schemas.microsoft.com/office/drawing/2010/main" val="0"/>
              </a:ext>
            </a:extLst>
          </a:blip>
          <a:srcRect l="7207" r="7207"/>
          <a:stretch/>
        </p:blipFill>
        <p:spPr>
          <a:xfrm>
            <a:off x="854367" y="1810118"/>
            <a:ext cx="2844800" cy="1302327"/>
          </a:xfrm>
        </p:spPr>
      </p:pic>
      <p:pic>
        <p:nvPicPr>
          <p:cNvPr id="24" name="PA-PicturePlaceholder 23">
            <a:extLst>
              <a:ext uri="{FF2B5EF4-FFF2-40B4-BE49-F238E27FC236}">
                <a16:creationId xmlns:a16="http://schemas.microsoft.com/office/drawing/2014/main" id="{BD02F8A5-F352-4669-9C81-C136CDAE63AA}"/>
              </a:ext>
            </a:extLst>
          </p:cNvPr>
          <p:cNvPicPr>
            <a:picLocks noGrp="1"/>
          </p:cNvPicPr>
          <p:nvPr>
            <p:ph type="pic" sz="quarter" idx="11"/>
            <p:custDataLst>
              <p:tags r:id="rId4"/>
            </p:custDataLst>
          </p:nvPr>
        </p:nvPicPr>
        <p:blipFill>
          <a:blip r:embed="rId13">
            <a:extLst>
              <a:ext uri="{28A0092B-C50C-407E-A947-70E740481C1C}">
                <a14:useLocalDpi xmlns:a14="http://schemas.microsoft.com/office/drawing/2010/main" val="0"/>
              </a:ext>
            </a:extLst>
          </a:blip>
          <a:srcRect t="9307" b="9307"/>
          <a:stretch/>
        </p:blipFill>
        <p:spPr>
          <a:xfrm>
            <a:off x="3941426" y="1816672"/>
            <a:ext cx="2844800" cy="1302327"/>
          </a:xfrm>
        </p:spPr>
      </p:pic>
      <p:cxnSp>
        <p:nvCxnSpPr>
          <p:cNvPr id="2" name="PA-直接连接符 84">
            <a:extLst>
              <a:ext uri="{FF2B5EF4-FFF2-40B4-BE49-F238E27FC236}">
                <a16:creationId xmlns:a16="http://schemas.microsoft.com/office/drawing/2014/main" id="{18DB4599-714C-8E37-2A31-B6481128145B}"/>
              </a:ext>
            </a:extLst>
          </p:cNvPr>
          <p:cNvCxnSpPr>
            <a:cxnSpLocks/>
          </p:cNvCxnSpPr>
          <p:nvPr>
            <p:custDataLst>
              <p:tags r:id="rId5"/>
            </p:custDataLst>
          </p:nvPr>
        </p:nvCxnSpPr>
        <p:spPr>
          <a:xfrm>
            <a:off x="670719" y="1268186"/>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PA-内容占位符 2">
            <a:extLst>
              <a:ext uri="{FF2B5EF4-FFF2-40B4-BE49-F238E27FC236}">
                <a16:creationId xmlns:a16="http://schemas.microsoft.com/office/drawing/2014/main" id="{A2CECD20-E836-0E00-86F7-C8726EBAF887}"/>
              </a:ext>
            </a:extLst>
          </p:cNvPr>
          <p:cNvSpPr txBox="1"/>
          <p:nvPr>
            <p:custDataLst>
              <p:tags r:id="rId6"/>
            </p:custDataLst>
          </p:nvPr>
        </p:nvSpPr>
        <p:spPr>
          <a:xfrm>
            <a:off x="795774" y="805833"/>
            <a:ext cx="6869486" cy="309958"/>
          </a:xfrm>
          <a:prstGeom prst="rect">
            <a:avLst/>
          </a:prstGeom>
        </p:spPr>
        <p:txBody>
          <a:bodyPr wrap="none" lIns="90000" tIns="46800" rIns="90000" bIns="4680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04">
              <a:spcBef>
                <a:spcPts val="0"/>
              </a:spcBef>
              <a:buNone/>
              <a:defRPr/>
            </a:pPr>
            <a:r>
              <a:rPr lang="en-US" altLang="zh-CN" dirty="0">
                <a:solidFill>
                  <a:schemeClr val="tx1">
                    <a:lumMod val="75000"/>
                    <a:lumOff val="25000"/>
                  </a:schemeClr>
                </a:solidFill>
                <a:cs typeface="+mn-ea"/>
                <a:sym typeface="+mn-lt"/>
              </a:rPr>
              <a:t>HPD Initiatives to increase recruitment and retention while reducing attrition.  </a:t>
            </a:r>
          </a:p>
        </p:txBody>
      </p:sp>
      <p:sp>
        <p:nvSpPr>
          <p:cNvPr id="8" name="PA-文本框 48">
            <a:extLst>
              <a:ext uri="{FF2B5EF4-FFF2-40B4-BE49-F238E27FC236}">
                <a16:creationId xmlns:a16="http://schemas.microsoft.com/office/drawing/2014/main" id="{837E4A40-DD4A-FC4D-0BC0-9356C8655B7F}"/>
              </a:ext>
            </a:extLst>
          </p:cNvPr>
          <p:cNvSpPr txBox="1">
            <a:spLocks noChangeArrowheads="1"/>
          </p:cNvSpPr>
          <p:nvPr>
            <p:custDataLst>
              <p:tags r:id="rId7"/>
            </p:custDataLst>
          </p:nvPr>
        </p:nvSpPr>
        <p:spPr bwMode="auto">
          <a:xfrm>
            <a:off x="786385" y="380083"/>
            <a:ext cx="7908232"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a:defRPr/>
            </a:pPr>
            <a:r>
              <a:rPr lang="en-US" altLang="zh-CN" sz="2400" dirty="0">
                <a:solidFill>
                  <a:schemeClr val="tx1">
                    <a:lumMod val="85000"/>
                    <a:lumOff val="15000"/>
                  </a:schemeClr>
                </a:solidFill>
                <a:latin typeface="+mn-lt"/>
                <a:ea typeface="+mn-ea"/>
                <a:cs typeface="+mn-ea"/>
                <a:sym typeface="+mn-lt"/>
              </a:rPr>
              <a:t>Classified Staffing: Recruitment, Retention &amp; Attrition</a:t>
            </a:r>
            <a:endParaRPr lang="zh-CN" altLang="en-US" sz="2400" dirty="0">
              <a:solidFill>
                <a:schemeClr val="tx1">
                  <a:lumMod val="85000"/>
                  <a:lumOff val="15000"/>
                </a:schemeClr>
              </a:solidFill>
              <a:latin typeface="+mn-lt"/>
              <a:ea typeface="+mn-ea"/>
              <a:cs typeface="+mn-ea"/>
              <a:sym typeface="+mn-lt"/>
            </a:endParaRPr>
          </a:p>
        </p:txBody>
      </p:sp>
      <p:sp>
        <p:nvSpPr>
          <p:cNvPr id="7" name="PA-内容占位符 2">
            <a:extLst>
              <a:ext uri="{FF2B5EF4-FFF2-40B4-BE49-F238E27FC236}">
                <a16:creationId xmlns:a16="http://schemas.microsoft.com/office/drawing/2014/main" id="{CA10E5B3-A140-BED6-A731-D8156510D933}"/>
              </a:ext>
            </a:extLst>
          </p:cNvPr>
          <p:cNvSpPr txBox="1"/>
          <p:nvPr>
            <p:custDataLst>
              <p:tags r:id="rId8"/>
            </p:custDataLst>
          </p:nvPr>
        </p:nvSpPr>
        <p:spPr>
          <a:xfrm>
            <a:off x="7432766" y="1454043"/>
            <a:ext cx="3992098" cy="2315700"/>
          </a:xfrm>
          <a:prstGeom prst="rect">
            <a:avLst/>
          </a:prstGeom>
        </p:spPr>
        <p:txBody>
          <a:bodyPr vert="horz" wrap="square" lIns="90000" tIns="46800" rIns="90000" bIns="4680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ts val="600"/>
              </a:spcBef>
              <a:spcAft>
                <a:spcPts val="600"/>
              </a:spcAft>
              <a:buNone/>
            </a:pPr>
            <a:r>
              <a:rPr lang="en-US" altLang="zh-CN" dirty="0">
                <a:solidFill>
                  <a:schemeClr val="accent1"/>
                </a:solidFill>
                <a:cs typeface="+mn-ea"/>
                <a:sym typeface="+mn-lt"/>
              </a:rPr>
              <a:t>To ensure we have personnel trained and ready to continue this great work, we’ve increased our recruitment efforts. With the support of our City Leaders, HPD is now offering a $10,000 signing bonus to new cadets and funded raises for classified and civilian staff. </a:t>
            </a:r>
          </a:p>
        </p:txBody>
      </p:sp>
      <p:sp>
        <p:nvSpPr>
          <p:cNvPr id="3" name="TextBox 2">
            <a:extLst>
              <a:ext uri="{FF2B5EF4-FFF2-40B4-BE49-F238E27FC236}">
                <a16:creationId xmlns:a16="http://schemas.microsoft.com/office/drawing/2014/main" id="{D3B81E93-65B9-5D40-5651-553186EABB5C}"/>
              </a:ext>
            </a:extLst>
          </p:cNvPr>
          <p:cNvSpPr txBox="1"/>
          <p:nvPr/>
        </p:nvSpPr>
        <p:spPr>
          <a:xfrm>
            <a:off x="11424864" y="6333893"/>
            <a:ext cx="384278" cy="276999"/>
          </a:xfrm>
          <a:prstGeom prst="rect">
            <a:avLst/>
          </a:prstGeom>
          <a:noFill/>
        </p:spPr>
        <p:txBody>
          <a:bodyPr wrap="square" rtlCol="0">
            <a:spAutoFit/>
          </a:bodyPr>
          <a:lstStyle/>
          <a:p>
            <a:r>
              <a:rPr lang="en-US" sz="1200" dirty="0"/>
              <a:t>9</a:t>
            </a:r>
          </a:p>
        </p:txBody>
      </p:sp>
      <p:pic>
        <p:nvPicPr>
          <p:cNvPr id="11" name="Picture 10">
            <a:extLst>
              <a:ext uri="{FF2B5EF4-FFF2-40B4-BE49-F238E27FC236}">
                <a16:creationId xmlns:a16="http://schemas.microsoft.com/office/drawing/2014/main" id="{C2AE4151-5B74-59F3-6F00-0BF75DA95CA3}"/>
              </a:ext>
            </a:extLst>
          </p:cNvPr>
          <p:cNvPicPr>
            <a:picLocks noChangeAspect="1"/>
          </p:cNvPicPr>
          <p:nvPr/>
        </p:nvPicPr>
        <p:blipFill rotWithShape="1">
          <a:blip r:embed="rId14"/>
          <a:srcRect l="12378"/>
          <a:stretch/>
        </p:blipFill>
        <p:spPr>
          <a:xfrm>
            <a:off x="854364" y="4104359"/>
            <a:ext cx="4305877" cy="1956421"/>
          </a:xfrm>
          <a:prstGeom prst="rect">
            <a:avLst/>
          </a:prstGeom>
        </p:spPr>
      </p:pic>
      <p:sp>
        <p:nvSpPr>
          <p:cNvPr id="14" name="PA-内容占位符 2">
            <a:extLst>
              <a:ext uri="{FF2B5EF4-FFF2-40B4-BE49-F238E27FC236}">
                <a16:creationId xmlns:a16="http://schemas.microsoft.com/office/drawing/2014/main" id="{67276C51-A84E-FAFC-F2D5-FDC6BDB18B72}"/>
              </a:ext>
            </a:extLst>
          </p:cNvPr>
          <p:cNvSpPr txBox="1"/>
          <p:nvPr>
            <p:custDataLst>
              <p:tags r:id="rId9"/>
            </p:custDataLst>
          </p:nvPr>
        </p:nvSpPr>
        <p:spPr>
          <a:xfrm>
            <a:off x="5308600" y="4016999"/>
            <a:ext cx="6500542" cy="699231"/>
          </a:xfrm>
          <a:prstGeom prst="rect">
            <a:avLst/>
          </a:prstGeom>
        </p:spPr>
        <p:txBody>
          <a:bodyPr vert="horz" wrap="square" lIns="90000" tIns="46800" rIns="90000" bIns="4680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spcBef>
                <a:spcPts val="600"/>
              </a:spcBef>
              <a:spcAft>
                <a:spcPts val="600"/>
              </a:spcAft>
              <a:buNone/>
            </a:pPr>
            <a:r>
              <a:rPr lang="en-US" altLang="zh-CN" b="1" dirty="0">
                <a:solidFill>
                  <a:schemeClr val="accent1"/>
                </a:solidFill>
                <a:cs typeface="+mn-ea"/>
                <a:sym typeface="+mn-lt"/>
              </a:rPr>
              <a:t>Under Mayor Turner, HPD has added more than 2,300 cadets to our ranks and 214 individuals are currently in training at the Police Academy.   </a:t>
            </a:r>
          </a:p>
        </p:txBody>
      </p:sp>
      <p:graphicFrame>
        <p:nvGraphicFramePr>
          <p:cNvPr id="17" name="Table 16">
            <a:extLst>
              <a:ext uri="{FF2B5EF4-FFF2-40B4-BE49-F238E27FC236}">
                <a16:creationId xmlns:a16="http://schemas.microsoft.com/office/drawing/2014/main" id="{881C672D-E444-3487-20A3-73C25F71E5B4}"/>
              </a:ext>
            </a:extLst>
          </p:cNvPr>
          <p:cNvGraphicFramePr>
            <a:graphicFrameLocks noGrp="1"/>
          </p:cNvGraphicFramePr>
          <p:nvPr>
            <p:extLst>
              <p:ext uri="{D42A27DB-BD31-4B8C-83A1-F6EECF244321}">
                <p14:modId xmlns:p14="http://schemas.microsoft.com/office/powerpoint/2010/main" val="2275792049"/>
              </p:ext>
            </p:extLst>
          </p:nvPr>
        </p:nvGraphicFramePr>
        <p:xfrm>
          <a:off x="5548971" y="4963486"/>
          <a:ext cx="6019800" cy="1068705"/>
        </p:xfrm>
        <a:graphic>
          <a:graphicData uri="http://schemas.openxmlformats.org/drawingml/2006/table">
            <a:tbl>
              <a:tblPr firstRow="1" bandRow="1">
                <a:tableStyleId>{5C22544A-7EE6-4342-B048-85BDC9FD1C3A}</a:tableStyleId>
              </a:tblPr>
              <a:tblGrid>
                <a:gridCol w="1504950">
                  <a:extLst>
                    <a:ext uri="{9D8B030D-6E8A-4147-A177-3AD203B41FA5}">
                      <a16:colId xmlns:a16="http://schemas.microsoft.com/office/drawing/2014/main" val="2633490889"/>
                    </a:ext>
                  </a:extLst>
                </a:gridCol>
                <a:gridCol w="1504950">
                  <a:extLst>
                    <a:ext uri="{9D8B030D-6E8A-4147-A177-3AD203B41FA5}">
                      <a16:colId xmlns:a16="http://schemas.microsoft.com/office/drawing/2014/main" val="1919318281"/>
                    </a:ext>
                  </a:extLst>
                </a:gridCol>
                <a:gridCol w="1504950">
                  <a:extLst>
                    <a:ext uri="{9D8B030D-6E8A-4147-A177-3AD203B41FA5}">
                      <a16:colId xmlns:a16="http://schemas.microsoft.com/office/drawing/2014/main" val="915035991"/>
                    </a:ext>
                  </a:extLst>
                </a:gridCol>
                <a:gridCol w="1504950">
                  <a:extLst>
                    <a:ext uri="{9D8B030D-6E8A-4147-A177-3AD203B41FA5}">
                      <a16:colId xmlns:a16="http://schemas.microsoft.com/office/drawing/2014/main" val="2669371906"/>
                    </a:ext>
                  </a:extLst>
                </a:gridCol>
              </a:tblGrid>
              <a:tr h="571500">
                <a:tc gridSpan="2">
                  <a:txBody>
                    <a:bodyPr/>
                    <a:lstStyle/>
                    <a:p>
                      <a:pPr algn="ctr" rtl="0" fontAlgn="ctr"/>
                      <a:r>
                        <a:rPr lang="en-US" sz="1800" u="none" strike="noStrike" dirty="0">
                          <a:solidFill>
                            <a:schemeClr val="accent1"/>
                          </a:solidFill>
                          <a:effectLst/>
                        </a:rPr>
                        <a:t>73% Male</a:t>
                      </a:r>
                      <a:endParaRPr lang="en-US" sz="1800" b="1" i="0" u="none" strike="noStrike" dirty="0">
                        <a:solidFill>
                          <a:schemeClr val="accent1"/>
                        </a:solidFill>
                        <a:effectLst/>
                        <a:latin typeface="Century Gothic" panose="020B0502020202020204" pitchFamily="34" charset="0"/>
                      </a:endParaRPr>
                    </a:p>
                  </a:txBody>
                  <a:tcPr marL="9525" marR="9525" marT="9525" marB="0" anchor="ctr">
                    <a:solidFill>
                      <a:schemeClr val="bg1">
                        <a:lumMod val="85000"/>
                      </a:schemeClr>
                    </a:solidFill>
                  </a:tcPr>
                </a:tc>
                <a:tc hMerge="1">
                  <a:txBody>
                    <a:bodyPr/>
                    <a:lstStyle/>
                    <a:p>
                      <a:endParaRPr lang="en-US"/>
                    </a:p>
                  </a:txBody>
                  <a:tcPr/>
                </a:tc>
                <a:tc gridSpan="2">
                  <a:txBody>
                    <a:bodyPr/>
                    <a:lstStyle/>
                    <a:p>
                      <a:pPr algn="ctr" rtl="0" fontAlgn="ctr"/>
                      <a:r>
                        <a:rPr lang="en-US" sz="1800" u="none" strike="noStrike">
                          <a:solidFill>
                            <a:schemeClr val="accent1"/>
                          </a:solidFill>
                          <a:effectLst/>
                        </a:rPr>
                        <a:t>27% Female</a:t>
                      </a:r>
                      <a:endParaRPr lang="en-US" sz="1800" b="1" i="0" u="none" strike="noStrike">
                        <a:solidFill>
                          <a:schemeClr val="accent1"/>
                        </a:solidFill>
                        <a:effectLst/>
                        <a:latin typeface="Century Gothic" panose="020B0502020202020204" pitchFamily="34" charset="0"/>
                      </a:endParaRPr>
                    </a:p>
                  </a:txBody>
                  <a:tcPr marL="9525" marR="9525" marT="9525" marB="0" anchor="ctr">
                    <a:solidFill>
                      <a:schemeClr val="bg1">
                        <a:lumMod val="85000"/>
                      </a:schemeClr>
                    </a:solidFill>
                  </a:tcPr>
                </a:tc>
                <a:tc hMerge="1">
                  <a:txBody>
                    <a:bodyPr/>
                    <a:lstStyle/>
                    <a:p>
                      <a:endParaRPr lang="en-US"/>
                    </a:p>
                  </a:txBody>
                  <a:tcPr/>
                </a:tc>
                <a:extLst>
                  <a:ext uri="{0D108BD9-81ED-4DB2-BD59-A6C34878D82A}">
                    <a16:rowId xmlns:a16="http://schemas.microsoft.com/office/drawing/2014/main" val="1681182597"/>
                  </a:ext>
                </a:extLst>
              </a:tr>
              <a:tr h="266700">
                <a:tc>
                  <a:txBody>
                    <a:bodyPr/>
                    <a:lstStyle/>
                    <a:p>
                      <a:pPr algn="ctr" rtl="0" fontAlgn="ctr">
                        <a:spcBef>
                          <a:spcPts val="600"/>
                        </a:spcBef>
                        <a:spcAft>
                          <a:spcPts val="0"/>
                        </a:spcAft>
                      </a:pPr>
                      <a:r>
                        <a:rPr lang="en-US" sz="1600" b="1" u="none" strike="noStrike" dirty="0">
                          <a:solidFill>
                            <a:schemeClr val="accent1"/>
                          </a:solidFill>
                          <a:effectLst/>
                        </a:rPr>
                        <a:t>34% </a:t>
                      </a:r>
                    </a:p>
                    <a:p>
                      <a:pPr algn="ctr" rtl="0" fontAlgn="ctr">
                        <a:spcBef>
                          <a:spcPts val="0"/>
                        </a:spcBef>
                        <a:spcAft>
                          <a:spcPts val="600"/>
                        </a:spcAft>
                      </a:pPr>
                      <a:r>
                        <a:rPr lang="en-US" sz="1600" b="1" u="none" strike="noStrike" dirty="0">
                          <a:solidFill>
                            <a:schemeClr val="accent1"/>
                          </a:solidFill>
                          <a:effectLst/>
                        </a:rPr>
                        <a:t>White</a:t>
                      </a:r>
                      <a:endParaRPr lang="en-US" sz="1600" b="1" i="0" u="none" strike="noStrike" dirty="0">
                        <a:solidFill>
                          <a:schemeClr val="accent1"/>
                        </a:solidFill>
                        <a:effectLst/>
                        <a:latin typeface="Century Gothic" panose="020B0502020202020204" pitchFamily="34" charset="0"/>
                      </a:endParaRPr>
                    </a:p>
                  </a:txBody>
                  <a:tcPr marL="9525" marR="9525" marT="9525" marB="0" anchor="ctr">
                    <a:solidFill>
                      <a:schemeClr val="bg1">
                        <a:lumMod val="85000"/>
                      </a:schemeClr>
                    </a:solidFill>
                  </a:tcPr>
                </a:tc>
                <a:tc>
                  <a:txBody>
                    <a:bodyPr/>
                    <a:lstStyle/>
                    <a:p>
                      <a:pPr algn="ctr" rtl="0" fontAlgn="ctr">
                        <a:spcBef>
                          <a:spcPts val="600"/>
                        </a:spcBef>
                        <a:spcAft>
                          <a:spcPts val="0"/>
                        </a:spcAft>
                      </a:pPr>
                      <a:r>
                        <a:rPr lang="en-US" sz="1600" b="1" u="none" strike="noStrike" dirty="0">
                          <a:solidFill>
                            <a:schemeClr val="accent1"/>
                          </a:solidFill>
                          <a:effectLst/>
                        </a:rPr>
                        <a:t>32% </a:t>
                      </a:r>
                    </a:p>
                    <a:p>
                      <a:pPr algn="ctr" rtl="0" fontAlgn="ctr">
                        <a:spcBef>
                          <a:spcPts val="0"/>
                        </a:spcBef>
                        <a:spcAft>
                          <a:spcPts val="600"/>
                        </a:spcAft>
                      </a:pPr>
                      <a:r>
                        <a:rPr lang="en-US" sz="1600" b="1" u="none" strike="noStrike" dirty="0">
                          <a:solidFill>
                            <a:schemeClr val="accent1"/>
                          </a:solidFill>
                          <a:effectLst/>
                        </a:rPr>
                        <a:t>Hispanic</a:t>
                      </a:r>
                      <a:endParaRPr lang="en-US" sz="1600" b="1" i="0" u="none" strike="noStrike" dirty="0">
                        <a:solidFill>
                          <a:schemeClr val="accent1"/>
                        </a:solidFill>
                        <a:effectLst/>
                        <a:latin typeface="Century Gothic" panose="020B0502020202020204" pitchFamily="34" charset="0"/>
                      </a:endParaRPr>
                    </a:p>
                  </a:txBody>
                  <a:tcPr marL="9525" marR="9525" marT="9525" marB="0" anchor="ctr">
                    <a:solidFill>
                      <a:schemeClr val="bg1">
                        <a:lumMod val="85000"/>
                      </a:schemeClr>
                    </a:solidFill>
                  </a:tcPr>
                </a:tc>
                <a:tc>
                  <a:txBody>
                    <a:bodyPr/>
                    <a:lstStyle/>
                    <a:p>
                      <a:pPr algn="ctr" rtl="0" fontAlgn="ctr">
                        <a:spcBef>
                          <a:spcPts val="600"/>
                        </a:spcBef>
                        <a:spcAft>
                          <a:spcPts val="0"/>
                        </a:spcAft>
                      </a:pPr>
                      <a:r>
                        <a:rPr lang="en-US" sz="1600" b="1" u="none" strike="noStrike" dirty="0">
                          <a:solidFill>
                            <a:schemeClr val="accent1"/>
                          </a:solidFill>
                          <a:effectLst/>
                        </a:rPr>
                        <a:t>25% </a:t>
                      </a:r>
                    </a:p>
                    <a:p>
                      <a:pPr algn="ctr" rtl="0" fontAlgn="ctr">
                        <a:spcBef>
                          <a:spcPts val="0"/>
                        </a:spcBef>
                        <a:spcAft>
                          <a:spcPts val="600"/>
                        </a:spcAft>
                      </a:pPr>
                      <a:r>
                        <a:rPr lang="en-US" sz="1600" b="1" u="none" strike="noStrike" dirty="0">
                          <a:solidFill>
                            <a:schemeClr val="accent1"/>
                          </a:solidFill>
                          <a:effectLst/>
                        </a:rPr>
                        <a:t>Black</a:t>
                      </a:r>
                      <a:endParaRPr lang="en-US" sz="1600" b="1" i="0" u="none" strike="noStrike" dirty="0">
                        <a:solidFill>
                          <a:schemeClr val="accent1"/>
                        </a:solidFill>
                        <a:effectLst/>
                        <a:latin typeface="Century Gothic" panose="020B0502020202020204" pitchFamily="34" charset="0"/>
                      </a:endParaRPr>
                    </a:p>
                  </a:txBody>
                  <a:tcPr marL="9525" marR="9525" marT="9525" marB="0" anchor="ctr">
                    <a:solidFill>
                      <a:schemeClr val="bg1">
                        <a:lumMod val="85000"/>
                      </a:schemeClr>
                    </a:solidFill>
                  </a:tcPr>
                </a:tc>
                <a:tc>
                  <a:txBody>
                    <a:bodyPr/>
                    <a:lstStyle/>
                    <a:p>
                      <a:pPr algn="ctr" rtl="0" fontAlgn="ctr">
                        <a:spcBef>
                          <a:spcPts val="600"/>
                        </a:spcBef>
                        <a:spcAft>
                          <a:spcPts val="0"/>
                        </a:spcAft>
                      </a:pPr>
                      <a:r>
                        <a:rPr lang="en-US" sz="1600" b="1" u="none" strike="noStrike" dirty="0">
                          <a:solidFill>
                            <a:schemeClr val="accent1"/>
                          </a:solidFill>
                          <a:effectLst/>
                        </a:rPr>
                        <a:t>9% </a:t>
                      </a:r>
                    </a:p>
                    <a:p>
                      <a:pPr algn="ctr" rtl="0" fontAlgn="ctr">
                        <a:spcBef>
                          <a:spcPts val="0"/>
                        </a:spcBef>
                        <a:spcAft>
                          <a:spcPts val="600"/>
                        </a:spcAft>
                      </a:pPr>
                      <a:r>
                        <a:rPr lang="en-US" sz="1600" b="1" u="none" strike="noStrike" dirty="0">
                          <a:solidFill>
                            <a:schemeClr val="accent1"/>
                          </a:solidFill>
                          <a:effectLst/>
                        </a:rPr>
                        <a:t>Asian</a:t>
                      </a:r>
                      <a:endParaRPr lang="en-US" sz="1600" b="1" i="0" u="none" strike="noStrike" dirty="0">
                        <a:solidFill>
                          <a:schemeClr val="accent1"/>
                        </a:solidFill>
                        <a:effectLst/>
                        <a:latin typeface="Century Gothic" panose="020B0502020202020204" pitchFamily="34" charset="0"/>
                      </a:endParaRPr>
                    </a:p>
                  </a:txBody>
                  <a:tcPr marL="9525" marR="9525" marT="9525" marB="0" anchor="ctr">
                    <a:solidFill>
                      <a:schemeClr val="bg1">
                        <a:lumMod val="85000"/>
                      </a:schemeClr>
                    </a:solidFill>
                  </a:tcPr>
                </a:tc>
                <a:extLst>
                  <a:ext uri="{0D108BD9-81ED-4DB2-BD59-A6C34878D82A}">
                    <a16:rowId xmlns:a16="http://schemas.microsoft.com/office/drawing/2014/main" val="1763937176"/>
                  </a:ext>
                </a:extLst>
              </a:tr>
            </a:tbl>
          </a:graphicData>
        </a:graphic>
      </p:graphicFrame>
    </p:spTree>
    <p:extLst>
      <p:ext uri="{BB962C8B-B14F-4D97-AF65-F5344CB8AC3E}">
        <p14:creationId xmlns:p14="http://schemas.microsoft.com/office/powerpoint/2010/main" val="6009131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5.2.4"/>
</p:tagLst>
</file>

<file path=ppt/tags/tag10.xml><?xml version="1.0" encoding="utf-8"?>
<p:tagLst xmlns:a="http://schemas.openxmlformats.org/drawingml/2006/main" xmlns:r="http://schemas.openxmlformats.org/officeDocument/2006/relationships" xmlns:p="http://schemas.openxmlformats.org/presentationml/2006/main">
  <p:tag name="PA" val="v5.2.4"/>
</p:tagLst>
</file>

<file path=ppt/tags/tag100.xml><?xml version="1.0" encoding="utf-8"?>
<p:tagLst xmlns:a="http://schemas.openxmlformats.org/drawingml/2006/main" xmlns:r="http://schemas.openxmlformats.org/officeDocument/2006/relationships" xmlns:p="http://schemas.openxmlformats.org/presentationml/2006/main">
  <p:tag name="PA" val="v5.2.4"/>
</p:tagLst>
</file>

<file path=ppt/tags/tag101.xml><?xml version="1.0" encoding="utf-8"?>
<p:tagLst xmlns:a="http://schemas.openxmlformats.org/drawingml/2006/main" xmlns:r="http://schemas.openxmlformats.org/officeDocument/2006/relationships" xmlns:p="http://schemas.openxmlformats.org/presentationml/2006/main">
  <p:tag name="PA" val="v5.2.4"/>
</p:tagLst>
</file>

<file path=ppt/tags/tag102.xml><?xml version="1.0" encoding="utf-8"?>
<p:tagLst xmlns:a="http://schemas.openxmlformats.org/drawingml/2006/main" xmlns:r="http://schemas.openxmlformats.org/officeDocument/2006/relationships" xmlns:p="http://schemas.openxmlformats.org/presentationml/2006/main">
  <p:tag name="PA" val="v5.2.4"/>
</p:tagLst>
</file>

<file path=ppt/tags/tag103.xml><?xml version="1.0" encoding="utf-8"?>
<p:tagLst xmlns:a="http://schemas.openxmlformats.org/drawingml/2006/main" xmlns:r="http://schemas.openxmlformats.org/officeDocument/2006/relationships" xmlns:p="http://schemas.openxmlformats.org/presentationml/2006/main">
  <p:tag name="PA" val="v5.2.4"/>
</p:tagLst>
</file>

<file path=ppt/tags/tag104.xml><?xml version="1.0" encoding="utf-8"?>
<p:tagLst xmlns:a="http://schemas.openxmlformats.org/drawingml/2006/main" xmlns:r="http://schemas.openxmlformats.org/officeDocument/2006/relationships" xmlns:p="http://schemas.openxmlformats.org/presentationml/2006/main">
  <p:tag name="PA" val="v5.2.4"/>
</p:tagLst>
</file>

<file path=ppt/tags/tag105.xml><?xml version="1.0" encoding="utf-8"?>
<p:tagLst xmlns:a="http://schemas.openxmlformats.org/drawingml/2006/main" xmlns:r="http://schemas.openxmlformats.org/officeDocument/2006/relationships" xmlns:p="http://schemas.openxmlformats.org/presentationml/2006/main">
  <p:tag name="PA" val="v5.2.4"/>
</p:tagLst>
</file>

<file path=ppt/tags/tag106.xml><?xml version="1.0" encoding="utf-8"?>
<p:tagLst xmlns:a="http://schemas.openxmlformats.org/drawingml/2006/main" xmlns:r="http://schemas.openxmlformats.org/officeDocument/2006/relationships" xmlns:p="http://schemas.openxmlformats.org/presentationml/2006/main">
  <p:tag name="PA" val="v5.2.4"/>
</p:tagLst>
</file>

<file path=ppt/tags/tag107.xml><?xml version="1.0" encoding="utf-8"?>
<p:tagLst xmlns:a="http://schemas.openxmlformats.org/drawingml/2006/main" xmlns:r="http://schemas.openxmlformats.org/officeDocument/2006/relationships" xmlns:p="http://schemas.openxmlformats.org/presentationml/2006/main">
  <p:tag name="PA" val="v5.2.4"/>
</p:tagLst>
</file>

<file path=ppt/tags/tag108.xml><?xml version="1.0" encoding="utf-8"?>
<p:tagLst xmlns:a="http://schemas.openxmlformats.org/drawingml/2006/main" xmlns:r="http://schemas.openxmlformats.org/officeDocument/2006/relationships" xmlns:p="http://schemas.openxmlformats.org/presentationml/2006/main">
  <p:tag name="PA" val="v5.2.4"/>
</p:tagLst>
</file>

<file path=ppt/tags/tag109.xml><?xml version="1.0" encoding="utf-8"?>
<p:tagLst xmlns:a="http://schemas.openxmlformats.org/drawingml/2006/main" xmlns:r="http://schemas.openxmlformats.org/officeDocument/2006/relationships" xmlns:p="http://schemas.openxmlformats.org/presentationml/2006/main">
  <p:tag name="PA" val="v5.2.4"/>
</p:tagLst>
</file>

<file path=ppt/tags/tag11.xml><?xml version="1.0" encoding="utf-8"?>
<p:tagLst xmlns:a="http://schemas.openxmlformats.org/drawingml/2006/main" xmlns:r="http://schemas.openxmlformats.org/officeDocument/2006/relationships" xmlns:p="http://schemas.openxmlformats.org/presentationml/2006/main">
  <p:tag name="PA" val="v5.2.4"/>
</p:tagLst>
</file>

<file path=ppt/tags/tag110.xml><?xml version="1.0" encoding="utf-8"?>
<p:tagLst xmlns:a="http://schemas.openxmlformats.org/drawingml/2006/main" xmlns:r="http://schemas.openxmlformats.org/officeDocument/2006/relationships" xmlns:p="http://schemas.openxmlformats.org/presentationml/2006/main">
  <p:tag name="PA" val="v5.2.4"/>
</p:tagLst>
</file>

<file path=ppt/tags/tag111.xml><?xml version="1.0" encoding="utf-8"?>
<p:tagLst xmlns:a="http://schemas.openxmlformats.org/drawingml/2006/main" xmlns:r="http://schemas.openxmlformats.org/officeDocument/2006/relationships" xmlns:p="http://schemas.openxmlformats.org/presentationml/2006/main">
  <p:tag name="PA" val="v5.2.4"/>
</p:tagLst>
</file>

<file path=ppt/tags/tag112.xml><?xml version="1.0" encoding="utf-8"?>
<p:tagLst xmlns:a="http://schemas.openxmlformats.org/drawingml/2006/main" xmlns:r="http://schemas.openxmlformats.org/officeDocument/2006/relationships" xmlns:p="http://schemas.openxmlformats.org/presentationml/2006/main">
  <p:tag name="PA" val="v5.2.4"/>
</p:tagLst>
</file>

<file path=ppt/tags/tag113.xml><?xml version="1.0" encoding="utf-8"?>
<p:tagLst xmlns:a="http://schemas.openxmlformats.org/drawingml/2006/main" xmlns:r="http://schemas.openxmlformats.org/officeDocument/2006/relationships" xmlns:p="http://schemas.openxmlformats.org/presentationml/2006/main">
  <p:tag name="PA" val="v5.2.4"/>
</p:tagLst>
</file>

<file path=ppt/tags/tag114.xml><?xml version="1.0" encoding="utf-8"?>
<p:tagLst xmlns:a="http://schemas.openxmlformats.org/drawingml/2006/main" xmlns:r="http://schemas.openxmlformats.org/officeDocument/2006/relationships" xmlns:p="http://schemas.openxmlformats.org/presentationml/2006/main">
  <p:tag name="PA" val="v5.2.4"/>
</p:tagLst>
</file>

<file path=ppt/tags/tag115.xml><?xml version="1.0" encoding="utf-8"?>
<p:tagLst xmlns:a="http://schemas.openxmlformats.org/drawingml/2006/main" xmlns:r="http://schemas.openxmlformats.org/officeDocument/2006/relationships" xmlns:p="http://schemas.openxmlformats.org/presentationml/2006/main">
  <p:tag name="PA" val="v5.2.4"/>
</p:tagLst>
</file>

<file path=ppt/tags/tag116.xml><?xml version="1.0" encoding="utf-8"?>
<p:tagLst xmlns:a="http://schemas.openxmlformats.org/drawingml/2006/main" xmlns:r="http://schemas.openxmlformats.org/officeDocument/2006/relationships" xmlns:p="http://schemas.openxmlformats.org/presentationml/2006/main">
  <p:tag name="PA" val="v5.2.4"/>
</p:tagLst>
</file>

<file path=ppt/tags/tag117.xml><?xml version="1.0" encoding="utf-8"?>
<p:tagLst xmlns:a="http://schemas.openxmlformats.org/drawingml/2006/main" xmlns:r="http://schemas.openxmlformats.org/officeDocument/2006/relationships" xmlns:p="http://schemas.openxmlformats.org/presentationml/2006/main">
  <p:tag name="PA" val="v5.2.4"/>
</p:tagLst>
</file>

<file path=ppt/tags/tag118.xml><?xml version="1.0" encoding="utf-8"?>
<p:tagLst xmlns:a="http://schemas.openxmlformats.org/drawingml/2006/main" xmlns:r="http://schemas.openxmlformats.org/officeDocument/2006/relationships" xmlns:p="http://schemas.openxmlformats.org/presentationml/2006/main">
  <p:tag name="PA" val="v5.2.4"/>
</p:tagLst>
</file>

<file path=ppt/tags/tag119.xml><?xml version="1.0" encoding="utf-8"?>
<p:tagLst xmlns:a="http://schemas.openxmlformats.org/drawingml/2006/main" xmlns:r="http://schemas.openxmlformats.org/officeDocument/2006/relationships" xmlns:p="http://schemas.openxmlformats.org/presentationml/2006/main">
  <p:tag name="PA" val="v5.2.4"/>
</p:tagLst>
</file>

<file path=ppt/tags/tag12.xml><?xml version="1.0" encoding="utf-8"?>
<p:tagLst xmlns:a="http://schemas.openxmlformats.org/drawingml/2006/main" xmlns:r="http://schemas.openxmlformats.org/officeDocument/2006/relationships" xmlns:p="http://schemas.openxmlformats.org/presentationml/2006/main">
  <p:tag name="PA" val="v5.2.4"/>
</p:tagLst>
</file>

<file path=ppt/tags/tag120.xml><?xml version="1.0" encoding="utf-8"?>
<p:tagLst xmlns:a="http://schemas.openxmlformats.org/drawingml/2006/main" xmlns:r="http://schemas.openxmlformats.org/officeDocument/2006/relationships" xmlns:p="http://schemas.openxmlformats.org/presentationml/2006/main">
  <p:tag name="PA" val="v5.2.4"/>
</p:tagLst>
</file>

<file path=ppt/tags/tag121.xml><?xml version="1.0" encoding="utf-8"?>
<p:tagLst xmlns:a="http://schemas.openxmlformats.org/drawingml/2006/main" xmlns:r="http://schemas.openxmlformats.org/officeDocument/2006/relationships" xmlns:p="http://schemas.openxmlformats.org/presentationml/2006/main">
  <p:tag name="PA" val="v5.2.4"/>
</p:tagLst>
</file>

<file path=ppt/tags/tag122.xml><?xml version="1.0" encoding="utf-8"?>
<p:tagLst xmlns:a="http://schemas.openxmlformats.org/drawingml/2006/main" xmlns:r="http://schemas.openxmlformats.org/officeDocument/2006/relationships" xmlns:p="http://schemas.openxmlformats.org/presentationml/2006/main">
  <p:tag name="PA" val="v5.2.4"/>
</p:tagLst>
</file>

<file path=ppt/tags/tag123.xml><?xml version="1.0" encoding="utf-8"?>
<p:tagLst xmlns:a="http://schemas.openxmlformats.org/drawingml/2006/main" xmlns:r="http://schemas.openxmlformats.org/officeDocument/2006/relationships" xmlns:p="http://schemas.openxmlformats.org/presentationml/2006/main">
  <p:tag name="PA" val="v5.2.4"/>
</p:tagLst>
</file>

<file path=ppt/tags/tag124.xml><?xml version="1.0" encoding="utf-8"?>
<p:tagLst xmlns:a="http://schemas.openxmlformats.org/drawingml/2006/main" xmlns:r="http://schemas.openxmlformats.org/officeDocument/2006/relationships" xmlns:p="http://schemas.openxmlformats.org/presentationml/2006/main">
  <p:tag name="PA" val="v5.2.4"/>
</p:tagLst>
</file>

<file path=ppt/tags/tag125.xml><?xml version="1.0" encoding="utf-8"?>
<p:tagLst xmlns:a="http://schemas.openxmlformats.org/drawingml/2006/main" xmlns:r="http://schemas.openxmlformats.org/officeDocument/2006/relationships" xmlns:p="http://schemas.openxmlformats.org/presentationml/2006/main">
  <p:tag name="PA" val="v5.2.4"/>
</p:tagLst>
</file>

<file path=ppt/tags/tag126.xml><?xml version="1.0" encoding="utf-8"?>
<p:tagLst xmlns:a="http://schemas.openxmlformats.org/drawingml/2006/main" xmlns:r="http://schemas.openxmlformats.org/officeDocument/2006/relationships" xmlns:p="http://schemas.openxmlformats.org/presentationml/2006/main">
  <p:tag name="PA" val="v5.2.4"/>
</p:tagLst>
</file>

<file path=ppt/tags/tag127.xml><?xml version="1.0" encoding="utf-8"?>
<p:tagLst xmlns:a="http://schemas.openxmlformats.org/drawingml/2006/main" xmlns:r="http://schemas.openxmlformats.org/officeDocument/2006/relationships" xmlns:p="http://schemas.openxmlformats.org/presentationml/2006/main">
  <p:tag name="PA" val="v5.2.4"/>
</p:tagLst>
</file>

<file path=ppt/tags/tag128.xml><?xml version="1.0" encoding="utf-8"?>
<p:tagLst xmlns:a="http://schemas.openxmlformats.org/drawingml/2006/main" xmlns:r="http://schemas.openxmlformats.org/officeDocument/2006/relationships" xmlns:p="http://schemas.openxmlformats.org/presentationml/2006/main">
  <p:tag name="PA" val="v5.2.4"/>
</p:tagLst>
</file>

<file path=ppt/tags/tag129.xml><?xml version="1.0" encoding="utf-8"?>
<p:tagLst xmlns:a="http://schemas.openxmlformats.org/drawingml/2006/main" xmlns:r="http://schemas.openxmlformats.org/officeDocument/2006/relationships" xmlns:p="http://schemas.openxmlformats.org/presentationml/2006/main">
  <p:tag name="PA" val="v5.2.4"/>
</p:tagLst>
</file>

<file path=ppt/tags/tag13.xml><?xml version="1.0" encoding="utf-8"?>
<p:tagLst xmlns:a="http://schemas.openxmlformats.org/drawingml/2006/main" xmlns:r="http://schemas.openxmlformats.org/officeDocument/2006/relationships" xmlns:p="http://schemas.openxmlformats.org/presentationml/2006/main">
  <p:tag name="PA" val="v5.2.4"/>
</p:tagLst>
</file>

<file path=ppt/tags/tag130.xml><?xml version="1.0" encoding="utf-8"?>
<p:tagLst xmlns:a="http://schemas.openxmlformats.org/drawingml/2006/main" xmlns:r="http://schemas.openxmlformats.org/officeDocument/2006/relationships" xmlns:p="http://schemas.openxmlformats.org/presentationml/2006/main">
  <p:tag name="PA" val="v5.2.4"/>
</p:tagLst>
</file>

<file path=ppt/tags/tag131.xml><?xml version="1.0" encoding="utf-8"?>
<p:tagLst xmlns:a="http://schemas.openxmlformats.org/drawingml/2006/main" xmlns:r="http://schemas.openxmlformats.org/officeDocument/2006/relationships" xmlns:p="http://schemas.openxmlformats.org/presentationml/2006/main">
  <p:tag name="PA" val="v5.2.4"/>
</p:tagLst>
</file>

<file path=ppt/tags/tag132.xml><?xml version="1.0" encoding="utf-8"?>
<p:tagLst xmlns:a="http://schemas.openxmlformats.org/drawingml/2006/main" xmlns:r="http://schemas.openxmlformats.org/officeDocument/2006/relationships" xmlns:p="http://schemas.openxmlformats.org/presentationml/2006/main">
  <p:tag name="PA" val="v5.2.4"/>
</p:tagLst>
</file>

<file path=ppt/tags/tag133.xml><?xml version="1.0" encoding="utf-8"?>
<p:tagLst xmlns:a="http://schemas.openxmlformats.org/drawingml/2006/main" xmlns:r="http://schemas.openxmlformats.org/officeDocument/2006/relationships" xmlns:p="http://schemas.openxmlformats.org/presentationml/2006/main">
  <p:tag name="PA" val="v5.2.4"/>
</p:tagLst>
</file>

<file path=ppt/tags/tag134.xml><?xml version="1.0" encoding="utf-8"?>
<p:tagLst xmlns:a="http://schemas.openxmlformats.org/drawingml/2006/main" xmlns:r="http://schemas.openxmlformats.org/officeDocument/2006/relationships" xmlns:p="http://schemas.openxmlformats.org/presentationml/2006/main">
  <p:tag name="PA" val="v5.2.4"/>
</p:tagLst>
</file>

<file path=ppt/tags/tag135.xml><?xml version="1.0" encoding="utf-8"?>
<p:tagLst xmlns:a="http://schemas.openxmlformats.org/drawingml/2006/main" xmlns:r="http://schemas.openxmlformats.org/officeDocument/2006/relationships" xmlns:p="http://schemas.openxmlformats.org/presentationml/2006/main">
  <p:tag name="PA" val="v5.2.4"/>
</p:tagLst>
</file>

<file path=ppt/tags/tag136.xml><?xml version="1.0" encoding="utf-8"?>
<p:tagLst xmlns:a="http://schemas.openxmlformats.org/drawingml/2006/main" xmlns:r="http://schemas.openxmlformats.org/officeDocument/2006/relationships" xmlns:p="http://schemas.openxmlformats.org/presentationml/2006/main">
  <p:tag name="PA" val="v5.2.4"/>
</p:tagLst>
</file>

<file path=ppt/tags/tag137.xml><?xml version="1.0" encoding="utf-8"?>
<p:tagLst xmlns:a="http://schemas.openxmlformats.org/drawingml/2006/main" xmlns:r="http://schemas.openxmlformats.org/officeDocument/2006/relationships" xmlns:p="http://schemas.openxmlformats.org/presentationml/2006/main">
  <p:tag name="PA" val="v5.2.4"/>
</p:tagLst>
</file>

<file path=ppt/tags/tag138.xml><?xml version="1.0" encoding="utf-8"?>
<p:tagLst xmlns:a="http://schemas.openxmlformats.org/drawingml/2006/main" xmlns:r="http://schemas.openxmlformats.org/officeDocument/2006/relationships" xmlns:p="http://schemas.openxmlformats.org/presentationml/2006/main">
  <p:tag name="PA" val="v5.2.4"/>
</p:tagLst>
</file>

<file path=ppt/tags/tag139.xml><?xml version="1.0" encoding="utf-8"?>
<p:tagLst xmlns:a="http://schemas.openxmlformats.org/drawingml/2006/main" xmlns:r="http://schemas.openxmlformats.org/officeDocument/2006/relationships" xmlns:p="http://schemas.openxmlformats.org/presentationml/2006/main">
  <p:tag name="PA" val="v5.2.4"/>
</p:tagLst>
</file>

<file path=ppt/tags/tag14.xml><?xml version="1.0" encoding="utf-8"?>
<p:tagLst xmlns:a="http://schemas.openxmlformats.org/drawingml/2006/main" xmlns:r="http://schemas.openxmlformats.org/officeDocument/2006/relationships" xmlns:p="http://schemas.openxmlformats.org/presentationml/2006/main">
  <p:tag name="PA" val="v5.2.4"/>
</p:tagLst>
</file>

<file path=ppt/tags/tag140.xml><?xml version="1.0" encoding="utf-8"?>
<p:tagLst xmlns:a="http://schemas.openxmlformats.org/drawingml/2006/main" xmlns:r="http://schemas.openxmlformats.org/officeDocument/2006/relationships" xmlns:p="http://schemas.openxmlformats.org/presentationml/2006/main">
  <p:tag name="PA" val="v5.2.4"/>
</p:tagLst>
</file>

<file path=ppt/tags/tag141.xml><?xml version="1.0" encoding="utf-8"?>
<p:tagLst xmlns:a="http://schemas.openxmlformats.org/drawingml/2006/main" xmlns:r="http://schemas.openxmlformats.org/officeDocument/2006/relationships" xmlns:p="http://schemas.openxmlformats.org/presentationml/2006/main">
  <p:tag name="PA" val="v5.2.4"/>
</p:tagLst>
</file>

<file path=ppt/tags/tag142.xml><?xml version="1.0" encoding="utf-8"?>
<p:tagLst xmlns:a="http://schemas.openxmlformats.org/drawingml/2006/main" xmlns:r="http://schemas.openxmlformats.org/officeDocument/2006/relationships" xmlns:p="http://schemas.openxmlformats.org/presentationml/2006/main">
  <p:tag name="PA" val="v5.2.4"/>
</p:tagLst>
</file>

<file path=ppt/tags/tag143.xml><?xml version="1.0" encoding="utf-8"?>
<p:tagLst xmlns:a="http://schemas.openxmlformats.org/drawingml/2006/main" xmlns:r="http://schemas.openxmlformats.org/officeDocument/2006/relationships" xmlns:p="http://schemas.openxmlformats.org/presentationml/2006/main">
  <p:tag name="PA" val="v5.2.4"/>
</p:tagLst>
</file>

<file path=ppt/tags/tag144.xml><?xml version="1.0" encoding="utf-8"?>
<p:tagLst xmlns:a="http://schemas.openxmlformats.org/drawingml/2006/main" xmlns:r="http://schemas.openxmlformats.org/officeDocument/2006/relationships" xmlns:p="http://schemas.openxmlformats.org/presentationml/2006/main">
  <p:tag name="PA" val="v5.2.4"/>
</p:tagLst>
</file>

<file path=ppt/tags/tag145.xml><?xml version="1.0" encoding="utf-8"?>
<p:tagLst xmlns:a="http://schemas.openxmlformats.org/drawingml/2006/main" xmlns:r="http://schemas.openxmlformats.org/officeDocument/2006/relationships" xmlns:p="http://schemas.openxmlformats.org/presentationml/2006/main">
  <p:tag name="PA" val="v5.2.4"/>
</p:tagLst>
</file>

<file path=ppt/tags/tag146.xml><?xml version="1.0" encoding="utf-8"?>
<p:tagLst xmlns:a="http://schemas.openxmlformats.org/drawingml/2006/main" xmlns:r="http://schemas.openxmlformats.org/officeDocument/2006/relationships" xmlns:p="http://schemas.openxmlformats.org/presentationml/2006/main">
  <p:tag name="PA" val="v5.2.4"/>
</p:tagLst>
</file>

<file path=ppt/tags/tag147.xml><?xml version="1.0" encoding="utf-8"?>
<p:tagLst xmlns:a="http://schemas.openxmlformats.org/drawingml/2006/main" xmlns:r="http://schemas.openxmlformats.org/officeDocument/2006/relationships" xmlns:p="http://schemas.openxmlformats.org/presentationml/2006/main">
  <p:tag name="PA" val="v5.2.4"/>
</p:tagLst>
</file>

<file path=ppt/tags/tag148.xml><?xml version="1.0" encoding="utf-8"?>
<p:tagLst xmlns:a="http://schemas.openxmlformats.org/drawingml/2006/main" xmlns:r="http://schemas.openxmlformats.org/officeDocument/2006/relationships" xmlns:p="http://schemas.openxmlformats.org/presentationml/2006/main">
  <p:tag name="PA" val="v5.2.4"/>
</p:tagLst>
</file>

<file path=ppt/tags/tag149.xml><?xml version="1.0" encoding="utf-8"?>
<p:tagLst xmlns:a="http://schemas.openxmlformats.org/drawingml/2006/main" xmlns:r="http://schemas.openxmlformats.org/officeDocument/2006/relationships" xmlns:p="http://schemas.openxmlformats.org/presentationml/2006/main">
  <p:tag name="PA" val="v5.2.4"/>
</p:tagLst>
</file>

<file path=ppt/tags/tag15.xml><?xml version="1.0" encoding="utf-8"?>
<p:tagLst xmlns:a="http://schemas.openxmlformats.org/drawingml/2006/main" xmlns:r="http://schemas.openxmlformats.org/officeDocument/2006/relationships" xmlns:p="http://schemas.openxmlformats.org/presentationml/2006/main">
  <p:tag name="PA" val="v5.2.4"/>
</p:tagLst>
</file>

<file path=ppt/tags/tag150.xml><?xml version="1.0" encoding="utf-8"?>
<p:tagLst xmlns:a="http://schemas.openxmlformats.org/drawingml/2006/main" xmlns:r="http://schemas.openxmlformats.org/officeDocument/2006/relationships" xmlns:p="http://schemas.openxmlformats.org/presentationml/2006/main">
  <p:tag name="PA" val="v5.2.4"/>
</p:tagLst>
</file>

<file path=ppt/tags/tag151.xml><?xml version="1.0" encoding="utf-8"?>
<p:tagLst xmlns:a="http://schemas.openxmlformats.org/drawingml/2006/main" xmlns:r="http://schemas.openxmlformats.org/officeDocument/2006/relationships" xmlns:p="http://schemas.openxmlformats.org/presentationml/2006/main">
  <p:tag name="PA" val="v5.2.4"/>
</p:tagLst>
</file>

<file path=ppt/tags/tag152.xml><?xml version="1.0" encoding="utf-8"?>
<p:tagLst xmlns:a="http://schemas.openxmlformats.org/drawingml/2006/main" xmlns:r="http://schemas.openxmlformats.org/officeDocument/2006/relationships" xmlns:p="http://schemas.openxmlformats.org/presentationml/2006/main">
  <p:tag name="PA" val="v5.2.4"/>
</p:tagLst>
</file>

<file path=ppt/tags/tag153.xml><?xml version="1.0" encoding="utf-8"?>
<p:tagLst xmlns:a="http://schemas.openxmlformats.org/drawingml/2006/main" xmlns:r="http://schemas.openxmlformats.org/officeDocument/2006/relationships" xmlns:p="http://schemas.openxmlformats.org/presentationml/2006/main">
  <p:tag name="PA" val="v5.2.4"/>
</p:tagLst>
</file>

<file path=ppt/tags/tag154.xml><?xml version="1.0" encoding="utf-8"?>
<p:tagLst xmlns:a="http://schemas.openxmlformats.org/drawingml/2006/main" xmlns:r="http://schemas.openxmlformats.org/officeDocument/2006/relationships" xmlns:p="http://schemas.openxmlformats.org/presentationml/2006/main">
  <p:tag name="PA" val="v5.2.4"/>
</p:tagLst>
</file>

<file path=ppt/tags/tag155.xml><?xml version="1.0" encoding="utf-8"?>
<p:tagLst xmlns:a="http://schemas.openxmlformats.org/drawingml/2006/main" xmlns:r="http://schemas.openxmlformats.org/officeDocument/2006/relationships" xmlns:p="http://schemas.openxmlformats.org/presentationml/2006/main">
  <p:tag name="PA" val="v5.2.4"/>
</p:tagLst>
</file>

<file path=ppt/tags/tag156.xml><?xml version="1.0" encoding="utf-8"?>
<p:tagLst xmlns:a="http://schemas.openxmlformats.org/drawingml/2006/main" xmlns:r="http://schemas.openxmlformats.org/officeDocument/2006/relationships" xmlns:p="http://schemas.openxmlformats.org/presentationml/2006/main">
  <p:tag name="PA" val="v5.2.4"/>
</p:tagLst>
</file>

<file path=ppt/tags/tag157.xml><?xml version="1.0" encoding="utf-8"?>
<p:tagLst xmlns:a="http://schemas.openxmlformats.org/drawingml/2006/main" xmlns:r="http://schemas.openxmlformats.org/officeDocument/2006/relationships" xmlns:p="http://schemas.openxmlformats.org/presentationml/2006/main">
  <p:tag name="PA" val="v5.2.4"/>
</p:tagLst>
</file>

<file path=ppt/tags/tag158.xml><?xml version="1.0" encoding="utf-8"?>
<p:tagLst xmlns:a="http://schemas.openxmlformats.org/drawingml/2006/main" xmlns:r="http://schemas.openxmlformats.org/officeDocument/2006/relationships" xmlns:p="http://schemas.openxmlformats.org/presentationml/2006/main">
  <p:tag name="PA" val="v5.2.4"/>
</p:tagLst>
</file>

<file path=ppt/tags/tag159.xml><?xml version="1.0" encoding="utf-8"?>
<p:tagLst xmlns:a="http://schemas.openxmlformats.org/drawingml/2006/main" xmlns:r="http://schemas.openxmlformats.org/officeDocument/2006/relationships" xmlns:p="http://schemas.openxmlformats.org/presentationml/2006/main">
  <p:tag name="PA" val="v5.2.4"/>
</p:tagLst>
</file>

<file path=ppt/tags/tag16.xml><?xml version="1.0" encoding="utf-8"?>
<p:tagLst xmlns:a="http://schemas.openxmlformats.org/drawingml/2006/main" xmlns:r="http://schemas.openxmlformats.org/officeDocument/2006/relationships" xmlns:p="http://schemas.openxmlformats.org/presentationml/2006/main">
  <p:tag name="PA" val="v5.2.4"/>
</p:tagLst>
</file>

<file path=ppt/tags/tag160.xml><?xml version="1.0" encoding="utf-8"?>
<p:tagLst xmlns:a="http://schemas.openxmlformats.org/drawingml/2006/main" xmlns:r="http://schemas.openxmlformats.org/officeDocument/2006/relationships" xmlns:p="http://schemas.openxmlformats.org/presentationml/2006/main">
  <p:tag name="PA" val="v5.2.4"/>
</p:tagLst>
</file>

<file path=ppt/tags/tag161.xml><?xml version="1.0" encoding="utf-8"?>
<p:tagLst xmlns:a="http://schemas.openxmlformats.org/drawingml/2006/main" xmlns:r="http://schemas.openxmlformats.org/officeDocument/2006/relationships" xmlns:p="http://schemas.openxmlformats.org/presentationml/2006/main">
  <p:tag name="PA" val="v5.2.4"/>
</p:tagLst>
</file>

<file path=ppt/tags/tag162.xml><?xml version="1.0" encoding="utf-8"?>
<p:tagLst xmlns:a="http://schemas.openxmlformats.org/drawingml/2006/main" xmlns:r="http://schemas.openxmlformats.org/officeDocument/2006/relationships" xmlns:p="http://schemas.openxmlformats.org/presentationml/2006/main">
  <p:tag name="PA" val="v5.2.4"/>
</p:tagLst>
</file>

<file path=ppt/tags/tag163.xml><?xml version="1.0" encoding="utf-8"?>
<p:tagLst xmlns:a="http://schemas.openxmlformats.org/drawingml/2006/main" xmlns:r="http://schemas.openxmlformats.org/officeDocument/2006/relationships" xmlns:p="http://schemas.openxmlformats.org/presentationml/2006/main">
  <p:tag name="PA" val="v5.2.4"/>
</p:tagLst>
</file>

<file path=ppt/tags/tag17.xml><?xml version="1.0" encoding="utf-8"?>
<p:tagLst xmlns:a="http://schemas.openxmlformats.org/drawingml/2006/main" xmlns:r="http://schemas.openxmlformats.org/officeDocument/2006/relationships" xmlns:p="http://schemas.openxmlformats.org/presentationml/2006/main">
  <p:tag name="PA" val="v5.2.4"/>
</p:tagLst>
</file>

<file path=ppt/tags/tag18.xml><?xml version="1.0" encoding="utf-8"?>
<p:tagLst xmlns:a="http://schemas.openxmlformats.org/drawingml/2006/main" xmlns:r="http://schemas.openxmlformats.org/officeDocument/2006/relationships" xmlns:p="http://schemas.openxmlformats.org/presentationml/2006/main">
  <p:tag name="PA" val="v5.2.4"/>
</p:tagLst>
</file>

<file path=ppt/tags/tag19.xml><?xml version="1.0" encoding="utf-8"?>
<p:tagLst xmlns:a="http://schemas.openxmlformats.org/drawingml/2006/main" xmlns:r="http://schemas.openxmlformats.org/officeDocument/2006/relationships" xmlns:p="http://schemas.openxmlformats.org/presentationml/2006/main">
  <p:tag name="PA" val="v5.2.4"/>
</p:tagLst>
</file>

<file path=ppt/tags/tag2.xml><?xml version="1.0" encoding="utf-8"?>
<p:tagLst xmlns:a="http://schemas.openxmlformats.org/drawingml/2006/main" xmlns:r="http://schemas.openxmlformats.org/officeDocument/2006/relationships" xmlns:p="http://schemas.openxmlformats.org/presentationml/2006/main">
  <p:tag name="PA" val="v5.2.4"/>
</p:tagLst>
</file>

<file path=ppt/tags/tag20.xml><?xml version="1.0" encoding="utf-8"?>
<p:tagLst xmlns:a="http://schemas.openxmlformats.org/drawingml/2006/main" xmlns:r="http://schemas.openxmlformats.org/officeDocument/2006/relationships" xmlns:p="http://schemas.openxmlformats.org/presentationml/2006/main">
  <p:tag name="PA" val="v5.2.4"/>
</p:tagLst>
</file>

<file path=ppt/tags/tag21.xml><?xml version="1.0" encoding="utf-8"?>
<p:tagLst xmlns:a="http://schemas.openxmlformats.org/drawingml/2006/main" xmlns:r="http://schemas.openxmlformats.org/officeDocument/2006/relationships" xmlns:p="http://schemas.openxmlformats.org/presentationml/2006/main">
  <p:tag name="PA" val="v5.2.4"/>
</p:tagLst>
</file>

<file path=ppt/tags/tag22.xml><?xml version="1.0" encoding="utf-8"?>
<p:tagLst xmlns:a="http://schemas.openxmlformats.org/drawingml/2006/main" xmlns:r="http://schemas.openxmlformats.org/officeDocument/2006/relationships" xmlns:p="http://schemas.openxmlformats.org/presentationml/2006/main">
  <p:tag name="PA" val="v5.2.4"/>
</p:tagLst>
</file>

<file path=ppt/tags/tag23.xml><?xml version="1.0" encoding="utf-8"?>
<p:tagLst xmlns:a="http://schemas.openxmlformats.org/drawingml/2006/main" xmlns:r="http://schemas.openxmlformats.org/officeDocument/2006/relationships" xmlns:p="http://schemas.openxmlformats.org/presentationml/2006/main">
  <p:tag name="PA" val="v5.2.4"/>
</p:tagLst>
</file>

<file path=ppt/tags/tag24.xml><?xml version="1.0" encoding="utf-8"?>
<p:tagLst xmlns:a="http://schemas.openxmlformats.org/drawingml/2006/main" xmlns:r="http://schemas.openxmlformats.org/officeDocument/2006/relationships" xmlns:p="http://schemas.openxmlformats.org/presentationml/2006/main">
  <p:tag name="PA" val="v5.2.4"/>
</p:tagLst>
</file>

<file path=ppt/tags/tag25.xml><?xml version="1.0" encoding="utf-8"?>
<p:tagLst xmlns:a="http://schemas.openxmlformats.org/drawingml/2006/main" xmlns:r="http://schemas.openxmlformats.org/officeDocument/2006/relationships" xmlns:p="http://schemas.openxmlformats.org/presentationml/2006/main">
  <p:tag name="PA" val="v5.2.4"/>
</p:tagLst>
</file>

<file path=ppt/tags/tag26.xml><?xml version="1.0" encoding="utf-8"?>
<p:tagLst xmlns:a="http://schemas.openxmlformats.org/drawingml/2006/main" xmlns:r="http://schemas.openxmlformats.org/officeDocument/2006/relationships" xmlns:p="http://schemas.openxmlformats.org/presentationml/2006/main">
  <p:tag name="PA" val="v5.2.4"/>
</p:tagLst>
</file>

<file path=ppt/tags/tag27.xml><?xml version="1.0" encoding="utf-8"?>
<p:tagLst xmlns:a="http://schemas.openxmlformats.org/drawingml/2006/main" xmlns:r="http://schemas.openxmlformats.org/officeDocument/2006/relationships" xmlns:p="http://schemas.openxmlformats.org/presentationml/2006/main">
  <p:tag name="PA" val="v5.2.4"/>
</p:tagLst>
</file>

<file path=ppt/tags/tag28.xml><?xml version="1.0" encoding="utf-8"?>
<p:tagLst xmlns:a="http://schemas.openxmlformats.org/drawingml/2006/main" xmlns:r="http://schemas.openxmlformats.org/officeDocument/2006/relationships" xmlns:p="http://schemas.openxmlformats.org/presentationml/2006/main">
  <p:tag name="PA" val="v5.2.4"/>
</p:tagLst>
</file>

<file path=ppt/tags/tag29.xml><?xml version="1.0" encoding="utf-8"?>
<p:tagLst xmlns:a="http://schemas.openxmlformats.org/drawingml/2006/main" xmlns:r="http://schemas.openxmlformats.org/officeDocument/2006/relationships" xmlns:p="http://schemas.openxmlformats.org/presentationml/2006/main">
  <p:tag name="PA" val="v5.2.4"/>
</p:tagLst>
</file>

<file path=ppt/tags/tag3.xml><?xml version="1.0" encoding="utf-8"?>
<p:tagLst xmlns:a="http://schemas.openxmlformats.org/drawingml/2006/main" xmlns:r="http://schemas.openxmlformats.org/officeDocument/2006/relationships" xmlns:p="http://schemas.openxmlformats.org/presentationml/2006/main">
  <p:tag name="PA" val="v5.2.4"/>
</p:tagLst>
</file>

<file path=ppt/tags/tag30.xml><?xml version="1.0" encoding="utf-8"?>
<p:tagLst xmlns:a="http://schemas.openxmlformats.org/drawingml/2006/main" xmlns:r="http://schemas.openxmlformats.org/officeDocument/2006/relationships" xmlns:p="http://schemas.openxmlformats.org/presentationml/2006/main">
  <p:tag name="PA" val="v5.2.4"/>
</p:tagLst>
</file>

<file path=ppt/tags/tag31.xml><?xml version="1.0" encoding="utf-8"?>
<p:tagLst xmlns:a="http://schemas.openxmlformats.org/drawingml/2006/main" xmlns:r="http://schemas.openxmlformats.org/officeDocument/2006/relationships" xmlns:p="http://schemas.openxmlformats.org/presentationml/2006/main">
  <p:tag name="PA" val="v5.2.4"/>
</p:tagLst>
</file>

<file path=ppt/tags/tag32.xml><?xml version="1.0" encoding="utf-8"?>
<p:tagLst xmlns:a="http://schemas.openxmlformats.org/drawingml/2006/main" xmlns:r="http://schemas.openxmlformats.org/officeDocument/2006/relationships" xmlns:p="http://schemas.openxmlformats.org/presentationml/2006/main">
  <p:tag name="PA" val="v5.2.4"/>
</p:tagLst>
</file>

<file path=ppt/tags/tag33.xml><?xml version="1.0" encoding="utf-8"?>
<p:tagLst xmlns:a="http://schemas.openxmlformats.org/drawingml/2006/main" xmlns:r="http://schemas.openxmlformats.org/officeDocument/2006/relationships" xmlns:p="http://schemas.openxmlformats.org/presentationml/2006/main">
  <p:tag name="PA" val="v5.2.4"/>
</p:tagLst>
</file>

<file path=ppt/tags/tag34.xml><?xml version="1.0" encoding="utf-8"?>
<p:tagLst xmlns:a="http://schemas.openxmlformats.org/drawingml/2006/main" xmlns:r="http://schemas.openxmlformats.org/officeDocument/2006/relationships" xmlns:p="http://schemas.openxmlformats.org/presentationml/2006/main">
  <p:tag name="PA" val="v5.2.4"/>
</p:tagLst>
</file>

<file path=ppt/tags/tag35.xml><?xml version="1.0" encoding="utf-8"?>
<p:tagLst xmlns:a="http://schemas.openxmlformats.org/drawingml/2006/main" xmlns:r="http://schemas.openxmlformats.org/officeDocument/2006/relationships" xmlns:p="http://schemas.openxmlformats.org/presentationml/2006/main">
  <p:tag name="PA" val="v5.2.4"/>
</p:tagLst>
</file>

<file path=ppt/tags/tag36.xml><?xml version="1.0" encoding="utf-8"?>
<p:tagLst xmlns:a="http://schemas.openxmlformats.org/drawingml/2006/main" xmlns:r="http://schemas.openxmlformats.org/officeDocument/2006/relationships" xmlns:p="http://schemas.openxmlformats.org/presentationml/2006/main">
  <p:tag name="PA" val="v5.2.4"/>
</p:tagLst>
</file>

<file path=ppt/tags/tag37.xml><?xml version="1.0" encoding="utf-8"?>
<p:tagLst xmlns:a="http://schemas.openxmlformats.org/drawingml/2006/main" xmlns:r="http://schemas.openxmlformats.org/officeDocument/2006/relationships" xmlns:p="http://schemas.openxmlformats.org/presentationml/2006/main">
  <p:tag name="PA" val="v5.2.4"/>
</p:tagLst>
</file>

<file path=ppt/tags/tag38.xml><?xml version="1.0" encoding="utf-8"?>
<p:tagLst xmlns:a="http://schemas.openxmlformats.org/drawingml/2006/main" xmlns:r="http://schemas.openxmlformats.org/officeDocument/2006/relationships" xmlns:p="http://schemas.openxmlformats.org/presentationml/2006/main">
  <p:tag name="PA" val="v5.2.4"/>
</p:tagLst>
</file>

<file path=ppt/tags/tag39.xml><?xml version="1.0" encoding="utf-8"?>
<p:tagLst xmlns:a="http://schemas.openxmlformats.org/drawingml/2006/main" xmlns:r="http://schemas.openxmlformats.org/officeDocument/2006/relationships" xmlns:p="http://schemas.openxmlformats.org/presentationml/2006/main">
  <p:tag name="PA" val="v5.2.4"/>
</p:tagLst>
</file>

<file path=ppt/tags/tag4.xml><?xml version="1.0" encoding="utf-8"?>
<p:tagLst xmlns:a="http://schemas.openxmlformats.org/drawingml/2006/main" xmlns:r="http://schemas.openxmlformats.org/officeDocument/2006/relationships" xmlns:p="http://schemas.openxmlformats.org/presentationml/2006/main">
  <p:tag name="PA" val="v5.2.4"/>
</p:tagLst>
</file>

<file path=ppt/tags/tag40.xml><?xml version="1.0" encoding="utf-8"?>
<p:tagLst xmlns:a="http://schemas.openxmlformats.org/drawingml/2006/main" xmlns:r="http://schemas.openxmlformats.org/officeDocument/2006/relationships" xmlns:p="http://schemas.openxmlformats.org/presentationml/2006/main">
  <p:tag name="PA" val="v5.2.4"/>
</p:tagLst>
</file>

<file path=ppt/tags/tag41.xml><?xml version="1.0" encoding="utf-8"?>
<p:tagLst xmlns:a="http://schemas.openxmlformats.org/drawingml/2006/main" xmlns:r="http://schemas.openxmlformats.org/officeDocument/2006/relationships" xmlns:p="http://schemas.openxmlformats.org/presentationml/2006/main">
  <p:tag name="PA" val="v5.2.4"/>
</p:tagLst>
</file>

<file path=ppt/tags/tag42.xml><?xml version="1.0" encoding="utf-8"?>
<p:tagLst xmlns:a="http://schemas.openxmlformats.org/drawingml/2006/main" xmlns:r="http://schemas.openxmlformats.org/officeDocument/2006/relationships" xmlns:p="http://schemas.openxmlformats.org/presentationml/2006/main">
  <p:tag name="PA" val="v5.2.4"/>
</p:tagLst>
</file>

<file path=ppt/tags/tag43.xml><?xml version="1.0" encoding="utf-8"?>
<p:tagLst xmlns:a="http://schemas.openxmlformats.org/drawingml/2006/main" xmlns:r="http://schemas.openxmlformats.org/officeDocument/2006/relationships" xmlns:p="http://schemas.openxmlformats.org/presentationml/2006/main">
  <p:tag name="PA" val="v5.2.4"/>
</p:tagLst>
</file>

<file path=ppt/tags/tag44.xml><?xml version="1.0" encoding="utf-8"?>
<p:tagLst xmlns:a="http://schemas.openxmlformats.org/drawingml/2006/main" xmlns:r="http://schemas.openxmlformats.org/officeDocument/2006/relationships" xmlns:p="http://schemas.openxmlformats.org/presentationml/2006/main">
  <p:tag name="PA" val="v5.2.4"/>
</p:tagLst>
</file>

<file path=ppt/tags/tag45.xml><?xml version="1.0" encoding="utf-8"?>
<p:tagLst xmlns:a="http://schemas.openxmlformats.org/drawingml/2006/main" xmlns:r="http://schemas.openxmlformats.org/officeDocument/2006/relationships" xmlns:p="http://schemas.openxmlformats.org/presentationml/2006/main">
  <p:tag name="PA" val="v5.2.4"/>
</p:tagLst>
</file>

<file path=ppt/tags/tag46.xml><?xml version="1.0" encoding="utf-8"?>
<p:tagLst xmlns:a="http://schemas.openxmlformats.org/drawingml/2006/main" xmlns:r="http://schemas.openxmlformats.org/officeDocument/2006/relationships" xmlns:p="http://schemas.openxmlformats.org/presentationml/2006/main">
  <p:tag name="PA" val="v5.2.4"/>
</p:tagLst>
</file>

<file path=ppt/tags/tag47.xml><?xml version="1.0" encoding="utf-8"?>
<p:tagLst xmlns:a="http://schemas.openxmlformats.org/drawingml/2006/main" xmlns:r="http://schemas.openxmlformats.org/officeDocument/2006/relationships" xmlns:p="http://schemas.openxmlformats.org/presentationml/2006/main">
  <p:tag name="PA" val="v5.2.4"/>
</p:tagLst>
</file>

<file path=ppt/tags/tag48.xml><?xml version="1.0" encoding="utf-8"?>
<p:tagLst xmlns:a="http://schemas.openxmlformats.org/drawingml/2006/main" xmlns:r="http://schemas.openxmlformats.org/officeDocument/2006/relationships" xmlns:p="http://schemas.openxmlformats.org/presentationml/2006/main">
  <p:tag name="PA" val="v5.2.4"/>
</p:tagLst>
</file>

<file path=ppt/tags/tag49.xml><?xml version="1.0" encoding="utf-8"?>
<p:tagLst xmlns:a="http://schemas.openxmlformats.org/drawingml/2006/main" xmlns:r="http://schemas.openxmlformats.org/officeDocument/2006/relationships" xmlns:p="http://schemas.openxmlformats.org/presentationml/2006/main">
  <p:tag name="PA" val="v5.2.4"/>
</p:tagLst>
</file>

<file path=ppt/tags/tag5.xml><?xml version="1.0" encoding="utf-8"?>
<p:tagLst xmlns:a="http://schemas.openxmlformats.org/drawingml/2006/main" xmlns:r="http://schemas.openxmlformats.org/officeDocument/2006/relationships" xmlns:p="http://schemas.openxmlformats.org/presentationml/2006/main">
  <p:tag name="PA" val="v5.2.4"/>
</p:tagLst>
</file>

<file path=ppt/tags/tag50.xml><?xml version="1.0" encoding="utf-8"?>
<p:tagLst xmlns:a="http://schemas.openxmlformats.org/drawingml/2006/main" xmlns:r="http://schemas.openxmlformats.org/officeDocument/2006/relationships" xmlns:p="http://schemas.openxmlformats.org/presentationml/2006/main">
  <p:tag name="PA" val="v5.2.4"/>
</p:tagLst>
</file>

<file path=ppt/tags/tag51.xml><?xml version="1.0" encoding="utf-8"?>
<p:tagLst xmlns:a="http://schemas.openxmlformats.org/drawingml/2006/main" xmlns:r="http://schemas.openxmlformats.org/officeDocument/2006/relationships" xmlns:p="http://schemas.openxmlformats.org/presentationml/2006/main">
  <p:tag name="PA" val="v5.2.4"/>
</p:tagLst>
</file>

<file path=ppt/tags/tag52.xml><?xml version="1.0" encoding="utf-8"?>
<p:tagLst xmlns:a="http://schemas.openxmlformats.org/drawingml/2006/main" xmlns:r="http://schemas.openxmlformats.org/officeDocument/2006/relationships" xmlns:p="http://schemas.openxmlformats.org/presentationml/2006/main">
  <p:tag name="PA" val="v5.2.4"/>
</p:tagLst>
</file>

<file path=ppt/tags/tag53.xml><?xml version="1.0" encoding="utf-8"?>
<p:tagLst xmlns:a="http://schemas.openxmlformats.org/drawingml/2006/main" xmlns:r="http://schemas.openxmlformats.org/officeDocument/2006/relationships" xmlns:p="http://schemas.openxmlformats.org/presentationml/2006/main">
  <p:tag name="PA" val="v5.2.4"/>
</p:tagLst>
</file>

<file path=ppt/tags/tag54.xml><?xml version="1.0" encoding="utf-8"?>
<p:tagLst xmlns:a="http://schemas.openxmlformats.org/drawingml/2006/main" xmlns:r="http://schemas.openxmlformats.org/officeDocument/2006/relationships" xmlns:p="http://schemas.openxmlformats.org/presentationml/2006/main">
  <p:tag name="PA" val="v5.2.4"/>
</p:tagLst>
</file>

<file path=ppt/tags/tag55.xml><?xml version="1.0" encoding="utf-8"?>
<p:tagLst xmlns:a="http://schemas.openxmlformats.org/drawingml/2006/main" xmlns:r="http://schemas.openxmlformats.org/officeDocument/2006/relationships" xmlns:p="http://schemas.openxmlformats.org/presentationml/2006/main">
  <p:tag name="PA" val="v5.2.4"/>
</p:tagLst>
</file>

<file path=ppt/tags/tag56.xml><?xml version="1.0" encoding="utf-8"?>
<p:tagLst xmlns:a="http://schemas.openxmlformats.org/drawingml/2006/main" xmlns:r="http://schemas.openxmlformats.org/officeDocument/2006/relationships" xmlns:p="http://schemas.openxmlformats.org/presentationml/2006/main">
  <p:tag name="PA" val="v5.2.4"/>
</p:tagLst>
</file>

<file path=ppt/tags/tag57.xml><?xml version="1.0" encoding="utf-8"?>
<p:tagLst xmlns:a="http://schemas.openxmlformats.org/drawingml/2006/main" xmlns:r="http://schemas.openxmlformats.org/officeDocument/2006/relationships" xmlns:p="http://schemas.openxmlformats.org/presentationml/2006/main">
  <p:tag name="PA" val="v5.2.4"/>
</p:tagLst>
</file>

<file path=ppt/tags/tag58.xml><?xml version="1.0" encoding="utf-8"?>
<p:tagLst xmlns:a="http://schemas.openxmlformats.org/drawingml/2006/main" xmlns:r="http://schemas.openxmlformats.org/officeDocument/2006/relationships" xmlns:p="http://schemas.openxmlformats.org/presentationml/2006/main">
  <p:tag name="PA" val="v5.2.4"/>
</p:tagLst>
</file>

<file path=ppt/tags/tag59.xml><?xml version="1.0" encoding="utf-8"?>
<p:tagLst xmlns:a="http://schemas.openxmlformats.org/drawingml/2006/main" xmlns:r="http://schemas.openxmlformats.org/officeDocument/2006/relationships" xmlns:p="http://schemas.openxmlformats.org/presentationml/2006/main">
  <p:tag name="PA" val="v5.2.4"/>
</p:tagLst>
</file>

<file path=ppt/tags/tag6.xml><?xml version="1.0" encoding="utf-8"?>
<p:tagLst xmlns:a="http://schemas.openxmlformats.org/drawingml/2006/main" xmlns:r="http://schemas.openxmlformats.org/officeDocument/2006/relationships" xmlns:p="http://schemas.openxmlformats.org/presentationml/2006/main">
  <p:tag name="PA" val="v5.2.4"/>
</p:tagLst>
</file>

<file path=ppt/tags/tag60.xml><?xml version="1.0" encoding="utf-8"?>
<p:tagLst xmlns:a="http://schemas.openxmlformats.org/drawingml/2006/main" xmlns:r="http://schemas.openxmlformats.org/officeDocument/2006/relationships" xmlns:p="http://schemas.openxmlformats.org/presentationml/2006/main">
  <p:tag name="PA" val="v5.2.4"/>
</p:tagLst>
</file>

<file path=ppt/tags/tag61.xml><?xml version="1.0" encoding="utf-8"?>
<p:tagLst xmlns:a="http://schemas.openxmlformats.org/drawingml/2006/main" xmlns:r="http://schemas.openxmlformats.org/officeDocument/2006/relationships" xmlns:p="http://schemas.openxmlformats.org/presentationml/2006/main">
  <p:tag name="PA" val="v5.2.4"/>
</p:tagLst>
</file>

<file path=ppt/tags/tag62.xml><?xml version="1.0" encoding="utf-8"?>
<p:tagLst xmlns:a="http://schemas.openxmlformats.org/drawingml/2006/main" xmlns:r="http://schemas.openxmlformats.org/officeDocument/2006/relationships" xmlns:p="http://schemas.openxmlformats.org/presentationml/2006/main">
  <p:tag name="PA" val="v5.2.4"/>
</p:tagLst>
</file>

<file path=ppt/tags/tag63.xml><?xml version="1.0" encoding="utf-8"?>
<p:tagLst xmlns:a="http://schemas.openxmlformats.org/drawingml/2006/main" xmlns:r="http://schemas.openxmlformats.org/officeDocument/2006/relationships" xmlns:p="http://schemas.openxmlformats.org/presentationml/2006/main">
  <p:tag name="PA" val="v5.2.4"/>
</p:tagLst>
</file>

<file path=ppt/tags/tag64.xml><?xml version="1.0" encoding="utf-8"?>
<p:tagLst xmlns:a="http://schemas.openxmlformats.org/drawingml/2006/main" xmlns:r="http://schemas.openxmlformats.org/officeDocument/2006/relationships" xmlns:p="http://schemas.openxmlformats.org/presentationml/2006/main">
  <p:tag name="PA" val="v5.2.4"/>
</p:tagLst>
</file>

<file path=ppt/tags/tag65.xml><?xml version="1.0" encoding="utf-8"?>
<p:tagLst xmlns:a="http://schemas.openxmlformats.org/drawingml/2006/main" xmlns:r="http://schemas.openxmlformats.org/officeDocument/2006/relationships" xmlns:p="http://schemas.openxmlformats.org/presentationml/2006/main">
  <p:tag name="PA" val="v5.2.4"/>
</p:tagLst>
</file>

<file path=ppt/tags/tag66.xml><?xml version="1.0" encoding="utf-8"?>
<p:tagLst xmlns:a="http://schemas.openxmlformats.org/drawingml/2006/main" xmlns:r="http://schemas.openxmlformats.org/officeDocument/2006/relationships" xmlns:p="http://schemas.openxmlformats.org/presentationml/2006/main">
  <p:tag name="PA" val="v5.2.4"/>
</p:tagLst>
</file>

<file path=ppt/tags/tag67.xml><?xml version="1.0" encoding="utf-8"?>
<p:tagLst xmlns:a="http://schemas.openxmlformats.org/drawingml/2006/main" xmlns:r="http://schemas.openxmlformats.org/officeDocument/2006/relationships" xmlns:p="http://schemas.openxmlformats.org/presentationml/2006/main">
  <p:tag name="PA" val="v5.2.4"/>
</p:tagLst>
</file>

<file path=ppt/tags/tag68.xml><?xml version="1.0" encoding="utf-8"?>
<p:tagLst xmlns:a="http://schemas.openxmlformats.org/drawingml/2006/main" xmlns:r="http://schemas.openxmlformats.org/officeDocument/2006/relationships" xmlns:p="http://schemas.openxmlformats.org/presentationml/2006/main">
  <p:tag name="PA" val="v5.2.4"/>
</p:tagLst>
</file>

<file path=ppt/tags/tag69.xml><?xml version="1.0" encoding="utf-8"?>
<p:tagLst xmlns:a="http://schemas.openxmlformats.org/drawingml/2006/main" xmlns:r="http://schemas.openxmlformats.org/officeDocument/2006/relationships" xmlns:p="http://schemas.openxmlformats.org/presentationml/2006/main">
  <p:tag name="PA" val="v5.2.4"/>
</p:tagLst>
</file>

<file path=ppt/tags/tag7.xml><?xml version="1.0" encoding="utf-8"?>
<p:tagLst xmlns:a="http://schemas.openxmlformats.org/drawingml/2006/main" xmlns:r="http://schemas.openxmlformats.org/officeDocument/2006/relationships" xmlns:p="http://schemas.openxmlformats.org/presentationml/2006/main">
  <p:tag name="PA" val="v5.2.4"/>
</p:tagLst>
</file>

<file path=ppt/tags/tag70.xml><?xml version="1.0" encoding="utf-8"?>
<p:tagLst xmlns:a="http://schemas.openxmlformats.org/drawingml/2006/main" xmlns:r="http://schemas.openxmlformats.org/officeDocument/2006/relationships" xmlns:p="http://schemas.openxmlformats.org/presentationml/2006/main">
  <p:tag name="PA" val="v5.2.4"/>
</p:tagLst>
</file>

<file path=ppt/tags/tag71.xml><?xml version="1.0" encoding="utf-8"?>
<p:tagLst xmlns:a="http://schemas.openxmlformats.org/drawingml/2006/main" xmlns:r="http://schemas.openxmlformats.org/officeDocument/2006/relationships" xmlns:p="http://schemas.openxmlformats.org/presentationml/2006/main">
  <p:tag name="PA" val="v5.2.4"/>
</p:tagLst>
</file>

<file path=ppt/tags/tag72.xml><?xml version="1.0" encoding="utf-8"?>
<p:tagLst xmlns:a="http://schemas.openxmlformats.org/drawingml/2006/main" xmlns:r="http://schemas.openxmlformats.org/officeDocument/2006/relationships" xmlns:p="http://schemas.openxmlformats.org/presentationml/2006/main">
  <p:tag name="PA" val="v5.2.4"/>
</p:tagLst>
</file>

<file path=ppt/tags/tag73.xml><?xml version="1.0" encoding="utf-8"?>
<p:tagLst xmlns:a="http://schemas.openxmlformats.org/drawingml/2006/main" xmlns:r="http://schemas.openxmlformats.org/officeDocument/2006/relationships" xmlns:p="http://schemas.openxmlformats.org/presentationml/2006/main">
  <p:tag name="PA" val="v5.2.4"/>
</p:tagLst>
</file>

<file path=ppt/tags/tag74.xml><?xml version="1.0" encoding="utf-8"?>
<p:tagLst xmlns:a="http://schemas.openxmlformats.org/drawingml/2006/main" xmlns:r="http://schemas.openxmlformats.org/officeDocument/2006/relationships" xmlns:p="http://schemas.openxmlformats.org/presentationml/2006/main">
  <p:tag name="PA" val="v5.2.4"/>
</p:tagLst>
</file>

<file path=ppt/tags/tag75.xml><?xml version="1.0" encoding="utf-8"?>
<p:tagLst xmlns:a="http://schemas.openxmlformats.org/drawingml/2006/main" xmlns:r="http://schemas.openxmlformats.org/officeDocument/2006/relationships" xmlns:p="http://schemas.openxmlformats.org/presentationml/2006/main">
  <p:tag name="PA" val="v5.2.4"/>
</p:tagLst>
</file>

<file path=ppt/tags/tag76.xml><?xml version="1.0" encoding="utf-8"?>
<p:tagLst xmlns:a="http://schemas.openxmlformats.org/drawingml/2006/main" xmlns:r="http://schemas.openxmlformats.org/officeDocument/2006/relationships" xmlns:p="http://schemas.openxmlformats.org/presentationml/2006/main">
  <p:tag name="PA" val="v5.2.4"/>
</p:tagLst>
</file>

<file path=ppt/tags/tag77.xml><?xml version="1.0" encoding="utf-8"?>
<p:tagLst xmlns:a="http://schemas.openxmlformats.org/drawingml/2006/main" xmlns:r="http://schemas.openxmlformats.org/officeDocument/2006/relationships" xmlns:p="http://schemas.openxmlformats.org/presentationml/2006/main">
  <p:tag name="PA" val="v5.2.4"/>
</p:tagLst>
</file>

<file path=ppt/tags/tag78.xml><?xml version="1.0" encoding="utf-8"?>
<p:tagLst xmlns:a="http://schemas.openxmlformats.org/drawingml/2006/main" xmlns:r="http://schemas.openxmlformats.org/officeDocument/2006/relationships" xmlns:p="http://schemas.openxmlformats.org/presentationml/2006/main">
  <p:tag name="PA" val="v5.2.4"/>
</p:tagLst>
</file>

<file path=ppt/tags/tag79.xml><?xml version="1.0" encoding="utf-8"?>
<p:tagLst xmlns:a="http://schemas.openxmlformats.org/drawingml/2006/main" xmlns:r="http://schemas.openxmlformats.org/officeDocument/2006/relationships" xmlns:p="http://schemas.openxmlformats.org/presentationml/2006/main">
  <p:tag name="PA" val="v5.2.4"/>
</p:tagLst>
</file>

<file path=ppt/tags/tag8.xml><?xml version="1.0" encoding="utf-8"?>
<p:tagLst xmlns:a="http://schemas.openxmlformats.org/drawingml/2006/main" xmlns:r="http://schemas.openxmlformats.org/officeDocument/2006/relationships" xmlns:p="http://schemas.openxmlformats.org/presentationml/2006/main">
  <p:tag name="PA" val="v5.2.4"/>
</p:tagLst>
</file>

<file path=ppt/tags/tag80.xml><?xml version="1.0" encoding="utf-8"?>
<p:tagLst xmlns:a="http://schemas.openxmlformats.org/drawingml/2006/main" xmlns:r="http://schemas.openxmlformats.org/officeDocument/2006/relationships" xmlns:p="http://schemas.openxmlformats.org/presentationml/2006/main">
  <p:tag name="PA" val="v5.2.4"/>
</p:tagLst>
</file>

<file path=ppt/tags/tag81.xml><?xml version="1.0" encoding="utf-8"?>
<p:tagLst xmlns:a="http://schemas.openxmlformats.org/drawingml/2006/main" xmlns:r="http://schemas.openxmlformats.org/officeDocument/2006/relationships" xmlns:p="http://schemas.openxmlformats.org/presentationml/2006/main">
  <p:tag name="PA" val="v5.2.4"/>
</p:tagLst>
</file>

<file path=ppt/tags/tag82.xml><?xml version="1.0" encoding="utf-8"?>
<p:tagLst xmlns:a="http://schemas.openxmlformats.org/drawingml/2006/main" xmlns:r="http://schemas.openxmlformats.org/officeDocument/2006/relationships" xmlns:p="http://schemas.openxmlformats.org/presentationml/2006/main">
  <p:tag name="PA" val="v5.2.4"/>
</p:tagLst>
</file>

<file path=ppt/tags/tag83.xml><?xml version="1.0" encoding="utf-8"?>
<p:tagLst xmlns:a="http://schemas.openxmlformats.org/drawingml/2006/main" xmlns:r="http://schemas.openxmlformats.org/officeDocument/2006/relationships" xmlns:p="http://schemas.openxmlformats.org/presentationml/2006/main">
  <p:tag name="PA" val="v5.2.4"/>
</p:tagLst>
</file>

<file path=ppt/tags/tag84.xml><?xml version="1.0" encoding="utf-8"?>
<p:tagLst xmlns:a="http://schemas.openxmlformats.org/drawingml/2006/main" xmlns:r="http://schemas.openxmlformats.org/officeDocument/2006/relationships" xmlns:p="http://schemas.openxmlformats.org/presentationml/2006/main">
  <p:tag name="PA" val="v5.2.4"/>
</p:tagLst>
</file>

<file path=ppt/tags/tag85.xml><?xml version="1.0" encoding="utf-8"?>
<p:tagLst xmlns:a="http://schemas.openxmlformats.org/drawingml/2006/main" xmlns:r="http://schemas.openxmlformats.org/officeDocument/2006/relationships" xmlns:p="http://schemas.openxmlformats.org/presentationml/2006/main">
  <p:tag name="PA" val="v5.2.4"/>
</p:tagLst>
</file>

<file path=ppt/tags/tag86.xml><?xml version="1.0" encoding="utf-8"?>
<p:tagLst xmlns:a="http://schemas.openxmlformats.org/drawingml/2006/main" xmlns:r="http://schemas.openxmlformats.org/officeDocument/2006/relationships" xmlns:p="http://schemas.openxmlformats.org/presentationml/2006/main">
  <p:tag name="PA" val="v5.2.4"/>
</p:tagLst>
</file>

<file path=ppt/tags/tag87.xml><?xml version="1.0" encoding="utf-8"?>
<p:tagLst xmlns:a="http://schemas.openxmlformats.org/drawingml/2006/main" xmlns:r="http://schemas.openxmlformats.org/officeDocument/2006/relationships" xmlns:p="http://schemas.openxmlformats.org/presentationml/2006/main">
  <p:tag name="PA" val="v5.2.4"/>
</p:tagLst>
</file>

<file path=ppt/tags/tag88.xml><?xml version="1.0" encoding="utf-8"?>
<p:tagLst xmlns:a="http://schemas.openxmlformats.org/drawingml/2006/main" xmlns:r="http://schemas.openxmlformats.org/officeDocument/2006/relationships" xmlns:p="http://schemas.openxmlformats.org/presentationml/2006/main">
  <p:tag name="PA" val="v5.2.4"/>
</p:tagLst>
</file>

<file path=ppt/tags/tag89.xml><?xml version="1.0" encoding="utf-8"?>
<p:tagLst xmlns:a="http://schemas.openxmlformats.org/drawingml/2006/main" xmlns:r="http://schemas.openxmlformats.org/officeDocument/2006/relationships" xmlns:p="http://schemas.openxmlformats.org/presentationml/2006/main">
  <p:tag name="PA" val="v5.2.4"/>
</p:tagLst>
</file>

<file path=ppt/tags/tag9.xml><?xml version="1.0" encoding="utf-8"?>
<p:tagLst xmlns:a="http://schemas.openxmlformats.org/drawingml/2006/main" xmlns:r="http://schemas.openxmlformats.org/officeDocument/2006/relationships" xmlns:p="http://schemas.openxmlformats.org/presentationml/2006/main">
  <p:tag name="PA" val="v5.2.4"/>
</p:tagLst>
</file>

<file path=ppt/tags/tag90.xml><?xml version="1.0" encoding="utf-8"?>
<p:tagLst xmlns:a="http://schemas.openxmlformats.org/drawingml/2006/main" xmlns:r="http://schemas.openxmlformats.org/officeDocument/2006/relationships" xmlns:p="http://schemas.openxmlformats.org/presentationml/2006/main">
  <p:tag name="PA" val="v5.2.4"/>
</p:tagLst>
</file>

<file path=ppt/tags/tag91.xml><?xml version="1.0" encoding="utf-8"?>
<p:tagLst xmlns:a="http://schemas.openxmlformats.org/drawingml/2006/main" xmlns:r="http://schemas.openxmlformats.org/officeDocument/2006/relationships" xmlns:p="http://schemas.openxmlformats.org/presentationml/2006/main">
  <p:tag name="PA" val="v5.2.4"/>
</p:tagLst>
</file>

<file path=ppt/tags/tag92.xml><?xml version="1.0" encoding="utf-8"?>
<p:tagLst xmlns:a="http://schemas.openxmlformats.org/drawingml/2006/main" xmlns:r="http://schemas.openxmlformats.org/officeDocument/2006/relationships" xmlns:p="http://schemas.openxmlformats.org/presentationml/2006/main">
  <p:tag name="PA" val="v5.2.4"/>
</p:tagLst>
</file>

<file path=ppt/tags/tag93.xml><?xml version="1.0" encoding="utf-8"?>
<p:tagLst xmlns:a="http://schemas.openxmlformats.org/drawingml/2006/main" xmlns:r="http://schemas.openxmlformats.org/officeDocument/2006/relationships" xmlns:p="http://schemas.openxmlformats.org/presentationml/2006/main">
  <p:tag name="PA" val="v5.2.4"/>
</p:tagLst>
</file>

<file path=ppt/tags/tag94.xml><?xml version="1.0" encoding="utf-8"?>
<p:tagLst xmlns:a="http://schemas.openxmlformats.org/drawingml/2006/main" xmlns:r="http://schemas.openxmlformats.org/officeDocument/2006/relationships" xmlns:p="http://schemas.openxmlformats.org/presentationml/2006/main">
  <p:tag name="PA" val="v5.2.4"/>
</p:tagLst>
</file>

<file path=ppt/tags/tag95.xml><?xml version="1.0" encoding="utf-8"?>
<p:tagLst xmlns:a="http://schemas.openxmlformats.org/drawingml/2006/main" xmlns:r="http://schemas.openxmlformats.org/officeDocument/2006/relationships" xmlns:p="http://schemas.openxmlformats.org/presentationml/2006/main">
  <p:tag name="PA" val="v5.2.4"/>
</p:tagLst>
</file>

<file path=ppt/tags/tag96.xml><?xml version="1.0" encoding="utf-8"?>
<p:tagLst xmlns:a="http://schemas.openxmlformats.org/drawingml/2006/main" xmlns:r="http://schemas.openxmlformats.org/officeDocument/2006/relationships" xmlns:p="http://schemas.openxmlformats.org/presentationml/2006/main">
  <p:tag name="PA" val="v5.2.4"/>
</p:tagLst>
</file>

<file path=ppt/tags/tag97.xml><?xml version="1.0" encoding="utf-8"?>
<p:tagLst xmlns:a="http://schemas.openxmlformats.org/drawingml/2006/main" xmlns:r="http://schemas.openxmlformats.org/officeDocument/2006/relationships" xmlns:p="http://schemas.openxmlformats.org/presentationml/2006/main">
  <p:tag name="PA" val="v5.2.4"/>
</p:tagLst>
</file>

<file path=ppt/tags/tag98.xml><?xml version="1.0" encoding="utf-8"?>
<p:tagLst xmlns:a="http://schemas.openxmlformats.org/drawingml/2006/main" xmlns:r="http://schemas.openxmlformats.org/officeDocument/2006/relationships" xmlns:p="http://schemas.openxmlformats.org/presentationml/2006/main">
  <p:tag name="PA" val="v5.2.4"/>
</p:tagLst>
</file>

<file path=ppt/tags/tag99.xml><?xml version="1.0" encoding="utf-8"?>
<p:tagLst xmlns:a="http://schemas.openxmlformats.org/drawingml/2006/main" xmlns:r="http://schemas.openxmlformats.org/officeDocument/2006/relationships" xmlns:p="http://schemas.openxmlformats.org/presentationml/2006/main">
  <p:tag name="PA" val="v5.2.4"/>
</p:tagLst>
</file>

<file path=ppt/theme/theme1.xml><?xml version="1.0" encoding="utf-8"?>
<a:theme xmlns:a="http://schemas.openxmlformats.org/drawingml/2006/main" name="Office Theme">
  <a:themeElements>
    <a:clrScheme name="Custom 174">
      <a:dk1>
        <a:sysClr val="windowText" lastClr="000000"/>
      </a:dk1>
      <a:lt1>
        <a:sysClr val="window" lastClr="FFFFFF"/>
      </a:lt1>
      <a:dk2>
        <a:srgbClr val="44546A"/>
      </a:dk2>
      <a:lt2>
        <a:srgbClr val="E7E6E6"/>
      </a:lt2>
      <a:accent1>
        <a:srgbClr val="323F4F"/>
      </a:accent1>
      <a:accent2>
        <a:srgbClr val="FFC000"/>
      </a:accent2>
      <a:accent3>
        <a:srgbClr val="323F4F"/>
      </a:accent3>
      <a:accent4>
        <a:srgbClr val="FFC000"/>
      </a:accent4>
      <a:accent5>
        <a:srgbClr val="323F4F"/>
      </a:accent5>
      <a:accent6>
        <a:srgbClr val="FFC000"/>
      </a:accent6>
      <a:hlink>
        <a:srgbClr val="0563C1"/>
      </a:hlink>
      <a:folHlink>
        <a:srgbClr val="954F72"/>
      </a:folHlink>
    </a:clrScheme>
    <a:fontScheme name="lmvbihtr">
      <a:majorFont>
        <a:latin typeface="Century Gothic" panose="020F0302020204030204"/>
        <a:ea typeface="Microsoft YaHei"/>
        <a:cs typeface=""/>
      </a:majorFont>
      <a:minorFont>
        <a:latin typeface="Century Gothic" panose="020F0502020204030204"/>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64c753ca-2ec6-4981-81e7-5c7597f9e7d8}" enabled="0" method="" siteId="{64c753ca-2ec6-4981-81e7-5c7597f9e7d8}" removed="1"/>
</clbl:labelList>
</file>

<file path=docProps/app.xml><?xml version="1.0" encoding="utf-8"?>
<Properties xmlns="http://schemas.openxmlformats.org/officeDocument/2006/extended-properties" xmlns:vt="http://schemas.openxmlformats.org/officeDocument/2006/docPropsVTypes">
  <TotalTime>2269</TotalTime>
  <Words>1185</Words>
  <Application>Microsoft Office PowerPoint</Application>
  <PresentationFormat>Widescreen</PresentationFormat>
  <Paragraphs>164</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Century Gothic</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fsw</dc:creator>
  <cp:lastModifiedBy>Cummins, Melissa</cp:lastModifiedBy>
  <cp:revision>56</cp:revision>
  <cp:lastPrinted>2023-09-21T14:50:18Z</cp:lastPrinted>
  <dcterms:created xsi:type="dcterms:W3CDTF">2019-03-26T12:18:48Z</dcterms:created>
  <dcterms:modified xsi:type="dcterms:W3CDTF">2023-09-21T16:04:27Z</dcterms:modified>
</cp:coreProperties>
</file>