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80" r:id="rId3"/>
    <p:sldId id="283" r:id="rId4"/>
    <p:sldId id="268" r:id="rId5"/>
    <p:sldId id="269" r:id="rId6"/>
    <p:sldId id="281" r:id="rId7"/>
    <p:sldId id="279" r:id="rId8"/>
    <p:sldId id="285" r:id="rId9"/>
    <p:sldId id="284" r:id="rId10"/>
    <p:sldId id="282" r:id="rId11"/>
    <p:sldId id="256" r:id="rId12"/>
    <p:sldId id="257" r:id="rId13"/>
    <p:sldId id="265" r:id="rId14"/>
    <p:sldId id="258" r:id="rId15"/>
    <p:sldId id="266" r:id="rId16"/>
    <p:sldId id="260" r:id="rId17"/>
    <p:sldId id="261" r:id="rId18"/>
    <p:sldId id="259" r:id="rId19"/>
    <p:sldId id="263" r:id="rId20"/>
    <p:sldId id="262" r:id="rId21"/>
    <p:sldId id="264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874D9-ADA4-4BBF-97CB-C5B22784D5F0}" v="152" dt="2023-09-19T16:17:53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18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PATA, MICHAEL E. - HFD" userId="42aca32e-bda4-4241-9d15-f52b9d548d40" providerId="ADAL" clId="{3CC874D9-ADA4-4BBF-97CB-C5B22784D5F0}"/>
    <pc:docChg chg="undo custSel addSld delSld modSld sldOrd">
      <pc:chgData name="ZAPATA, MICHAEL E. - HFD" userId="42aca32e-bda4-4241-9d15-f52b9d548d40" providerId="ADAL" clId="{3CC874D9-ADA4-4BBF-97CB-C5B22784D5F0}" dt="2023-09-19T21:04:13.113" v="6511" actId="20577"/>
      <pc:docMkLst>
        <pc:docMk/>
      </pc:docMkLst>
      <pc:sldChg chg="addSp delSp modSp mod delDesignElem modNotesTx">
        <pc:chgData name="ZAPATA, MICHAEL E. - HFD" userId="42aca32e-bda4-4241-9d15-f52b9d548d40" providerId="ADAL" clId="{3CC874D9-ADA4-4BBF-97CB-C5B22784D5F0}" dt="2023-09-19T19:04:40.331" v="3166" actId="20577"/>
        <pc:sldMkLst>
          <pc:docMk/>
          <pc:sldMk cId="341743157" sldId="256"/>
        </pc:sldMkLst>
        <pc:spChg chg="mod">
          <ac:chgData name="ZAPATA, MICHAEL E. - HFD" userId="42aca32e-bda4-4241-9d15-f52b9d548d40" providerId="ADAL" clId="{3CC874D9-ADA4-4BBF-97CB-C5B22784D5F0}" dt="2023-09-18T21:22:45.957" v="1798" actId="20577"/>
          <ac:spMkLst>
            <pc:docMk/>
            <pc:sldMk cId="341743157" sldId="256"/>
            <ac:spMk id="2" creationId="{CBD43C82-0281-954E-5BFD-8D98F4552303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41743157" sldId="256"/>
            <ac:spMk id="9" creationId="{49B447FE-DDA9-4B30-828A-59FC569124E2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41743157" sldId="256"/>
            <ac:spMk id="11" creationId="{C3D487F7-9050-4871-B351-34A72ADB296C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41743157" sldId="256"/>
            <ac:spMk id="20" creationId="{86C3B9CB-4E48-4726-B7B9-9E02F71B150F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41743157" sldId="256"/>
            <ac:spMk id="21" creationId="{F43C27DD-EF6A-4C48-9669-C2970E71A814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41743157" sldId="256"/>
            <ac:spMk id="22" creationId="{C84384FE-1C88-4CAA-8FB8-2313A3AE734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41743157" sldId="256"/>
            <ac:spMk id="23" creationId="{05A1AA86-B7E6-4C02-AA34-F1A25CD4CCBD}"/>
          </ac:spMkLst>
        </pc:spChg>
      </pc:sldChg>
      <pc:sldChg chg="addSp delSp modSp mod delDesignElem modNotesTx">
        <pc:chgData name="ZAPATA, MICHAEL E. - HFD" userId="42aca32e-bda4-4241-9d15-f52b9d548d40" providerId="ADAL" clId="{3CC874D9-ADA4-4BBF-97CB-C5B22784D5F0}" dt="2023-09-19T19:06:22.901" v="3377" actId="20577"/>
        <pc:sldMkLst>
          <pc:docMk/>
          <pc:sldMk cId="927112085" sldId="257"/>
        </pc:sldMkLst>
        <pc:spChg chg="mod">
          <ac:chgData name="ZAPATA, MICHAEL E. - HFD" userId="42aca32e-bda4-4241-9d15-f52b9d548d40" providerId="ADAL" clId="{3CC874D9-ADA4-4BBF-97CB-C5B22784D5F0}" dt="2023-09-18T21:25:57.445" v="1858" actId="6549"/>
          <ac:spMkLst>
            <pc:docMk/>
            <pc:sldMk cId="927112085" sldId="257"/>
            <ac:spMk id="9" creationId="{3E58C262-F360-A484-CF1F-AF76D2B183E6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927112085" sldId="257"/>
            <ac:spMk id="12" creationId="{F13C74B1-5B17-4795-BED0-7140497B445A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927112085" sldId="257"/>
            <ac:spMk id="14" creationId="{D4974D33-8DC5-464E-8C6D-BE58F0669C17}"/>
          </ac:spMkLst>
        </pc:spChg>
      </pc:sldChg>
      <pc:sldChg chg="addSp delSp modSp mod delDesignElem modNotesTx">
        <pc:chgData name="ZAPATA, MICHAEL E. - HFD" userId="42aca32e-bda4-4241-9d15-f52b9d548d40" providerId="ADAL" clId="{3CC874D9-ADA4-4BBF-97CB-C5B22784D5F0}" dt="2023-09-19T19:21:16.481" v="3707" actId="20577"/>
        <pc:sldMkLst>
          <pc:docMk/>
          <pc:sldMk cId="1934463018" sldId="258"/>
        </pc:sldMkLst>
        <pc:spChg chg="mod">
          <ac:chgData name="ZAPATA, MICHAEL E. - HFD" userId="42aca32e-bda4-4241-9d15-f52b9d548d40" providerId="ADAL" clId="{3CC874D9-ADA4-4BBF-97CB-C5B22784D5F0}" dt="2023-09-18T21:27:22.835" v="1860" actId="6549"/>
          <ac:spMkLst>
            <pc:docMk/>
            <pc:sldMk cId="1934463018" sldId="258"/>
            <ac:spMk id="9" creationId="{D68216E5-9B47-98ED-0FE5-FFC485383EB9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934463018" sldId="258"/>
            <ac:spMk id="12" creationId="{3AFE8227-C443-417B-BA91-520EB1EF4559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934463018" sldId="258"/>
            <ac:spMk id="14" creationId="{907741FC-B544-4A6E-B831-6789D042333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934463018" sldId="258"/>
            <ac:spMk id="16" creationId="{3F0BE7ED-7814-4273-B18A-F26CC0380380}"/>
          </ac:spMkLst>
        </pc:spChg>
      </pc:sldChg>
      <pc:sldChg chg="addSp delSp modSp mod delDesignElem modNotesTx">
        <pc:chgData name="ZAPATA, MICHAEL E. - HFD" userId="42aca32e-bda4-4241-9d15-f52b9d548d40" providerId="ADAL" clId="{3CC874D9-ADA4-4BBF-97CB-C5B22784D5F0}" dt="2023-09-19T19:43:43.715" v="4887" actId="20577"/>
        <pc:sldMkLst>
          <pc:docMk/>
          <pc:sldMk cId="3644198780" sldId="259"/>
        </pc:sldMkLst>
        <pc:spChg chg="mod">
          <ac:chgData name="ZAPATA, MICHAEL E. - HFD" userId="42aca32e-bda4-4241-9d15-f52b9d548d40" providerId="ADAL" clId="{3CC874D9-ADA4-4BBF-97CB-C5B22784D5F0}" dt="2023-09-19T15:51:52.020" v="2215" actId="20577"/>
          <ac:spMkLst>
            <pc:docMk/>
            <pc:sldMk cId="3644198780" sldId="259"/>
            <ac:spMk id="16" creationId="{04A007AA-E3B8-CEAE-E114-7B5E60C8B9C4}"/>
          </ac:spMkLst>
        </pc:sp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3644198780" sldId="259"/>
            <ac:cxnSpMk id="19" creationId="{249EDD1B-F94D-B4E6-ACAA-566B9A26FDE3}"/>
          </ac:cxnSpMkLst>
        </pc:cxnChg>
      </pc:sldChg>
      <pc:sldChg chg="addSp delSp modSp mod delDesignElem modNotesTx">
        <pc:chgData name="ZAPATA, MICHAEL E. - HFD" userId="42aca32e-bda4-4241-9d15-f52b9d548d40" providerId="ADAL" clId="{3CC874D9-ADA4-4BBF-97CB-C5B22784D5F0}" dt="2023-09-19T19:32:34.095" v="4257" actId="20577"/>
        <pc:sldMkLst>
          <pc:docMk/>
          <pc:sldMk cId="3030659822" sldId="260"/>
        </pc:sldMkLst>
        <pc:spChg chg="mod">
          <ac:chgData name="ZAPATA, MICHAEL E. - HFD" userId="42aca32e-bda4-4241-9d15-f52b9d548d40" providerId="ADAL" clId="{3CC874D9-ADA4-4BBF-97CB-C5B22784D5F0}" dt="2023-09-18T21:36:08.453" v="1994" actId="27636"/>
          <ac:spMkLst>
            <pc:docMk/>
            <pc:sldMk cId="3030659822" sldId="260"/>
            <ac:spMk id="2" creationId="{FDD88980-1923-CB41-B026-F4ACF861E51C}"/>
          </ac:spMkLst>
        </pc:spChg>
        <pc:spChg chg="add del mod">
          <ac:chgData name="ZAPATA, MICHAEL E. - HFD" userId="42aca32e-bda4-4241-9d15-f52b9d548d40" providerId="ADAL" clId="{3CC874D9-ADA4-4BBF-97CB-C5B22784D5F0}" dt="2023-09-18T21:41:11.864" v="2048" actId="3680"/>
          <ac:spMkLst>
            <pc:docMk/>
            <pc:sldMk cId="3030659822" sldId="260"/>
            <ac:spMk id="11" creationId="{198EF0E7-EAD1-5BF8-4D06-2B5E82AA850F}"/>
          </ac:spMkLst>
        </pc:spChg>
        <pc:graphicFrameChg chg="add del mod ord modGraphic">
          <ac:chgData name="ZAPATA, MICHAEL E. - HFD" userId="42aca32e-bda4-4241-9d15-f52b9d548d40" providerId="ADAL" clId="{3CC874D9-ADA4-4BBF-97CB-C5B22784D5F0}" dt="2023-09-18T21:38:02.896" v="2008" actId="3680"/>
          <ac:graphicFrameMkLst>
            <pc:docMk/>
            <pc:sldMk cId="3030659822" sldId="260"/>
            <ac:graphicFrameMk id="5" creationId="{D6FC68D0-71C6-49FC-3A45-40895F1040EE}"/>
          </ac:graphicFrameMkLst>
        </pc:graphicFrameChg>
        <pc:graphicFrameChg chg="add del mod ord modGraphic">
          <ac:chgData name="ZAPATA, MICHAEL E. - HFD" userId="42aca32e-bda4-4241-9d15-f52b9d548d40" providerId="ADAL" clId="{3CC874D9-ADA4-4BBF-97CB-C5B22784D5F0}" dt="2023-09-18T21:40:48.536" v="2047" actId="3680"/>
          <ac:graphicFrameMkLst>
            <pc:docMk/>
            <pc:sldMk cId="3030659822" sldId="260"/>
            <ac:graphicFrameMk id="6" creationId="{3AFA57DC-ED54-9B77-E40D-9D16450576F2}"/>
          </ac:graphicFrameMkLst>
        </pc:graphicFrameChg>
        <pc:graphicFrameChg chg="add mod ord modGraphic">
          <ac:chgData name="ZAPATA, MICHAEL E. - HFD" userId="42aca32e-bda4-4241-9d15-f52b9d548d40" providerId="ADAL" clId="{3CC874D9-ADA4-4BBF-97CB-C5B22784D5F0}" dt="2023-09-19T16:31:40.280" v="2923" actId="20577"/>
          <ac:graphicFrameMkLst>
            <pc:docMk/>
            <pc:sldMk cId="3030659822" sldId="260"/>
            <ac:graphicFrameMk id="8" creationId="{108CCDD2-392F-00DC-32AA-BF848B603D24}"/>
          </ac:graphicFrameMkLst>
        </pc:graphicFrame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3030659822" sldId="260"/>
            <ac:cxnSpMk id="14" creationId="{1503BFE4-729B-D9D0-C17B-501E6AF1127A}"/>
          </ac:cxnSpMkLst>
        </pc:cxnChg>
      </pc:sldChg>
      <pc:sldChg chg="addSp delSp modSp mod delDesignElem modNotesTx">
        <pc:chgData name="ZAPATA, MICHAEL E. - HFD" userId="42aca32e-bda4-4241-9d15-f52b9d548d40" providerId="ADAL" clId="{3CC874D9-ADA4-4BBF-97CB-C5B22784D5F0}" dt="2023-09-19T19:40:37.584" v="4702" actId="20577"/>
        <pc:sldMkLst>
          <pc:docMk/>
          <pc:sldMk cId="475447435" sldId="261"/>
        </pc:sldMkLst>
        <pc:spChg chg="mod">
          <ac:chgData name="ZAPATA, MICHAEL E. - HFD" userId="42aca32e-bda4-4241-9d15-f52b9d548d40" providerId="ADAL" clId="{3CC874D9-ADA4-4BBF-97CB-C5B22784D5F0}" dt="2023-09-16T19:58:43.516" v="123" actId="20577"/>
          <ac:spMkLst>
            <pc:docMk/>
            <pc:sldMk cId="475447435" sldId="261"/>
            <ac:spMk id="2" creationId="{E6CB9340-A784-4A79-39C0-A84147065EAE}"/>
          </ac:spMkLst>
        </pc:spChg>
        <pc:spChg chg="mod">
          <ac:chgData name="ZAPATA, MICHAEL E. - HFD" userId="42aca32e-bda4-4241-9d15-f52b9d548d40" providerId="ADAL" clId="{3CC874D9-ADA4-4BBF-97CB-C5B22784D5F0}" dt="2023-09-19T18:23:18.411" v="2994" actId="20577"/>
          <ac:spMkLst>
            <pc:docMk/>
            <pc:sldMk cId="475447435" sldId="261"/>
            <ac:spMk id="9" creationId="{9176616B-B4C2-2579-D9CF-924910FA6C76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475447435" sldId="261"/>
            <ac:spMk id="19" creationId="{9AA72BD9-2C5A-4EDC-931F-5AA08EACA0F3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475447435" sldId="261"/>
            <ac:spMk id="21" creationId="{DD3981AC-7B61-4947-BCF3-F7AA7FA385B9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475447435" sldId="261"/>
            <ac:spMk id="23" creationId="{55D4142C-5077-457F-A6AD-3FECFDB39685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475447435" sldId="261"/>
            <ac:spMk id="25" creationId="{7A5F0580-5EE9-419F-96EE-B6529EF6E7D0}"/>
          </ac:spMkLst>
        </pc:spChg>
      </pc:sldChg>
      <pc:sldChg chg="addSp delSp modSp mod ord delDesignElem modNotesTx">
        <pc:chgData name="ZAPATA, MICHAEL E. - HFD" userId="42aca32e-bda4-4241-9d15-f52b9d548d40" providerId="ADAL" clId="{3CC874D9-ADA4-4BBF-97CB-C5B22784D5F0}" dt="2023-09-19T20:02:27.629" v="5672" actId="20577"/>
        <pc:sldMkLst>
          <pc:docMk/>
          <pc:sldMk cId="3383216435" sldId="262"/>
        </pc:sldMkLst>
        <pc:spChg chg="mod">
          <ac:chgData name="ZAPATA, MICHAEL E. - HFD" userId="42aca32e-bda4-4241-9d15-f52b9d548d40" providerId="ADAL" clId="{3CC874D9-ADA4-4BBF-97CB-C5B22784D5F0}" dt="2023-09-19T15:59:28.665" v="2383" actId="20577"/>
          <ac:spMkLst>
            <pc:docMk/>
            <pc:sldMk cId="3383216435" sldId="262"/>
            <ac:spMk id="2" creationId="{67EE28B7-7F57-1BF3-7DC0-90A71DD02FFB}"/>
          </ac:spMkLst>
        </pc:spChg>
        <pc:spChg chg="mod">
          <ac:chgData name="ZAPATA, MICHAEL E. - HFD" userId="42aca32e-bda4-4241-9d15-f52b9d548d40" providerId="ADAL" clId="{3CC874D9-ADA4-4BBF-97CB-C5B22784D5F0}" dt="2023-09-19T15:59:11.471" v="2376" actId="20577"/>
          <ac:spMkLst>
            <pc:docMk/>
            <pc:sldMk cId="3383216435" sldId="262"/>
            <ac:spMk id="9" creationId="{D7569C9A-F10E-9B51-6DAE-D21FF187BA61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3383216435" sldId="262"/>
            <ac:spMk id="12" creationId="{E8A8EAB8-D2FF-444D-B34B-7D32F106AD0E}"/>
          </ac:spMkLst>
        </pc:sp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3383216435" sldId="262"/>
            <ac:cxnSpMk id="14" creationId="{EEA38897-7BA3-4408-8083-3235339C4A60}"/>
          </ac:cxnSpMkLst>
        </pc:cxn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3383216435" sldId="262"/>
            <ac:cxnSpMk id="16" creationId="{F11AD06B-AB20-4097-8606-5DA00DBACE88}"/>
          </ac:cxnSpMkLst>
        </pc:cxnChg>
      </pc:sldChg>
      <pc:sldChg chg="addSp delSp modSp mod delDesignElem modNotesTx">
        <pc:chgData name="ZAPATA, MICHAEL E. - HFD" userId="42aca32e-bda4-4241-9d15-f52b9d548d40" providerId="ADAL" clId="{3CC874D9-ADA4-4BBF-97CB-C5B22784D5F0}" dt="2023-09-19T19:55:08.089" v="5379" actId="20577"/>
        <pc:sldMkLst>
          <pc:docMk/>
          <pc:sldMk cId="35613406" sldId="263"/>
        </pc:sldMkLst>
        <pc:spChg chg="mod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2" creationId="{279BF8FB-24AC-ECC1-3A45-BD13B9453EF1}"/>
          </ac:spMkLst>
        </pc:spChg>
        <pc:spChg chg="mod">
          <ac:chgData name="ZAPATA, MICHAEL E. - HFD" userId="42aca32e-bda4-4241-9d15-f52b9d548d40" providerId="ADAL" clId="{3CC874D9-ADA4-4BBF-97CB-C5B22784D5F0}" dt="2023-09-19T15:55:23.111" v="2218" actId="255"/>
          <ac:spMkLst>
            <pc:docMk/>
            <pc:sldMk cId="35613406" sldId="263"/>
            <ac:spMk id="9" creationId="{701BB357-8527-C694-A14C-643BC1E86176}"/>
          </ac:spMkLst>
        </pc:spChg>
        <pc:spChg chg="add del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12" creationId="{9F79630B-0F0B-446E-A637-38FA8F61D10E}"/>
          </ac:spMkLst>
        </pc:spChg>
        <pc:spChg chg="add del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14" creationId="{B3437C99-FC8E-4311-B48A-F0C4C329B154}"/>
          </ac:spMkLst>
        </pc:spChg>
        <pc:spChg chg="add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19" creationId="{9AA72BD9-2C5A-4EDC-931F-5AA08EACA0F3}"/>
          </ac:spMkLst>
        </pc:spChg>
        <pc:spChg chg="add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21" creationId="{DD3981AC-7B61-4947-BCF3-F7AA7FA385B9}"/>
          </ac:spMkLst>
        </pc:spChg>
        <pc:spChg chg="add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23" creationId="{55D4142C-5077-457F-A6AD-3FECFDB39685}"/>
          </ac:spMkLst>
        </pc:spChg>
        <pc:spChg chg="add">
          <ac:chgData name="ZAPATA, MICHAEL E. - HFD" userId="42aca32e-bda4-4241-9d15-f52b9d548d40" providerId="ADAL" clId="{3CC874D9-ADA4-4BBF-97CB-C5B22784D5F0}" dt="2023-09-19T15:54:56.466" v="2217" actId="26606"/>
          <ac:spMkLst>
            <pc:docMk/>
            <pc:sldMk cId="35613406" sldId="263"/>
            <ac:spMk id="25" creationId="{7A5F0580-5EE9-419F-96EE-B6529EF6E7D0}"/>
          </ac:spMkLst>
        </pc:spChg>
        <pc:picChg chg="mod ord">
          <ac:chgData name="ZAPATA, MICHAEL E. - HFD" userId="42aca32e-bda4-4241-9d15-f52b9d548d40" providerId="ADAL" clId="{3CC874D9-ADA4-4BBF-97CB-C5B22784D5F0}" dt="2023-09-19T15:54:56.466" v="2217" actId="26606"/>
          <ac:picMkLst>
            <pc:docMk/>
            <pc:sldMk cId="35613406" sldId="263"/>
            <ac:picMk id="5" creationId="{900BC06F-F7E6-F001-1228-DA7B61AFD597}"/>
          </ac:picMkLst>
        </pc:picChg>
      </pc:sldChg>
      <pc:sldChg chg="addSp delSp modSp delDesignElem modNotesTx">
        <pc:chgData name="ZAPATA, MICHAEL E. - HFD" userId="42aca32e-bda4-4241-9d15-f52b9d548d40" providerId="ADAL" clId="{3CC874D9-ADA4-4BBF-97CB-C5B22784D5F0}" dt="2023-09-19T21:01:12.090" v="6217" actId="20577"/>
        <pc:sldMkLst>
          <pc:docMk/>
          <pc:sldMk cId="2007348978" sldId="264"/>
        </pc:sldMkLst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007348978" sldId="264"/>
            <ac:spMk id="26" creationId="{BACC6370-2D7E-4714-9D71-7542949D7D5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007348978" sldId="264"/>
            <ac:spMk id="27" creationId="{F68B3F68-107C-434F-AA38-110D5EA91B85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007348978" sldId="264"/>
            <ac:spMk id="28" creationId="{AAD0DBB9-1A4B-4391-81D4-CB19F9AB918A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007348978" sldId="264"/>
            <ac:spMk id="29" creationId="{063BBA22-50EA-4C4D-BE05-F1CE4E63AA56}"/>
          </ac:spMkLst>
        </pc:spChg>
        <pc:graphicFrameChg chg="mod">
          <ac:chgData name="ZAPATA, MICHAEL E. - HFD" userId="42aca32e-bda4-4241-9d15-f52b9d548d40" providerId="ADAL" clId="{3CC874D9-ADA4-4BBF-97CB-C5B22784D5F0}" dt="2023-09-19T16:04:04.572" v="2505"/>
          <ac:graphicFrameMkLst>
            <pc:docMk/>
            <pc:sldMk cId="2007348978" sldId="264"/>
            <ac:graphicFrameMk id="30" creationId="{7FD1F852-0792-7DFB-DA45-709EA7AA9DB9}"/>
          </ac:graphicFrameMkLst>
        </pc:graphicFrameChg>
      </pc:sldChg>
      <pc:sldChg chg="addSp delSp delDesignElem modNotesTx">
        <pc:chgData name="ZAPATA, MICHAEL E. - HFD" userId="42aca32e-bda4-4241-9d15-f52b9d548d40" providerId="ADAL" clId="{3CC874D9-ADA4-4BBF-97CB-C5B22784D5F0}" dt="2023-09-19T19:03:43.685" v="3091" actId="20577"/>
        <pc:sldMkLst>
          <pc:docMk/>
          <pc:sldMk cId="1390228235" sldId="265"/>
        </pc:sldMkLst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90228235" sldId="265"/>
            <ac:spMk id="9" creationId="{BACC6370-2D7E-4714-9D71-7542949D7D5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90228235" sldId="265"/>
            <ac:spMk id="11" creationId="{F68B3F68-107C-434F-AA38-110D5EA91B85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90228235" sldId="265"/>
            <ac:spMk id="13" creationId="{AAD0DBB9-1A4B-4391-81D4-CB19F9AB918A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90228235" sldId="265"/>
            <ac:spMk id="15" creationId="{063BBA22-50EA-4C4D-BE05-F1CE4E63AA56}"/>
          </ac:spMkLst>
        </pc:spChg>
      </pc:sldChg>
      <pc:sldChg chg="addSp delSp modSp new mod setBg delDesignElem modNotesTx">
        <pc:chgData name="ZAPATA, MICHAEL E. - HFD" userId="42aca32e-bda4-4241-9d15-f52b9d548d40" providerId="ADAL" clId="{3CC874D9-ADA4-4BBF-97CB-C5B22784D5F0}" dt="2023-09-19T19:25:37.858" v="3951" actId="20577"/>
        <pc:sldMkLst>
          <pc:docMk/>
          <pc:sldMk cId="1254176895" sldId="266"/>
        </pc:sldMkLst>
        <pc:spChg chg="mod">
          <ac:chgData name="ZAPATA, MICHAEL E. - HFD" userId="42aca32e-bda4-4241-9d15-f52b9d548d40" providerId="ADAL" clId="{3CC874D9-ADA4-4BBF-97CB-C5B22784D5F0}" dt="2023-09-18T17:38:15.960" v="359" actId="26606"/>
          <ac:spMkLst>
            <pc:docMk/>
            <pc:sldMk cId="1254176895" sldId="266"/>
            <ac:spMk id="2" creationId="{3D1BE1D6-1570-56A9-C27B-B6141258F93B}"/>
          </ac:spMkLst>
        </pc:spChg>
        <pc:spChg chg="del">
          <ac:chgData name="ZAPATA, MICHAEL E. - HFD" userId="42aca32e-bda4-4241-9d15-f52b9d548d40" providerId="ADAL" clId="{3CC874D9-ADA4-4BBF-97CB-C5B22784D5F0}" dt="2023-09-18T17:37:39.086" v="357" actId="931"/>
          <ac:spMkLst>
            <pc:docMk/>
            <pc:sldMk cId="1254176895" sldId="266"/>
            <ac:spMk id="3" creationId="{D2FF3A52-72EF-7DC3-1595-9536B7107583}"/>
          </ac:spMkLst>
        </pc:spChg>
        <pc:spChg chg="add mod">
          <ac:chgData name="ZAPATA, MICHAEL E. - HFD" userId="42aca32e-bda4-4241-9d15-f52b9d548d40" providerId="ADAL" clId="{3CC874D9-ADA4-4BBF-97CB-C5B22784D5F0}" dt="2023-09-19T18:20:16.075" v="2971" actId="20577"/>
          <ac:spMkLst>
            <pc:docMk/>
            <pc:sldMk cId="1254176895" sldId="266"/>
            <ac:spMk id="9" creationId="{BF5A4FF9-58C7-2130-C571-87888EC74473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254176895" sldId="266"/>
            <ac:spMk id="12" creationId="{49AE1604-BB93-4F6D-94D6-F2A6021FC5A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254176895" sldId="266"/>
            <ac:spMk id="18" creationId="{CBC4F608-B4B8-48C3-9572-C0F061B1CD99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254176895" sldId="266"/>
            <ac:spMk id="20" creationId="{1382A32C-5B0C-4B1C-A074-76C6DBCC9F87}"/>
          </ac:spMkLst>
        </pc:spChg>
        <pc:grpChg chg="add del">
          <ac:chgData name="ZAPATA, MICHAEL E. - HFD" userId="42aca32e-bda4-4241-9d15-f52b9d548d40" providerId="ADAL" clId="{3CC874D9-ADA4-4BBF-97CB-C5B22784D5F0}" dt="2023-09-18T20:36:07.767" v="1051"/>
          <ac:grpSpMkLst>
            <pc:docMk/>
            <pc:sldMk cId="1254176895" sldId="266"/>
            <ac:grpSpMk id="14" creationId="{A9270323-9616-4384-857D-E86B78272EFE}"/>
          </ac:grpSpMkLst>
        </pc:grpChg>
        <pc:picChg chg="add mod">
          <ac:chgData name="ZAPATA, MICHAEL E. - HFD" userId="42aca32e-bda4-4241-9d15-f52b9d548d40" providerId="ADAL" clId="{3CC874D9-ADA4-4BBF-97CB-C5B22784D5F0}" dt="2023-09-18T17:38:15.960" v="359" actId="26606"/>
          <ac:picMkLst>
            <pc:docMk/>
            <pc:sldMk cId="1254176895" sldId="266"/>
            <ac:picMk id="5" creationId="{84AEA213-AAD7-D1F7-D25F-027908F2DC66}"/>
          </ac:picMkLst>
        </pc:picChg>
      </pc:sldChg>
      <pc:sldChg chg="addSp delSp modSp new mod ord setBg delDesignElem">
        <pc:chgData name="ZAPATA, MICHAEL E. - HFD" userId="42aca32e-bda4-4241-9d15-f52b9d548d40" providerId="ADAL" clId="{3CC874D9-ADA4-4BBF-97CB-C5B22784D5F0}" dt="2023-09-18T21:23:44.609" v="1857" actId="20577"/>
        <pc:sldMkLst>
          <pc:docMk/>
          <pc:sldMk cId="1619455603" sldId="267"/>
        </pc:sldMkLst>
        <pc:spChg chg="mod ord">
          <ac:chgData name="ZAPATA, MICHAEL E. - HFD" userId="42aca32e-bda4-4241-9d15-f52b9d548d40" providerId="ADAL" clId="{3CC874D9-ADA4-4BBF-97CB-C5B22784D5F0}" dt="2023-09-18T21:23:44.609" v="1857" actId="20577"/>
          <ac:spMkLst>
            <pc:docMk/>
            <pc:sldMk cId="1619455603" sldId="267"/>
            <ac:spMk id="2" creationId="{2E9D3A64-62CC-3312-9ECF-91DA727582C1}"/>
          </ac:spMkLst>
        </pc:spChg>
        <pc:spChg chg="del">
          <ac:chgData name="ZAPATA, MICHAEL E. - HFD" userId="42aca32e-bda4-4241-9d15-f52b9d548d40" providerId="ADAL" clId="{3CC874D9-ADA4-4BBF-97CB-C5B22784D5F0}" dt="2023-09-18T19:02:05.249" v="613" actId="931"/>
          <ac:spMkLst>
            <pc:docMk/>
            <pc:sldMk cId="1619455603" sldId="267"/>
            <ac:spMk id="3" creationId="{8A096E2E-D13E-6F37-FD16-23D0AAEC5F9E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619455603" sldId="267"/>
            <ac:spMk id="10" creationId="{0671A8AE-40A1-4631-A6B8-581AFF065482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619455603" sldId="267"/>
            <ac:spMk id="12" creationId="{AB58EF07-17C2-48CF-ABB0-EEF1F17CB8F0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619455603" sldId="267"/>
            <ac:spMk id="14" creationId="{AF2F604E-43BE-4DC3-B983-E071523364F8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619455603" sldId="267"/>
            <ac:spMk id="16" creationId="{08C9B587-E65E-4B52-B37C-ABEBB6E87928}"/>
          </ac:spMkLst>
        </pc:spChg>
        <pc:picChg chg="add mod">
          <ac:chgData name="ZAPATA, MICHAEL E. - HFD" userId="42aca32e-bda4-4241-9d15-f52b9d548d40" providerId="ADAL" clId="{3CC874D9-ADA4-4BBF-97CB-C5B22784D5F0}" dt="2023-09-18T19:02:25.973" v="617" actId="14100"/>
          <ac:picMkLst>
            <pc:docMk/>
            <pc:sldMk cId="1619455603" sldId="267"/>
            <ac:picMk id="5" creationId="{71457808-EED6-E8E6-6056-E76088A7BFD3}"/>
          </ac:picMkLst>
        </pc:picChg>
      </pc:sldChg>
      <pc:sldChg chg="addSp delSp modSp new mod setBg delDesignElem">
        <pc:chgData name="ZAPATA, MICHAEL E. - HFD" userId="42aca32e-bda4-4241-9d15-f52b9d548d40" providerId="ADAL" clId="{3CC874D9-ADA4-4BBF-97CB-C5B22784D5F0}" dt="2023-09-18T20:36:07.767" v="1051"/>
        <pc:sldMkLst>
          <pc:docMk/>
          <pc:sldMk cId="135108690" sldId="268"/>
        </pc:sldMkLst>
        <pc:spChg chg="mod">
          <ac:chgData name="ZAPATA, MICHAEL E. - HFD" userId="42aca32e-bda4-4241-9d15-f52b9d548d40" providerId="ADAL" clId="{3CC874D9-ADA4-4BBF-97CB-C5B22784D5F0}" dt="2023-09-18T19:06:24.137" v="651" actId="26606"/>
          <ac:spMkLst>
            <pc:docMk/>
            <pc:sldMk cId="135108690" sldId="268"/>
            <ac:spMk id="2" creationId="{FD4D8410-27F1-A1C2-A73C-75B80313F6E0}"/>
          </ac:spMkLst>
        </pc:spChg>
        <pc:spChg chg="del">
          <ac:chgData name="ZAPATA, MICHAEL E. - HFD" userId="42aca32e-bda4-4241-9d15-f52b9d548d40" providerId="ADAL" clId="{3CC874D9-ADA4-4BBF-97CB-C5B22784D5F0}" dt="2023-09-18T19:05:20.062" v="645" actId="22"/>
          <ac:spMkLst>
            <pc:docMk/>
            <pc:sldMk cId="135108690" sldId="268"/>
            <ac:spMk id="3" creationId="{E4103777-1B95-F194-AB24-8E78A9E1A7AE}"/>
          </ac:spMkLst>
        </pc:spChg>
        <pc:spChg chg="add del">
          <ac:chgData name="ZAPATA, MICHAEL E. - HFD" userId="42aca32e-bda4-4241-9d15-f52b9d548d40" providerId="ADAL" clId="{3CC874D9-ADA4-4BBF-97CB-C5B22784D5F0}" dt="2023-09-18T19:06:21.469" v="648" actId="26606"/>
          <ac:spMkLst>
            <pc:docMk/>
            <pc:sldMk cId="135108690" sldId="268"/>
            <ac:spMk id="9" creationId="{D11C797C-22AC-782B-BDD2-5A60ABEAC3DD}"/>
          </ac:spMkLst>
        </pc:spChg>
        <pc:spChg chg="add del">
          <ac:chgData name="ZAPATA, MICHAEL E. - HFD" userId="42aca32e-bda4-4241-9d15-f52b9d548d40" providerId="ADAL" clId="{3CC874D9-ADA4-4BBF-97CB-C5B22784D5F0}" dt="2023-09-18T19:06:21.469" v="648" actId="26606"/>
          <ac:spMkLst>
            <pc:docMk/>
            <pc:sldMk cId="135108690" sldId="268"/>
            <ac:spMk id="12" creationId="{07325841-84F9-4C44-B6E8-7FB5C33A5EB5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5108690" sldId="268"/>
            <ac:spMk id="16" creationId="{E659831F-0D9A-4C63-9EBB-8435B85A440F}"/>
          </ac:spMkLst>
        </pc:spChg>
        <pc:spChg chg="add del">
          <ac:chgData name="ZAPATA, MICHAEL E. - HFD" userId="42aca32e-bda4-4241-9d15-f52b9d548d40" providerId="ADAL" clId="{3CC874D9-ADA4-4BBF-97CB-C5B22784D5F0}" dt="2023-09-18T19:06:24.121" v="650" actId="26606"/>
          <ac:spMkLst>
            <pc:docMk/>
            <pc:sldMk cId="135108690" sldId="268"/>
            <ac:spMk id="18" creationId="{947F22DD-18B7-9F22-DC1B-C8A5B02D48AF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5108690" sldId="268"/>
            <ac:spMk id="22" creationId="{058A14AF-9FB5-4CC7-BA35-E8E85D3EDF0E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5108690" sldId="268"/>
            <ac:spMk id="23" creationId="{3A9A4357-BD1D-4622-A4FE-766E6AB8DE84}"/>
          </ac:spMkLst>
        </pc:spChg>
        <pc:spChg chg="add mod">
          <ac:chgData name="ZAPATA, MICHAEL E. - HFD" userId="42aca32e-bda4-4241-9d15-f52b9d548d40" providerId="ADAL" clId="{3CC874D9-ADA4-4BBF-97CB-C5B22784D5F0}" dt="2023-09-18T19:08:11.953" v="714" actId="20577"/>
          <ac:spMkLst>
            <pc:docMk/>
            <pc:sldMk cId="135108690" sldId="268"/>
            <ac:spMk id="24" creationId="{E9086C58-BE33-3223-B25D-DE19E64D7571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35108690" sldId="268"/>
            <ac:spMk id="25" creationId="{E6995CE5-F890-4ABA-82A2-26507CE8D2A3}"/>
          </ac:spMkLst>
        </pc:spChg>
        <pc:grpChg chg="add del">
          <ac:chgData name="ZAPATA, MICHAEL E. - HFD" userId="42aca32e-bda4-4241-9d15-f52b9d548d40" providerId="ADAL" clId="{3CC874D9-ADA4-4BBF-97CB-C5B22784D5F0}" dt="2023-09-18T19:06:21.469" v="648" actId="26606"/>
          <ac:grpSpMkLst>
            <pc:docMk/>
            <pc:sldMk cId="135108690" sldId="268"/>
            <ac:grpSpMk id="14" creationId="{D2A542E6-1924-4FE2-89D1-3CB19468C1F6}"/>
          </ac:grpSpMkLst>
        </pc:grpChg>
        <pc:grpChg chg="add del">
          <ac:chgData name="ZAPATA, MICHAEL E. - HFD" userId="42aca32e-bda4-4241-9d15-f52b9d548d40" providerId="ADAL" clId="{3CC874D9-ADA4-4BBF-97CB-C5B22784D5F0}" dt="2023-09-18T19:06:24.121" v="650" actId="26606"/>
          <ac:grpSpMkLst>
            <pc:docMk/>
            <pc:sldMk cId="135108690" sldId="268"/>
            <ac:grpSpMk id="19" creationId="{6258F736-B256-8039-9DC6-F4E49A5C5AD5}"/>
          </ac:grpSpMkLst>
        </pc:grpChg>
        <pc:picChg chg="add mod ord">
          <ac:chgData name="ZAPATA, MICHAEL E. - HFD" userId="42aca32e-bda4-4241-9d15-f52b9d548d40" providerId="ADAL" clId="{3CC874D9-ADA4-4BBF-97CB-C5B22784D5F0}" dt="2023-09-18T19:06:42.687" v="654" actId="14100"/>
          <ac:picMkLst>
            <pc:docMk/>
            <pc:sldMk cId="135108690" sldId="268"/>
            <ac:picMk id="5" creationId="{A9B1C00E-46B3-6ED6-E905-163F53367DB9}"/>
          </ac:picMkLst>
        </pc:picChg>
      </pc:sldChg>
      <pc:sldChg chg="addSp delSp modSp new mod setBg delDesignElem">
        <pc:chgData name="ZAPATA, MICHAEL E. - HFD" userId="42aca32e-bda4-4241-9d15-f52b9d548d40" providerId="ADAL" clId="{3CC874D9-ADA4-4BBF-97CB-C5B22784D5F0}" dt="2023-09-18T20:36:07.767" v="1051"/>
        <pc:sldMkLst>
          <pc:docMk/>
          <pc:sldMk cId="2226950220" sldId="269"/>
        </pc:sldMkLst>
        <pc:spChg chg="mod ord">
          <ac:chgData name="ZAPATA, MICHAEL E. - HFD" userId="42aca32e-bda4-4241-9d15-f52b9d548d40" providerId="ADAL" clId="{3CC874D9-ADA4-4BBF-97CB-C5B22784D5F0}" dt="2023-09-18T20:20:31.390" v="818" actId="20577"/>
          <ac:spMkLst>
            <pc:docMk/>
            <pc:sldMk cId="2226950220" sldId="269"/>
            <ac:spMk id="2" creationId="{4D72A400-5EC7-36C7-A86B-C3E1DE731BFF}"/>
          </ac:spMkLst>
        </pc:spChg>
        <pc:spChg chg="del">
          <ac:chgData name="ZAPATA, MICHAEL E. - HFD" userId="42aca32e-bda4-4241-9d15-f52b9d548d40" providerId="ADAL" clId="{3CC874D9-ADA4-4BBF-97CB-C5B22784D5F0}" dt="2023-09-18T19:56:45.390" v="738" actId="22"/>
          <ac:spMkLst>
            <pc:docMk/>
            <pc:sldMk cId="2226950220" sldId="269"/>
            <ac:spMk id="3" creationId="{46E3AAC1-2F31-403A-5589-8EE4BCCF76B0}"/>
          </ac:spMkLst>
        </pc:spChg>
        <pc:spChg chg="add mod">
          <ac:chgData name="ZAPATA, MICHAEL E. - HFD" userId="42aca32e-bda4-4241-9d15-f52b9d548d40" providerId="ADAL" clId="{3CC874D9-ADA4-4BBF-97CB-C5B22784D5F0}" dt="2023-09-18T19:58:08.983" v="771" actId="122"/>
          <ac:spMkLst>
            <pc:docMk/>
            <pc:sldMk cId="2226950220" sldId="269"/>
            <ac:spMk id="9" creationId="{FB910E4D-00D2-048E-30D7-7A1C5CBDD73E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226950220" sldId="269"/>
            <ac:spMk id="12" creationId="{D7A453D2-15D8-4403-815F-291FA16340D9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226950220" sldId="269"/>
            <ac:spMk id="14" creationId="{8161EA6B-09CA-445B-AB0D-8DF76FA92DEF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226950220" sldId="269"/>
            <ac:spMk id="24" creationId="{B8114C98-A349-4111-A123-E8EAB86ABE30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2226950220" sldId="269"/>
            <ac:spMk id="38" creationId="{E2D3D3F2-ABBB-4453-B1C5-1BEBF7E4DD56}"/>
          </ac:spMkLst>
        </pc:spChg>
        <pc:grpChg chg="add del">
          <ac:chgData name="ZAPATA, MICHAEL E. - HFD" userId="42aca32e-bda4-4241-9d15-f52b9d548d40" providerId="ADAL" clId="{3CC874D9-ADA4-4BBF-97CB-C5B22784D5F0}" dt="2023-09-18T20:36:07.767" v="1051"/>
          <ac:grpSpMkLst>
            <pc:docMk/>
            <pc:sldMk cId="2226950220" sldId="269"/>
            <ac:grpSpMk id="16" creationId="{1EA1DAFF-CECA-492F-BFA1-22C64956B8D9}"/>
          </ac:grpSpMkLst>
        </pc:grpChg>
        <pc:grpChg chg="add del">
          <ac:chgData name="ZAPATA, MICHAEL E. - HFD" userId="42aca32e-bda4-4241-9d15-f52b9d548d40" providerId="ADAL" clId="{3CC874D9-ADA4-4BBF-97CB-C5B22784D5F0}" dt="2023-09-18T20:36:07.767" v="1051"/>
          <ac:grpSpMkLst>
            <pc:docMk/>
            <pc:sldMk cId="2226950220" sldId="269"/>
            <ac:grpSpMk id="26" creationId="{670FB431-AE18-414D-92F4-1D12D1991152}"/>
          </ac:grpSpMkLst>
        </pc:grpChg>
        <pc:grpChg chg="add del">
          <ac:chgData name="ZAPATA, MICHAEL E. - HFD" userId="42aca32e-bda4-4241-9d15-f52b9d548d40" providerId="ADAL" clId="{3CC874D9-ADA4-4BBF-97CB-C5B22784D5F0}" dt="2023-09-18T20:36:07.767" v="1051"/>
          <ac:grpSpMkLst>
            <pc:docMk/>
            <pc:sldMk cId="2226950220" sldId="269"/>
            <ac:grpSpMk id="32" creationId="{AF19A774-30A5-488B-9BAF-629C6440294E}"/>
          </ac:grpSpMkLst>
        </pc:grpChg>
        <pc:grpChg chg="add del">
          <ac:chgData name="ZAPATA, MICHAEL E. - HFD" userId="42aca32e-bda4-4241-9d15-f52b9d548d40" providerId="ADAL" clId="{3CC874D9-ADA4-4BBF-97CB-C5B22784D5F0}" dt="2023-09-18T20:36:07.767" v="1051"/>
          <ac:grpSpMkLst>
            <pc:docMk/>
            <pc:sldMk cId="2226950220" sldId="269"/>
            <ac:grpSpMk id="40" creationId="{8214E4A5-A0D2-42C4-8D14-D2A7E495F041}"/>
          </ac:grpSpMkLst>
        </pc:grpChg>
        <pc:picChg chg="add mod ord">
          <ac:chgData name="ZAPATA, MICHAEL E. - HFD" userId="42aca32e-bda4-4241-9d15-f52b9d548d40" providerId="ADAL" clId="{3CC874D9-ADA4-4BBF-97CB-C5B22784D5F0}" dt="2023-09-18T19:56:52.968" v="739" actId="26606"/>
          <ac:picMkLst>
            <pc:docMk/>
            <pc:sldMk cId="2226950220" sldId="269"/>
            <ac:picMk id="5" creationId="{567A5B3E-7143-5FBD-0721-56CB97F8676C}"/>
          </ac:picMkLst>
        </pc:picChg>
      </pc:sldChg>
      <pc:sldChg chg="new del">
        <pc:chgData name="ZAPATA, MICHAEL E. - HFD" userId="42aca32e-bda4-4241-9d15-f52b9d548d40" providerId="ADAL" clId="{3CC874D9-ADA4-4BBF-97CB-C5B22784D5F0}" dt="2023-09-18T20:00:47.828" v="774" actId="2696"/>
        <pc:sldMkLst>
          <pc:docMk/>
          <pc:sldMk cId="3115398150" sldId="270"/>
        </pc:sldMkLst>
      </pc:sldChg>
      <pc:sldChg chg="del">
        <pc:chgData name="ZAPATA, MICHAEL E. - HFD" userId="42aca32e-bda4-4241-9d15-f52b9d548d40" providerId="ADAL" clId="{3CC874D9-ADA4-4BBF-97CB-C5B22784D5F0}" dt="2023-09-18T20:21:01.043" v="819" actId="2696"/>
        <pc:sldMkLst>
          <pc:docMk/>
          <pc:sldMk cId="1277492844" sldId="274"/>
        </pc:sldMkLst>
      </pc:sldChg>
      <pc:sldChg chg="add del">
        <pc:chgData name="ZAPATA, MICHAEL E. - HFD" userId="42aca32e-bda4-4241-9d15-f52b9d548d40" providerId="ADAL" clId="{3CC874D9-ADA4-4BBF-97CB-C5B22784D5F0}" dt="2023-09-18T20:19:56.791" v="784" actId="2696"/>
        <pc:sldMkLst>
          <pc:docMk/>
          <pc:sldMk cId="4160159076" sldId="278"/>
        </pc:sldMkLst>
      </pc:sldChg>
      <pc:sldChg chg="addSp delSp modSp mod setBg delDesignElem">
        <pc:chgData name="ZAPATA, MICHAEL E. - HFD" userId="42aca32e-bda4-4241-9d15-f52b9d548d40" providerId="ADAL" clId="{3CC874D9-ADA4-4BBF-97CB-C5B22784D5F0}" dt="2023-09-18T20:36:07.767" v="1051"/>
        <pc:sldMkLst>
          <pc:docMk/>
          <pc:sldMk cId="1192009018" sldId="279"/>
        </pc:sldMkLst>
        <pc:spChg chg="mod">
          <ac:chgData name="ZAPATA, MICHAEL E. - HFD" userId="42aca32e-bda4-4241-9d15-f52b9d548d40" providerId="ADAL" clId="{3CC874D9-ADA4-4BBF-97CB-C5B22784D5F0}" dt="2023-09-18T20:09:34.770" v="778" actId="26606"/>
          <ac:spMkLst>
            <pc:docMk/>
            <pc:sldMk cId="1192009018" sldId="279"/>
            <ac:spMk id="2" creationId="{9F104E1D-79B0-C42B-B283-5D1D00BB9721}"/>
          </ac:spMkLst>
        </pc:spChg>
        <pc:spChg chg="add del">
          <ac:chgData name="ZAPATA, MICHAEL E. - HFD" userId="42aca32e-bda4-4241-9d15-f52b9d548d40" providerId="ADAL" clId="{3CC874D9-ADA4-4BBF-97CB-C5B22784D5F0}" dt="2023-09-18T20:09:34.770" v="778" actId="26606"/>
          <ac:spMkLst>
            <pc:docMk/>
            <pc:sldMk cId="1192009018" sldId="279"/>
            <ac:spMk id="3" creationId="{4AD71E84-BA22-9A22-EB99-08F47FE67CFB}"/>
          </ac:spMkLst>
        </pc:spChg>
        <pc:spChg chg="add del">
          <ac:chgData name="ZAPATA, MICHAEL E. - HFD" userId="42aca32e-bda4-4241-9d15-f52b9d548d40" providerId="ADAL" clId="{3CC874D9-ADA4-4BBF-97CB-C5B22784D5F0}" dt="2023-09-18T20:09:34.687" v="777" actId="26606"/>
          <ac:spMkLst>
            <pc:docMk/>
            <pc:sldMk cId="1192009018" sldId="279"/>
            <ac:spMk id="9" creationId="{BACC6370-2D7E-4714-9D71-7542949D7D5D}"/>
          </ac:spMkLst>
        </pc:spChg>
        <pc:spChg chg="add del">
          <ac:chgData name="ZAPATA, MICHAEL E. - HFD" userId="42aca32e-bda4-4241-9d15-f52b9d548d40" providerId="ADAL" clId="{3CC874D9-ADA4-4BBF-97CB-C5B22784D5F0}" dt="2023-09-18T20:09:34.687" v="777" actId="26606"/>
          <ac:spMkLst>
            <pc:docMk/>
            <pc:sldMk cId="1192009018" sldId="279"/>
            <ac:spMk id="11" creationId="{256B2C21-A230-48C0-8DF1-C46611373C44}"/>
          </ac:spMkLst>
        </pc:spChg>
        <pc:spChg chg="add del">
          <ac:chgData name="ZAPATA, MICHAEL E. - HFD" userId="42aca32e-bda4-4241-9d15-f52b9d548d40" providerId="ADAL" clId="{3CC874D9-ADA4-4BBF-97CB-C5B22784D5F0}" dt="2023-09-18T20:09:34.687" v="777" actId="26606"/>
          <ac:spMkLst>
            <pc:docMk/>
            <pc:sldMk cId="1192009018" sldId="279"/>
            <ac:spMk id="13" creationId="{3847E18C-932D-4C95-AABA-FEC7C9499AD7}"/>
          </ac:spMkLst>
        </pc:spChg>
        <pc:spChg chg="add del">
          <ac:chgData name="ZAPATA, MICHAEL E. - HFD" userId="42aca32e-bda4-4241-9d15-f52b9d548d40" providerId="ADAL" clId="{3CC874D9-ADA4-4BBF-97CB-C5B22784D5F0}" dt="2023-09-18T20:09:34.687" v="777" actId="26606"/>
          <ac:spMkLst>
            <pc:docMk/>
            <pc:sldMk cId="1192009018" sldId="279"/>
            <ac:spMk id="15" creationId="{3150CB11-0C61-439E-910F-5787759E72A0}"/>
          </ac:spMkLst>
        </pc:spChg>
        <pc:spChg chg="add del">
          <ac:chgData name="ZAPATA, MICHAEL E. - HFD" userId="42aca32e-bda4-4241-9d15-f52b9d548d40" providerId="ADAL" clId="{3CC874D9-ADA4-4BBF-97CB-C5B22784D5F0}" dt="2023-09-18T20:09:34.687" v="777" actId="26606"/>
          <ac:spMkLst>
            <pc:docMk/>
            <pc:sldMk cId="1192009018" sldId="279"/>
            <ac:spMk id="17" creationId="{43F8A58B-5155-44CE-A5FF-7647B47D0A7A}"/>
          </ac:spMkLst>
        </pc:spChg>
        <pc:spChg chg="add del">
          <ac:chgData name="ZAPATA, MICHAEL E. - HFD" userId="42aca32e-bda4-4241-9d15-f52b9d548d40" providerId="ADAL" clId="{3CC874D9-ADA4-4BBF-97CB-C5B22784D5F0}" dt="2023-09-18T20:09:34.687" v="777" actId="26606"/>
          <ac:spMkLst>
            <pc:docMk/>
            <pc:sldMk cId="1192009018" sldId="279"/>
            <ac:spMk id="19" creationId="{443F2ACA-E6D6-4028-82DD-F03C262D5DE6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192009018" sldId="279"/>
            <ac:spMk id="21" creationId="{BACC6370-2D7E-4714-9D71-7542949D7D5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192009018" sldId="279"/>
            <ac:spMk id="22" creationId="{256B2C21-A230-48C0-8DF1-C46611373C44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192009018" sldId="279"/>
            <ac:spMk id="23" creationId="{3847E18C-932D-4C95-AABA-FEC7C9499AD7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192009018" sldId="279"/>
            <ac:spMk id="24" creationId="{3150CB11-0C61-439E-910F-5787759E72A0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192009018" sldId="279"/>
            <ac:spMk id="25" creationId="{43F8A58B-5155-44CE-A5FF-7647B47D0A7A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192009018" sldId="279"/>
            <ac:spMk id="26" creationId="{443F2ACA-E6D6-4028-82DD-F03C262D5DE6}"/>
          </ac:spMkLst>
        </pc:spChg>
        <pc:graphicFrameChg chg="add del">
          <ac:chgData name="ZAPATA, MICHAEL E. - HFD" userId="42aca32e-bda4-4241-9d15-f52b9d548d40" providerId="ADAL" clId="{3CC874D9-ADA4-4BBF-97CB-C5B22784D5F0}" dt="2023-09-18T20:09:34.687" v="777" actId="26606"/>
          <ac:graphicFrameMkLst>
            <pc:docMk/>
            <pc:sldMk cId="1192009018" sldId="279"/>
            <ac:graphicFrameMk id="5" creationId="{851981F1-5A5B-9696-CB72-82DEF8E24CB2}"/>
          </ac:graphicFrameMkLst>
        </pc:graphicFrameChg>
        <pc:graphicFrameChg chg="add">
          <ac:chgData name="ZAPATA, MICHAEL E. - HFD" userId="42aca32e-bda4-4241-9d15-f52b9d548d40" providerId="ADAL" clId="{3CC874D9-ADA4-4BBF-97CB-C5B22784D5F0}" dt="2023-09-18T20:09:34.770" v="778" actId="26606"/>
          <ac:graphicFrameMkLst>
            <pc:docMk/>
            <pc:sldMk cId="1192009018" sldId="279"/>
            <ac:graphicFrameMk id="27" creationId="{6BBBF199-B9EC-16A2-61C8-9E8D5DA86B97}"/>
          </ac:graphicFrameMkLst>
        </pc:graphicFrameChg>
      </pc:sldChg>
      <pc:sldChg chg="addSp delSp modSp new mod setBg delDesignElem">
        <pc:chgData name="ZAPATA, MICHAEL E. - HFD" userId="42aca32e-bda4-4241-9d15-f52b9d548d40" providerId="ADAL" clId="{3CC874D9-ADA4-4BBF-97CB-C5B22784D5F0}" dt="2023-09-18T20:36:07.767" v="1051"/>
        <pc:sldMkLst>
          <pc:docMk/>
          <pc:sldMk cId="1476276876" sldId="280"/>
        </pc:sldMkLst>
        <pc:spChg chg="del">
          <ac:chgData name="ZAPATA, MICHAEL E. - HFD" userId="42aca32e-bda4-4241-9d15-f52b9d548d40" providerId="ADAL" clId="{3CC874D9-ADA4-4BBF-97CB-C5B22784D5F0}" dt="2023-09-18T20:14:19.492" v="783" actId="26606"/>
          <ac:spMkLst>
            <pc:docMk/>
            <pc:sldMk cId="1476276876" sldId="280"/>
            <ac:spMk id="2" creationId="{2277F1FB-D86C-4A93-6819-AE8105CBC467}"/>
          </ac:spMkLst>
        </pc:spChg>
        <pc:spChg chg="del">
          <ac:chgData name="ZAPATA, MICHAEL E. - HFD" userId="42aca32e-bda4-4241-9d15-f52b9d548d40" providerId="ADAL" clId="{3CC874D9-ADA4-4BBF-97CB-C5B22784D5F0}" dt="2023-09-18T20:14:03.141" v="780" actId="931"/>
          <ac:spMkLst>
            <pc:docMk/>
            <pc:sldMk cId="1476276876" sldId="280"/>
            <ac:spMk id="3" creationId="{074D4AB4-5313-4E14-CA13-F9250B069235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476276876" sldId="280"/>
            <ac:spMk id="10" creationId="{AB8C311F-7253-4AED-9701-7FC0708C41C7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476276876" sldId="280"/>
            <ac:spMk id="12" creationId="{E2384209-CB15-4CDF-9D31-C44FD9A3F20D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476276876" sldId="280"/>
            <ac:spMk id="14" creationId="{2633B3B5-CC90-43F0-8714-D31D1F3F0209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476276876" sldId="280"/>
            <ac:spMk id="16" creationId="{A8D57A06-A426-446D-B02C-A2DC6B62E45E}"/>
          </ac:spMkLst>
        </pc:spChg>
        <pc:picChg chg="add mod">
          <ac:chgData name="ZAPATA, MICHAEL E. - HFD" userId="42aca32e-bda4-4241-9d15-f52b9d548d40" providerId="ADAL" clId="{3CC874D9-ADA4-4BBF-97CB-C5B22784D5F0}" dt="2023-09-18T20:14:19.492" v="783" actId="26606"/>
          <ac:picMkLst>
            <pc:docMk/>
            <pc:sldMk cId="1476276876" sldId="280"/>
            <ac:picMk id="5" creationId="{B970B9D3-2B15-01A1-F2B3-1DAA69AE5B27}"/>
          </ac:picMkLst>
        </pc:picChg>
      </pc:sldChg>
      <pc:sldChg chg="addSp delSp modSp new mod setBg delDesignElem">
        <pc:chgData name="ZAPATA, MICHAEL E. - HFD" userId="42aca32e-bda4-4241-9d15-f52b9d548d40" providerId="ADAL" clId="{3CC874D9-ADA4-4BBF-97CB-C5B22784D5F0}" dt="2023-09-18T20:36:07.767" v="1051"/>
        <pc:sldMkLst>
          <pc:docMk/>
          <pc:sldMk cId="1512660946" sldId="281"/>
        </pc:sldMkLst>
        <pc:spChg chg="mod">
          <ac:chgData name="ZAPATA, MICHAEL E. - HFD" userId="42aca32e-bda4-4241-9d15-f52b9d548d40" providerId="ADAL" clId="{3CC874D9-ADA4-4BBF-97CB-C5B22784D5F0}" dt="2023-09-18T20:23:42.765" v="851" actId="20577"/>
          <ac:spMkLst>
            <pc:docMk/>
            <pc:sldMk cId="1512660946" sldId="281"/>
            <ac:spMk id="2" creationId="{91887158-F355-0D2B-E186-928E4F9EA003}"/>
          </ac:spMkLst>
        </pc:spChg>
        <pc:spChg chg="del">
          <ac:chgData name="ZAPATA, MICHAEL E. - HFD" userId="42aca32e-bda4-4241-9d15-f52b9d548d40" providerId="ADAL" clId="{3CC874D9-ADA4-4BBF-97CB-C5B22784D5F0}" dt="2023-09-18T20:21:43.142" v="821"/>
          <ac:spMkLst>
            <pc:docMk/>
            <pc:sldMk cId="1512660946" sldId="281"/>
            <ac:spMk id="3" creationId="{D67AA1DE-0C8A-0B29-9723-398804777693}"/>
          </ac:spMkLst>
        </pc:spChg>
        <pc:spChg chg="add del">
          <ac:chgData name="ZAPATA, MICHAEL E. - HFD" userId="42aca32e-bda4-4241-9d15-f52b9d548d40" providerId="ADAL" clId="{3CC874D9-ADA4-4BBF-97CB-C5B22784D5F0}" dt="2023-09-18T20:22:16.005" v="824"/>
          <ac:spMkLst>
            <pc:docMk/>
            <pc:sldMk cId="1512660946" sldId="281"/>
            <ac:spMk id="8" creationId="{2F1437F8-B04F-1ECD-4240-31EE358A5942}"/>
          </ac:spMkLst>
        </pc:spChg>
        <pc:spChg chg="add del">
          <ac:chgData name="ZAPATA, MICHAEL E. - HFD" userId="42aca32e-bda4-4241-9d15-f52b9d548d40" providerId="ADAL" clId="{3CC874D9-ADA4-4BBF-97CB-C5B22784D5F0}" dt="2023-09-18T20:22:32.001" v="829" actId="26606"/>
          <ac:spMkLst>
            <pc:docMk/>
            <pc:sldMk cId="1512660946" sldId="281"/>
            <ac:spMk id="11" creationId="{84ECDE7A-6944-466D-8FFE-149A29BA6BAE}"/>
          </ac:spMkLst>
        </pc:spChg>
        <pc:spChg chg="add del">
          <ac:chgData name="ZAPATA, MICHAEL E. - HFD" userId="42aca32e-bda4-4241-9d15-f52b9d548d40" providerId="ADAL" clId="{3CC874D9-ADA4-4BBF-97CB-C5B22784D5F0}" dt="2023-09-18T20:22:32.001" v="829" actId="26606"/>
          <ac:spMkLst>
            <pc:docMk/>
            <pc:sldMk cId="1512660946" sldId="281"/>
            <ac:spMk id="13" creationId="{B3420082-9415-44EC-802E-C77D71D59C57}"/>
          </ac:spMkLst>
        </pc:spChg>
        <pc:spChg chg="add del">
          <ac:chgData name="ZAPATA, MICHAEL E. - HFD" userId="42aca32e-bda4-4241-9d15-f52b9d548d40" providerId="ADAL" clId="{3CC874D9-ADA4-4BBF-97CB-C5B22784D5F0}" dt="2023-09-18T20:22:32.001" v="829" actId="26606"/>
          <ac:spMkLst>
            <pc:docMk/>
            <pc:sldMk cId="1512660946" sldId="281"/>
            <ac:spMk id="15" creationId="{55A52C45-1FCB-4636-A80F-2849B8226C01}"/>
          </ac:spMkLst>
        </pc:spChg>
        <pc:spChg chg="add del">
          <ac:chgData name="ZAPATA, MICHAEL E. - HFD" userId="42aca32e-bda4-4241-9d15-f52b9d548d40" providerId="ADAL" clId="{3CC874D9-ADA4-4BBF-97CB-C5B22784D5F0}" dt="2023-09-18T20:22:32.001" v="829" actId="26606"/>
          <ac:spMkLst>
            <pc:docMk/>
            <pc:sldMk cId="1512660946" sldId="281"/>
            <ac:spMk id="17" creationId="{768EB4DD-3704-43AD-92B3-C4E0C6EA92CB}"/>
          </ac:spMkLst>
        </pc:spChg>
        <pc:spChg chg="add mod">
          <ac:chgData name="ZAPATA, MICHAEL E. - HFD" userId="42aca32e-bda4-4241-9d15-f52b9d548d40" providerId="ADAL" clId="{3CC874D9-ADA4-4BBF-97CB-C5B22784D5F0}" dt="2023-09-18T20:26:01.913" v="969" actId="255"/>
          <ac:spMkLst>
            <pc:docMk/>
            <pc:sldMk cId="1512660946" sldId="281"/>
            <ac:spMk id="21" creationId="{ACD31568-E34B-A858-E368-8CBBE46D342F}"/>
          </ac:spMkLst>
        </pc:spChg>
        <pc:spChg chg="add del">
          <ac:chgData name="ZAPATA, MICHAEL E. - HFD" userId="42aca32e-bda4-4241-9d15-f52b9d548d40" providerId="ADAL" clId="{3CC874D9-ADA4-4BBF-97CB-C5B22784D5F0}" dt="2023-09-18T20:36:07.767" v="1051"/>
          <ac:spMkLst>
            <pc:docMk/>
            <pc:sldMk cId="1512660946" sldId="281"/>
            <ac:spMk id="24" creationId="{E8A8EAB8-D2FF-444D-B34B-7D32F106AD0E}"/>
          </ac:spMkLst>
        </pc:spChg>
        <pc:picChg chg="add mod ord">
          <ac:chgData name="ZAPATA, MICHAEL E. - HFD" userId="42aca32e-bda4-4241-9d15-f52b9d548d40" providerId="ADAL" clId="{3CC874D9-ADA4-4BBF-97CB-C5B22784D5F0}" dt="2023-09-18T20:22:32.001" v="829" actId="26606"/>
          <ac:picMkLst>
            <pc:docMk/>
            <pc:sldMk cId="1512660946" sldId="281"/>
            <ac:picMk id="4" creationId="{F610292C-5BEA-5C40-BF75-309C34C19C84}"/>
          </ac:picMkLst>
        </pc:picChg>
        <pc:picChg chg="add mod">
          <ac:chgData name="ZAPATA, MICHAEL E. - HFD" userId="42aca32e-bda4-4241-9d15-f52b9d548d40" providerId="ADAL" clId="{3CC874D9-ADA4-4BBF-97CB-C5B22784D5F0}" dt="2023-09-18T20:22:32.001" v="829" actId="26606"/>
          <ac:picMkLst>
            <pc:docMk/>
            <pc:sldMk cId="1512660946" sldId="281"/>
            <ac:picMk id="5" creationId="{667B52E6-756C-D6E3-EBD2-867D27724DD5}"/>
          </ac:picMkLst>
        </pc:pic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1512660946" sldId="281"/>
            <ac:cxnSpMk id="26" creationId="{EEA38897-7BA3-4408-8083-3235339C4A60}"/>
          </ac:cxnSpMkLst>
        </pc:cxn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1512660946" sldId="281"/>
            <ac:cxnSpMk id="28" creationId="{CA240C79-242E-4918-9F28-B101847D1CC6}"/>
          </ac:cxnSpMkLst>
        </pc:cxnChg>
        <pc:cxnChg chg="add del">
          <ac:chgData name="ZAPATA, MICHAEL E. - HFD" userId="42aca32e-bda4-4241-9d15-f52b9d548d40" providerId="ADAL" clId="{3CC874D9-ADA4-4BBF-97CB-C5B22784D5F0}" dt="2023-09-18T20:36:07.767" v="1051"/>
          <ac:cxnSpMkLst>
            <pc:docMk/>
            <pc:sldMk cId="1512660946" sldId="281"/>
            <ac:cxnSpMk id="30" creationId="{F11AD06B-AB20-4097-8606-5DA00DBACE88}"/>
          </ac:cxnSpMkLst>
        </pc:cxnChg>
      </pc:sldChg>
      <pc:sldChg chg="addSp delSp modSp new mod setBg">
        <pc:chgData name="ZAPATA, MICHAEL E. - HFD" userId="42aca32e-bda4-4241-9d15-f52b9d548d40" providerId="ADAL" clId="{3CC874D9-ADA4-4BBF-97CB-C5B22784D5F0}" dt="2023-09-18T20:36:15.329" v="1052" actId="26606"/>
        <pc:sldMkLst>
          <pc:docMk/>
          <pc:sldMk cId="1251801111" sldId="282"/>
        </pc:sldMkLst>
        <pc:spChg chg="mod">
          <ac:chgData name="ZAPATA, MICHAEL E. - HFD" userId="42aca32e-bda4-4241-9d15-f52b9d548d40" providerId="ADAL" clId="{3CC874D9-ADA4-4BBF-97CB-C5B22784D5F0}" dt="2023-09-18T20:36:15.329" v="1052" actId="26606"/>
          <ac:spMkLst>
            <pc:docMk/>
            <pc:sldMk cId="1251801111" sldId="282"/>
            <ac:spMk id="2" creationId="{A0EFD2D5-5D9B-D45D-1894-43DF06DE63E4}"/>
          </ac:spMkLst>
        </pc:spChg>
        <pc:spChg chg="add del">
          <ac:chgData name="ZAPATA, MICHAEL E. - HFD" userId="42aca32e-bda4-4241-9d15-f52b9d548d40" providerId="ADAL" clId="{3CC874D9-ADA4-4BBF-97CB-C5B22784D5F0}" dt="2023-09-18T20:30:13.230" v="976" actId="1957"/>
          <ac:spMkLst>
            <pc:docMk/>
            <pc:sldMk cId="1251801111" sldId="282"/>
            <ac:spMk id="3" creationId="{BB733CF6-BFCC-6C90-21A2-E59C3FF92E6D}"/>
          </ac:spMkLst>
        </pc:spChg>
        <pc:spChg chg="add">
          <ac:chgData name="ZAPATA, MICHAEL E. - HFD" userId="42aca32e-bda4-4241-9d15-f52b9d548d40" providerId="ADAL" clId="{3CC874D9-ADA4-4BBF-97CB-C5B22784D5F0}" dt="2023-09-18T20:36:15.329" v="1052" actId="26606"/>
          <ac:spMkLst>
            <pc:docMk/>
            <pc:sldMk cId="1251801111" sldId="282"/>
            <ac:spMk id="14" creationId="{1D63C574-BFD2-41A1-A567-B0C3CC7FDD4F}"/>
          </ac:spMkLst>
        </pc:spChg>
        <pc:spChg chg="add">
          <ac:chgData name="ZAPATA, MICHAEL E. - HFD" userId="42aca32e-bda4-4241-9d15-f52b9d548d40" providerId="ADAL" clId="{3CC874D9-ADA4-4BBF-97CB-C5B22784D5F0}" dt="2023-09-18T20:36:15.329" v="1052" actId="26606"/>
          <ac:spMkLst>
            <pc:docMk/>
            <pc:sldMk cId="1251801111" sldId="282"/>
            <ac:spMk id="16" creationId="{E2A46BAB-8C31-42B2-90E8-B26DD3E81D37}"/>
          </ac:spMkLst>
        </pc:spChg>
        <pc:grpChg chg="add">
          <ac:chgData name="ZAPATA, MICHAEL E. - HFD" userId="42aca32e-bda4-4241-9d15-f52b9d548d40" providerId="ADAL" clId="{3CC874D9-ADA4-4BBF-97CB-C5B22784D5F0}" dt="2023-09-18T20:36:15.329" v="1052" actId="26606"/>
          <ac:grpSpMkLst>
            <pc:docMk/>
            <pc:sldMk cId="1251801111" sldId="282"/>
            <ac:grpSpMk id="18" creationId="{B3F7A3C7-0737-4E57-B30E-8EEFE638B401}"/>
          </ac:grpSpMkLst>
        </pc:grpChg>
        <pc:grpChg chg="add">
          <ac:chgData name="ZAPATA, MICHAEL E. - HFD" userId="42aca32e-bda4-4241-9d15-f52b9d548d40" providerId="ADAL" clId="{3CC874D9-ADA4-4BBF-97CB-C5B22784D5F0}" dt="2023-09-18T20:36:15.329" v="1052" actId="26606"/>
          <ac:grpSpMkLst>
            <pc:docMk/>
            <pc:sldMk cId="1251801111" sldId="282"/>
            <ac:grpSpMk id="22" creationId="{43F5E015-E085-4624-B431-B42414448684}"/>
          </ac:grpSpMkLst>
        </pc:grpChg>
        <pc:graphicFrameChg chg="add del mod modGraphic">
          <ac:chgData name="ZAPATA, MICHAEL E. - HFD" userId="42aca32e-bda4-4241-9d15-f52b9d548d40" providerId="ADAL" clId="{3CC874D9-ADA4-4BBF-97CB-C5B22784D5F0}" dt="2023-09-18T20:29:14.671" v="974"/>
          <ac:graphicFrameMkLst>
            <pc:docMk/>
            <pc:sldMk cId="1251801111" sldId="282"/>
            <ac:graphicFrameMk id="6" creationId="{54583A96-EDCB-7DD5-9D5B-5AD8871DB1F0}"/>
          </ac:graphicFrameMkLst>
        </pc:graphicFrameChg>
        <pc:graphicFrameChg chg="add mod">
          <ac:chgData name="ZAPATA, MICHAEL E. - HFD" userId="42aca32e-bda4-4241-9d15-f52b9d548d40" providerId="ADAL" clId="{3CC874D9-ADA4-4BBF-97CB-C5B22784D5F0}" dt="2023-09-18T20:36:15.329" v="1052" actId="26606"/>
          <ac:graphicFrameMkLst>
            <pc:docMk/>
            <pc:sldMk cId="1251801111" sldId="282"/>
            <ac:graphicFrameMk id="9" creationId="{1F3C24C0-AD2F-2052-AB1E-725CB2F4EA23}"/>
          </ac:graphicFrameMkLst>
        </pc:graphicFrameChg>
      </pc:sldChg>
      <pc:sldChg chg="new del">
        <pc:chgData name="ZAPATA, MICHAEL E. - HFD" userId="42aca32e-bda4-4241-9d15-f52b9d548d40" providerId="ADAL" clId="{3CC874D9-ADA4-4BBF-97CB-C5B22784D5F0}" dt="2023-09-18T20:37:56.665" v="1054" actId="2696"/>
        <pc:sldMkLst>
          <pc:docMk/>
          <pc:sldMk cId="605445029" sldId="283"/>
        </pc:sldMkLst>
      </pc:sldChg>
      <pc:sldChg chg="addSp delSp modSp new mod setBg">
        <pc:chgData name="ZAPATA, MICHAEL E. - HFD" userId="42aca32e-bda4-4241-9d15-f52b9d548d40" providerId="ADAL" clId="{3CC874D9-ADA4-4BBF-97CB-C5B22784D5F0}" dt="2023-09-18T20:48:35.207" v="1293" actId="26606"/>
        <pc:sldMkLst>
          <pc:docMk/>
          <pc:sldMk cId="4187551127" sldId="283"/>
        </pc:sldMkLst>
        <pc:spChg chg="mo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2" creationId="{8A2EDDC8-CD9A-B627-C4FE-F964482A8ABF}"/>
          </ac:spMkLst>
        </pc:spChg>
        <pc:spChg chg="del mo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3" creationId="{20AB234C-B99E-92DF-B368-93FFFCD7B7ED}"/>
          </ac:spMkLst>
        </pc:spChg>
        <pc:spChg chg="ad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9" creationId="{BACC6370-2D7E-4714-9D71-7542949D7D5D}"/>
          </ac:spMkLst>
        </pc:spChg>
        <pc:spChg chg="ad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11" creationId="{256B2C21-A230-48C0-8DF1-C46611373C44}"/>
          </ac:spMkLst>
        </pc:spChg>
        <pc:spChg chg="ad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13" creationId="{3847E18C-932D-4C95-AABA-FEC7C9499AD7}"/>
          </ac:spMkLst>
        </pc:spChg>
        <pc:spChg chg="ad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15" creationId="{3150CB11-0C61-439E-910F-5787759E72A0}"/>
          </ac:spMkLst>
        </pc:spChg>
        <pc:spChg chg="ad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17" creationId="{43F8A58B-5155-44CE-A5FF-7647B47D0A7A}"/>
          </ac:spMkLst>
        </pc:spChg>
        <pc:spChg chg="add">
          <ac:chgData name="ZAPATA, MICHAEL E. - HFD" userId="42aca32e-bda4-4241-9d15-f52b9d548d40" providerId="ADAL" clId="{3CC874D9-ADA4-4BBF-97CB-C5B22784D5F0}" dt="2023-09-18T20:48:35.207" v="1293" actId="26606"/>
          <ac:spMkLst>
            <pc:docMk/>
            <pc:sldMk cId="4187551127" sldId="283"/>
            <ac:spMk id="19" creationId="{443F2ACA-E6D6-4028-82DD-F03C262D5DE6}"/>
          </ac:spMkLst>
        </pc:spChg>
        <pc:graphicFrameChg chg="add">
          <ac:chgData name="ZAPATA, MICHAEL E. - HFD" userId="42aca32e-bda4-4241-9d15-f52b9d548d40" providerId="ADAL" clId="{3CC874D9-ADA4-4BBF-97CB-C5B22784D5F0}" dt="2023-09-18T20:48:35.207" v="1293" actId="26606"/>
          <ac:graphicFrameMkLst>
            <pc:docMk/>
            <pc:sldMk cId="4187551127" sldId="283"/>
            <ac:graphicFrameMk id="5" creationId="{485A7E17-0346-3635-53A3-F8FC00841931}"/>
          </ac:graphicFrameMkLst>
        </pc:graphicFrameChg>
      </pc:sldChg>
      <pc:sldChg chg="addSp delSp modSp new mod setBg">
        <pc:chgData name="ZAPATA, MICHAEL E. - HFD" userId="42aca32e-bda4-4241-9d15-f52b9d548d40" providerId="ADAL" clId="{3CC874D9-ADA4-4BBF-97CB-C5B22784D5F0}" dt="2023-09-18T21:13:02.833" v="1583" actId="14100"/>
        <pc:sldMkLst>
          <pc:docMk/>
          <pc:sldMk cId="1731896810" sldId="284"/>
        </pc:sldMkLst>
        <pc:spChg chg="mod ord">
          <ac:chgData name="ZAPATA, MICHAEL E. - HFD" userId="42aca32e-bda4-4241-9d15-f52b9d548d40" providerId="ADAL" clId="{3CC874D9-ADA4-4BBF-97CB-C5B22784D5F0}" dt="2023-09-18T21:12:51.678" v="1580" actId="26606"/>
          <ac:spMkLst>
            <pc:docMk/>
            <pc:sldMk cId="1731896810" sldId="284"/>
            <ac:spMk id="2" creationId="{B9053831-CE5A-26EE-ADE6-D0E400D1ACBD}"/>
          </ac:spMkLst>
        </pc:spChg>
        <pc:spChg chg="del">
          <ac:chgData name="ZAPATA, MICHAEL E. - HFD" userId="42aca32e-bda4-4241-9d15-f52b9d548d40" providerId="ADAL" clId="{3CC874D9-ADA4-4BBF-97CB-C5B22784D5F0}" dt="2023-09-18T20:53:50.867" v="1295" actId="931"/>
          <ac:spMkLst>
            <pc:docMk/>
            <pc:sldMk cId="1731896810" sldId="284"/>
            <ac:spMk id="3" creationId="{2AA7DBDD-A590-0E9F-5415-DDEC1A3740E0}"/>
          </ac:spMkLst>
        </pc:spChg>
        <pc:spChg chg="add del mod ord">
          <ac:chgData name="ZAPATA, MICHAEL E. - HFD" userId="42aca32e-bda4-4241-9d15-f52b9d548d40" providerId="ADAL" clId="{3CC874D9-ADA4-4BBF-97CB-C5B22784D5F0}" dt="2023-09-18T20:57:58.429" v="1340" actId="931"/>
          <ac:spMkLst>
            <pc:docMk/>
            <pc:sldMk cId="1731896810" sldId="284"/>
            <ac:spMk id="9" creationId="{99EDEA87-4710-FB17-66C6-6FAF1ABC1823}"/>
          </ac:spMkLst>
        </pc:spChg>
        <pc:spChg chg="add del">
          <ac:chgData name="ZAPATA, MICHAEL E. - HFD" userId="42aca32e-bda4-4241-9d15-f52b9d548d40" providerId="ADAL" clId="{3CC874D9-ADA4-4BBF-97CB-C5B22784D5F0}" dt="2023-09-18T20:56:40.636" v="1316" actId="26606"/>
          <ac:spMkLst>
            <pc:docMk/>
            <pc:sldMk cId="1731896810" sldId="284"/>
            <ac:spMk id="12" creationId="{9F7D5CDA-D291-4307-BF55-1381FED29634}"/>
          </ac:spMkLst>
        </pc:spChg>
        <pc:spChg chg="add del">
          <ac:chgData name="ZAPATA, MICHAEL E. - HFD" userId="42aca32e-bda4-4241-9d15-f52b9d548d40" providerId="ADAL" clId="{3CC874D9-ADA4-4BBF-97CB-C5B22784D5F0}" dt="2023-09-18T20:56:40.636" v="1316" actId="26606"/>
          <ac:spMkLst>
            <pc:docMk/>
            <pc:sldMk cId="1731896810" sldId="284"/>
            <ac:spMk id="14" creationId="{59B296B9-C5A5-4E4F-9B60-C907B5F1466C}"/>
          </ac:spMkLst>
        </pc:spChg>
        <pc:spChg chg="add del">
          <ac:chgData name="ZAPATA, MICHAEL E. - HFD" userId="42aca32e-bda4-4241-9d15-f52b9d548d40" providerId="ADAL" clId="{3CC874D9-ADA4-4BBF-97CB-C5B22784D5F0}" dt="2023-09-18T20:56:40.636" v="1316" actId="26606"/>
          <ac:spMkLst>
            <pc:docMk/>
            <pc:sldMk cId="1731896810" sldId="284"/>
            <ac:spMk id="16" creationId="{D0300FD3-5AF1-6305-15FA-9078072672E2}"/>
          </ac:spMkLst>
        </pc:spChg>
        <pc:spChg chg="add del">
          <ac:chgData name="ZAPATA, MICHAEL E. - HFD" userId="42aca32e-bda4-4241-9d15-f52b9d548d40" providerId="ADAL" clId="{3CC874D9-ADA4-4BBF-97CB-C5B22784D5F0}" dt="2023-09-18T20:57:00.625" v="1317" actId="26606"/>
          <ac:spMkLst>
            <pc:docMk/>
            <pc:sldMk cId="1731896810" sldId="284"/>
            <ac:spMk id="18" creationId="{F13C74B1-5B17-4795-BED0-7140497B445A}"/>
          </ac:spMkLst>
        </pc:spChg>
        <pc:spChg chg="add del">
          <ac:chgData name="ZAPATA, MICHAEL E. - HFD" userId="42aca32e-bda4-4241-9d15-f52b9d548d40" providerId="ADAL" clId="{3CC874D9-ADA4-4BBF-97CB-C5B22784D5F0}" dt="2023-09-18T20:57:00.625" v="1317" actId="26606"/>
          <ac:spMkLst>
            <pc:docMk/>
            <pc:sldMk cId="1731896810" sldId="284"/>
            <ac:spMk id="19" creationId="{D4974D33-8DC5-464E-8C6D-BE58F0669C17}"/>
          </ac:spMkLst>
        </pc:spChg>
        <pc:spChg chg="add del">
          <ac:chgData name="ZAPATA, MICHAEL E. - HFD" userId="42aca32e-bda4-4241-9d15-f52b9d548d40" providerId="ADAL" clId="{3CC874D9-ADA4-4BBF-97CB-C5B22784D5F0}" dt="2023-09-18T20:55:27.751" v="1306" actId="26606"/>
          <ac:spMkLst>
            <pc:docMk/>
            <pc:sldMk cId="1731896810" sldId="284"/>
            <ac:spMk id="20" creationId="{16A3AFBA-7328-42DA-F6A5-5A66B0B8BB50}"/>
          </ac:spMkLst>
        </pc:spChg>
        <pc:spChg chg="add del">
          <ac:chgData name="ZAPATA, MICHAEL E. - HFD" userId="42aca32e-bda4-4241-9d15-f52b9d548d40" providerId="ADAL" clId="{3CC874D9-ADA4-4BBF-97CB-C5B22784D5F0}" dt="2023-09-18T20:55:21.791" v="1304" actId="26606"/>
          <ac:spMkLst>
            <pc:docMk/>
            <pc:sldMk cId="1731896810" sldId="284"/>
            <ac:spMk id="21" creationId="{FB5B0058-AF13-4859-B429-4EDDE2A26F7F}"/>
          </ac:spMkLst>
        </pc:spChg>
        <pc:spChg chg="add del">
          <ac:chgData name="ZAPATA, MICHAEL E. - HFD" userId="42aca32e-bda4-4241-9d15-f52b9d548d40" providerId="ADAL" clId="{3CC874D9-ADA4-4BBF-97CB-C5B22784D5F0}" dt="2023-09-18T20:55:21.791" v="1304" actId="26606"/>
          <ac:spMkLst>
            <pc:docMk/>
            <pc:sldMk cId="1731896810" sldId="284"/>
            <ac:spMk id="23" creationId="{0277405F-0B4F-4418-B773-1B38814125B6}"/>
          </ac:spMkLst>
        </pc:spChg>
        <pc:spChg chg="add del">
          <ac:chgData name="ZAPATA, MICHAEL E. - HFD" userId="42aca32e-bda4-4241-9d15-f52b9d548d40" providerId="ADAL" clId="{3CC874D9-ADA4-4BBF-97CB-C5B22784D5F0}" dt="2023-09-18T20:55:27.751" v="1306" actId="26606"/>
          <ac:spMkLst>
            <pc:docMk/>
            <pc:sldMk cId="1731896810" sldId="284"/>
            <ac:spMk id="25" creationId="{4EA91930-66BC-4C41-B4F5-C31EB216F64B}"/>
          </ac:spMkLst>
        </pc:spChg>
        <pc:spChg chg="add del">
          <ac:chgData name="ZAPATA, MICHAEL E. - HFD" userId="42aca32e-bda4-4241-9d15-f52b9d548d40" providerId="ADAL" clId="{3CC874D9-ADA4-4BBF-97CB-C5B22784D5F0}" dt="2023-09-18T20:55:27.751" v="1306" actId="26606"/>
          <ac:spMkLst>
            <pc:docMk/>
            <pc:sldMk cId="1731896810" sldId="284"/>
            <ac:spMk id="26" creationId="{63F5877B-98C7-49DD-83AB-0F6F57CB6543}"/>
          </ac:spMkLst>
        </pc:spChg>
        <pc:spChg chg="add del">
          <ac:chgData name="ZAPATA, MICHAEL E. - HFD" userId="42aca32e-bda4-4241-9d15-f52b9d548d40" providerId="ADAL" clId="{3CC874D9-ADA4-4BBF-97CB-C5B22784D5F0}" dt="2023-09-18T20:55:27.751" v="1306" actId="26606"/>
          <ac:spMkLst>
            <pc:docMk/>
            <pc:sldMk cId="1731896810" sldId="284"/>
            <ac:spMk id="27" creationId="{6313CF8F-B436-401E-9575-DE0F8E8B5B17}"/>
          </ac:spMkLst>
        </pc:spChg>
        <pc:spChg chg="add">
          <ac:chgData name="ZAPATA, MICHAEL E. - HFD" userId="42aca32e-bda4-4241-9d15-f52b9d548d40" providerId="ADAL" clId="{3CC874D9-ADA4-4BBF-97CB-C5B22784D5F0}" dt="2023-09-18T21:12:51.678" v="1580" actId="26606"/>
          <ac:spMkLst>
            <pc:docMk/>
            <pc:sldMk cId="1731896810" sldId="284"/>
            <ac:spMk id="28" creationId="{78BA5F19-D5E1-4ECC-BEC2-DF7AEDFD7C50}"/>
          </ac:spMkLst>
        </pc:spChg>
        <pc:spChg chg="add del">
          <ac:chgData name="ZAPATA, MICHAEL E. - HFD" userId="42aca32e-bda4-4241-9d15-f52b9d548d40" providerId="ADAL" clId="{3CC874D9-ADA4-4BBF-97CB-C5B22784D5F0}" dt="2023-09-18T20:55:27.751" v="1306" actId="26606"/>
          <ac:spMkLst>
            <pc:docMk/>
            <pc:sldMk cId="1731896810" sldId="284"/>
            <ac:spMk id="29" creationId="{2A38CFE9-C30A-4551-ACCB-D5808FBC39CD}"/>
          </ac:spMkLst>
        </pc:spChg>
        <pc:spChg chg="add">
          <ac:chgData name="ZAPATA, MICHAEL E. - HFD" userId="42aca32e-bda4-4241-9d15-f52b9d548d40" providerId="ADAL" clId="{3CC874D9-ADA4-4BBF-97CB-C5B22784D5F0}" dt="2023-09-18T21:12:51.678" v="1580" actId="26606"/>
          <ac:spMkLst>
            <pc:docMk/>
            <pc:sldMk cId="1731896810" sldId="284"/>
            <ac:spMk id="30" creationId="{50CC88A9-A661-4C48-866E-8734E51140B1}"/>
          </ac:spMkLst>
        </pc:spChg>
        <pc:spChg chg="add del">
          <ac:chgData name="ZAPATA, MICHAEL E. - HFD" userId="42aca32e-bda4-4241-9d15-f52b9d548d40" providerId="ADAL" clId="{3CC874D9-ADA4-4BBF-97CB-C5B22784D5F0}" dt="2023-09-18T20:55:27.751" v="1306" actId="26606"/>
          <ac:spMkLst>
            <pc:docMk/>
            <pc:sldMk cId="1731896810" sldId="284"/>
            <ac:spMk id="31" creationId="{67EF550F-47CE-4FB2-9DAC-12AD835C833D}"/>
          </ac:spMkLst>
        </pc:spChg>
        <pc:spChg chg="add">
          <ac:chgData name="ZAPATA, MICHAEL E. - HFD" userId="42aca32e-bda4-4241-9d15-f52b9d548d40" providerId="ADAL" clId="{3CC874D9-ADA4-4BBF-97CB-C5B22784D5F0}" dt="2023-09-18T21:12:51.678" v="1580" actId="26606"/>
          <ac:spMkLst>
            <pc:docMk/>
            <pc:sldMk cId="1731896810" sldId="284"/>
            <ac:spMk id="32" creationId="{CFDF195F-784B-4D00-8C92-6FC1B0499EA1}"/>
          </ac:spMkLst>
        </pc:spChg>
        <pc:spChg chg="add del">
          <ac:chgData name="ZAPATA, MICHAEL E. - HFD" userId="42aca32e-bda4-4241-9d15-f52b9d548d40" providerId="ADAL" clId="{3CC874D9-ADA4-4BBF-97CB-C5B22784D5F0}" dt="2023-09-18T20:55:33.981" v="1308" actId="26606"/>
          <ac:spMkLst>
            <pc:docMk/>
            <pc:sldMk cId="1731896810" sldId="284"/>
            <ac:spMk id="33" creationId="{4CBC69AF-AE9D-43C7-A183-244646418BB4}"/>
          </ac:spMkLst>
        </pc:spChg>
        <pc:spChg chg="add del">
          <ac:chgData name="ZAPATA, MICHAEL E. - HFD" userId="42aca32e-bda4-4241-9d15-f52b9d548d40" providerId="ADAL" clId="{3CC874D9-ADA4-4BBF-97CB-C5B22784D5F0}" dt="2023-09-18T20:55:33.981" v="1308" actId="26606"/>
          <ac:spMkLst>
            <pc:docMk/>
            <pc:sldMk cId="1731896810" sldId="284"/>
            <ac:spMk id="34" creationId="{BE64232A-D912-4882-BF58-104918115741}"/>
          </ac:spMkLst>
        </pc:spChg>
        <pc:spChg chg="add del">
          <ac:chgData name="ZAPATA, MICHAEL E. - HFD" userId="42aca32e-bda4-4241-9d15-f52b9d548d40" providerId="ADAL" clId="{3CC874D9-ADA4-4BBF-97CB-C5B22784D5F0}" dt="2023-09-18T20:55:33.981" v="1308" actId="26606"/>
          <ac:spMkLst>
            <pc:docMk/>
            <pc:sldMk cId="1731896810" sldId="284"/>
            <ac:spMk id="35" creationId="{E8E4E9D8-6D9C-4646-83A2-11844D84EAE4}"/>
          </ac:spMkLst>
        </pc:spChg>
        <pc:spChg chg="add del">
          <ac:chgData name="ZAPATA, MICHAEL E. - HFD" userId="42aca32e-bda4-4241-9d15-f52b9d548d40" providerId="ADAL" clId="{3CC874D9-ADA4-4BBF-97CB-C5B22784D5F0}" dt="2023-09-18T20:55:33.981" v="1308" actId="26606"/>
          <ac:spMkLst>
            <pc:docMk/>
            <pc:sldMk cId="1731896810" sldId="284"/>
            <ac:spMk id="36" creationId="{F95182F8-CF67-8BA2-0CDD-687D619CF00D}"/>
          </ac:spMkLst>
        </pc:spChg>
        <pc:spChg chg="add del">
          <ac:chgData name="ZAPATA, MICHAEL E. - HFD" userId="42aca32e-bda4-4241-9d15-f52b9d548d40" providerId="ADAL" clId="{3CC874D9-ADA4-4BBF-97CB-C5B22784D5F0}" dt="2023-09-18T20:56:00.317" v="1310" actId="26606"/>
          <ac:spMkLst>
            <pc:docMk/>
            <pc:sldMk cId="1731896810" sldId="284"/>
            <ac:spMk id="38" creationId="{2172A0AC-3DCE-4672-BCAF-28FEF91F6020}"/>
          </ac:spMkLst>
        </pc:spChg>
        <pc:spChg chg="add del">
          <ac:chgData name="ZAPATA, MICHAEL E. - HFD" userId="42aca32e-bda4-4241-9d15-f52b9d548d40" providerId="ADAL" clId="{3CC874D9-ADA4-4BBF-97CB-C5B22784D5F0}" dt="2023-09-18T20:56:00.317" v="1310" actId="26606"/>
          <ac:spMkLst>
            <pc:docMk/>
            <pc:sldMk cId="1731896810" sldId="284"/>
            <ac:spMk id="39" creationId="{AE6F1C77-EDC9-4C5F-8C1C-62DD46BDA3C3}"/>
          </ac:spMkLst>
        </pc:spChg>
        <pc:spChg chg="add del">
          <ac:chgData name="ZAPATA, MICHAEL E. - HFD" userId="42aca32e-bda4-4241-9d15-f52b9d548d40" providerId="ADAL" clId="{3CC874D9-ADA4-4BBF-97CB-C5B22784D5F0}" dt="2023-09-18T20:56:00.317" v="1310" actId="26606"/>
          <ac:spMkLst>
            <pc:docMk/>
            <pc:sldMk cId="1731896810" sldId="284"/>
            <ac:spMk id="40" creationId="{DC0CECA2-B52D-364C-B176-BC4700C2EB89}"/>
          </ac:spMkLst>
        </pc:spChg>
        <pc:spChg chg="add del">
          <ac:chgData name="ZAPATA, MICHAEL E. - HFD" userId="42aca32e-bda4-4241-9d15-f52b9d548d40" providerId="ADAL" clId="{3CC874D9-ADA4-4BBF-97CB-C5B22784D5F0}" dt="2023-09-18T20:56:30.199" v="1312" actId="26606"/>
          <ac:spMkLst>
            <pc:docMk/>
            <pc:sldMk cId="1731896810" sldId="284"/>
            <ac:spMk id="42" creationId="{38468727-63BE-4191-B4A6-C30C82C0E986}"/>
          </ac:spMkLst>
        </pc:spChg>
        <pc:spChg chg="add del">
          <ac:chgData name="ZAPATA, MICHAEL E. - HFD" userId="42aca32e-bda4-4241-9d15-f52b9d548d40" providerId="ADAL" clId="{3CC874D9-ADA4-4BBF-97CB-C5B22784D5F0}" dt="2023-09-18T20:56:30.199" v="1312" actId="26606"/>
          <ac:spMkLst>
            <pc:docMk/>
            <pc:sldMk cId="1731896810" sldId="284"/>
            <ac:spMk id="43" creationId="{9D355BB6-1BB8-4828-B246-CFB31742D7B8}"/>
          </ac:spMkLst>
        </pc:spChg>
        <pc:spChg chg="add del">
          <ac:chgData name="ZAPATA, MICHAEL E. - HFD" userId="42aca32e-bda4-4241-9d15-f52b9d548d40" providerId="ADAL" clId="{3CC874D9-ADA4-4BBF-97CB-C5B22784D5F0}" dt="2023-09-18T20:56:30.199" v="1312" actId="26606"/>
          <ac:spMkLst>
            <pc:docMk/>
            <pc:sldMk cId="1731896810" sldId="284"/>
            <ac:spMk id="44" creationId="{CA52A9B9-B2B3-46F0-9D53-0EFF9905BF8F}"/>
          </ac:spMkLst>
        </pc:spChg>
        <pc:spChg chg="add del">
          <ac:chgData name="ZAPATA, MICHAEL E. - HFD" userId="42aca32e-bda4-4241-9d15-f52b9d548d40" providerId="ADAL" clId="{3CC874D9-ADA4-4BBF-97CB-C5B22784D5F0}" dt="2023-09-18T20:56:30.199" v="1312" actId="26606"/>
          <ac:spMkLst>
            <pc:docMk/>
            <pc:sldMk cId="1731896810" sldId="284"/>
            <ac:spMk id="45" creationId="{8ADEE177-0018-2279-32FD-A864CADAA601}"/>
          </ac:spMkLst>
        </pc:spChg>
        <pc:picChg chg="add mod ord">
          <ac:chgData name="ZAPATA, MICHAEL E. - HFD" userId="42aca32e-bda4-4241-9d15-f52b9d548d40" providerId="ADAL" clId="{3CC874D9-ADA4-4BBF-97CB-C5B22784D5F0}" dt="2023-09-18T21:12:51.678" v="1580" actId="26606"/>
          <ac:picMkLst>
            <pc:docMk/>
            <pc:sldMk cId="1731896810" sldId="284"/>
            <ac:picMk id="5" creationId="{582AC3E9-6C99-0509-0FCB-7B66B8801278}"/>
          </ac:picMkLst>
        </pc:picChg>
        <pc:picChg chg="add del mod">
          <ac:chgData name="ZAPATA, MICHAEL E. - HFD" userId="42aca32e-bda4-4241-9d15-f52b9d548d40" providerId="ADAL" clId="{3CC874D9-ADA4-4BBF-97CB-C5B22784D5F0}" dt="2023-09-18T20:56:31.787" v="1315" actId="931"/>
          <ac:picMkLst>
            <pc:docMk/>
            <pc:sldMk cId="1731896810" sldId="284"/>
            <ac:picMk id="7" creationId="{C6D391C4-3899-2238-474E-0CFA0C0391FA}"/>
          </ac:picMkLst>
        </pc:picChg>
        <pc:picChg chg="add mod">
          <ac:chgData name="ZAPATA, MICHAEL E. - HFD" userId="42aca32e-bda4-4241-9d15-f52b9d548d40" providerId="ADAL" clId="{3CC874D9-ADA4-4BBF-97CB-C5B22784D5F0}" dt="2023-09-18T21:13:02.833" v="1583" actId="14100"/>
          <ac:picMkLst>
            <pc:docMk/>
            <pc:sldMk cId="1731896810" sldId="284"/>
            <ac:picMk id="10" creationId="{CE17939A-40C3-EB39-E327-C4996A80B855}"/>
          </ac:picMkLst>
        </pc:picChg>
        <pc:cxnChg chg="add del">
          <ac:chgData name="ZAPATA, MICHAEL E. - HFD" userId="42aca32e-bda4-4241-9d15-f52b9d548d40" providerId="ADAL" clId="{3CC874D9-ADA4-4BBF-97CB-C5B22784D5F0}" dt="2023-09-18T21:12:51.678" v="1580" actId="26606"/>
          <ac:cxnSpMkLst>
            <pc:docMk/>
            <pc:sldMk cId="1731896810" sldId="284"/>
            <ac:cxnSpMk id="24" creationId="{249EDD1B-F94D-B4E6-ACAA-566B9A26FDE3}"/>
          </ac:cxnSpMkLst>
        </pc:cxnChg>
      </pc:sldChg>
      <pc:sldChg chg="addSp delSp modSp new mod setBg">
        <pc:chgData name="ZAPATA, MICHAEL E. - HFD" userId="42aca32e-bda4-4241-9d15-f52b9d548d40" providerId="ADAL" clId="{3CC874D9-ADA4-4BBF-97CB-C5B22784D5F0}" dt="2023-09-18T21:10:38.710" v="1575" actId="26606"/>
        <pc:sldMkLst>
          <pc:docMk/>
          <pc:sldMk cId="553880553" sldId="285"/>
        </pc:sldMkLst>
        <pc:spChg chg="mod">
          <ac:chgData name="ZAPATA, MICHAEL E. - HFD" userId="42aca32e-bda4-4241-9d15-f52b9d548d40" providerId="ADAL" clId="{3CC874D9-ADA4-4BBF-97CB-C5B22784D5F0}" dt="2023-09-18T21:10:38.710" v="1575" actId="26606"/>
          <ac:spMkLst>
            <pc:docMk/>
            <pc:sldMk cId="553880553" sldId="285"/>
            <ac:spMk id="2" creationId="{9A6793DE-4A51-24BA-3FEF-E7EA32AACDBE}"/>
          </ac:spMkLst>
        </pc:spChg>
        <pc:spChg chg="del mod">
          <ac:chgData name="ZAPATA, MICHAEL E. - HFD" userId="42aca32e-bda4-4241-9d15-f52b9d548d40" providerId="ADAL" clId="{3CC874D9-ADA4-4BBF-97CB-C5B22784D5F0}" dt="2023-09-18T21:10:38.710" v="1575" actId="26606"/>
          <ac:spMkLst>
            <pc:docMk/>
            <pc:sldMk cId="553880553" sldId="285"/>
            <ac:spMk id="3" creationId="{27C531D0-6A7D-CB2B-CE7C-D1D82DC075E4}"/>
          </ac:spMkLst>
        </pc:spChg>
        <pc:spChg chg="add">
          <ac:chgData name="ZAPATA, MICHAEL E. - HFD" userId="42aca32e-bda4-4241-9d15-f52b9d548d40" providerId="ADAL" clId="{3CC874D9-ADA4-4BBF-97CB-C5B22784D5F0}" dt="2023-09-18T21:10:38.710" v="1575" actId="26606"/>
          <ac:spMkLst>
            <pc:docMk/>
            <pc:sldMk cId="553880553" sldId="285"/>
            <ac:spMk id="9" creationId="{8DF67618-B87B-4195-8E24-3B126F79FF55}"/>
          </ac:spMkLst>
        </pc:spChg>
        <pc:spChg chg="add">
          <ac:chgData name="ZAPATA, MICHAEL E. - HFD" userId="42aca32e-bda4-4241-9d15-f52b9d548d40" providerId="ADAL" clId="{3CC874D9-ADA4-4BBF-97CB-C5B22784D5F0}" dt="2023-09-18T21:10:38.710" v="1575" actId="26606"/>
          <ac:spMkLst>
            <pc:docMk/>
            <pc:sldMk cId="553880553" sldId="285"/>
            <ac:spMk id="11" creationId="{64960379-9FF9-400A-A8A8-F5AB633FD3BF}"/>
          </ac:spMkLst>
        </pc:spChg>
        <pc:grpChg chg="add">
          <ac:chgData name="ZAPATA, MICHAEL E. - HFD" userId="42aca32e-bda4-4241-9d15-f52b9d548d40" providerId="ADAL" clId="{3CC874D9-ADA4-4BBF-97CB-C5B22784D5F0}" dt="2023-09-18T21:10:38.710" v="1575" actId="26606"/>
          <ac:grpSpMkLst>
            <pc:docMk/>
            <pc:sldMk cId="553880553" sldId="285"/>
            <ac:grpSpMk id="13" creationId="{2C491629-AE25-486B-9B22-2CE4EE8F7E47}"/>
          </ac:grpSpMkLst>
        </pc:grpChg>
        <pc:grpChg chg="add">
          <ac:chgData name="ZAPATA, MICHAEL E. - HFD" userId="42aca32e-bda4-4241-9d15-f52b9d548d40" providerId="ADAL" clId="{3CC874D9-ADA4-4BBF-97CB-C5B22784D5F0}" dt="2023-09-18T21:10:38.710" v="1575" actId="26606"/>
          <ac:grpSpMkLst>
            <pc:docMk/>
            <pc:sldMk cId="553880553" sldId="285"/>
            <ac:grpSpMk id="17" creationId="{43F5E015-E085-4624-B431-B42414448684}"/>
          </ac:grpSpMkLst>
        </pc:grpChg>
        <pc:graphicFrameChg chg="add">
          <ac:chgData name="ZAPATA, MICHAEL E. - HFD" userId="42aca32e-bda4-4241-9d15-f52b9d548d40" providerId="ADAL" clId="{3CC874D9-ADA4-4BBF-97CB-C5B22784D5F0}" dt="2023-09-18T21:10:38.710" v="1575" actId="26606"/>
          <ac:graphicFrameMkLst>
            <pc:docMk/>
            <pc:sldMk cId="553880553" sldId="285"/>
            <ac:graphicFrameMk id="5" creationId="{63A6E9F3-9C62-800F-2148-F0A03D5482A0}"/>
          </ac:graphicFrameMkLst>
        </pc:graphicFrameChg>
      </pc:sldChg>
      <pc:sldChg chg="addSp delSp modSp new mod setBg modNotesTx">
        <pc:chgData name="ZAPATA, MICHAEL E. - HFD" userId="42aca32e-bda4-4241-9d15-f52b9d548d40" providerId="ADAL" clId="{3CC874D9-ADA4-4BBF-97CB-C5B22784D5F0}" dt="2023-09-19T21:04:13.113" v="6511" actId="20577"/>
        <pc:sldMkLst>
          <pc:docMk/>
          <pc:sldMk cId="2160189282" sldId="286"/>
        </pc:sldMkLst>
        <pc:spChg chg="mod ord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2" creationId="{7FFAE42A-9B16-5D14-2F55-F09167F96960}"/>
          </ac:spMkLst>
        </pc:spChg>
        <pc:spChg chg="add del">
          <ac:chgData name="ZAPATA, MICHAEL E. - HFD" userId="42aca32e-bda4-4241-9d15-f52b9d548d40" providerId="ADAL" clId="{3CC874D9-ADA4-4BBF-97CB-C5B22784D5F0}" dt="2023-09-19T16:13:50.286" v="2533" actId="931"/>
          <ac:spMkLst>
            <pc:docMk/>
            <pc:sldMk cId="2160189282" sldId="286"/>
            <ac:spMk id="3" creationId="{5B62DEFB-7CF5-323E-CDD7-B81827A4618F}"/>
          </ac:spMkLst>
        </pc:spChg>
        <pc:spChg chg="add del">
          <ac:chgData name="ZAPATA, MICHAEL E. - HFD" userId="42aca32e-bda4-4241-9d15-f52b9d548d40" providerId="ADAL" clId="{3CC874D9-ADA4-4BBF-97CB-C5B22784D5F0}" dt="2023-09-19T16:13:32.516" v="2530" actId="26606"/>
          <ac:spMkLst>
            <pc:docMk/>
            <pc:sldMk cId="2160189282" sldId="286"/>
            <ac:spMk id="9" creationId="{E1F86C57-9E81-EC5A-04AB-7EEF467B5127}"/>
          </ac:spMkLst>
        </pc:spChg>
        <pc:spChg chg="add del">
          <ac:chgData name="ZAPATA, MICHAEL E. - HFD" userId="42aca32e-bda4-4241-9d15-f52b9d548d40" providerId="ADAL" clId="{3CC874D9-ADA4-4BBF-97CB-C5B22784D5F0}" dt="2023-09-19T16:14:05.412" v="2537" actId="26606"/>
          <ac:spMkLst>
            <pc:docMk/>
            <pc:sldMk cId="2160189282" sldId="286"/>
            <ac:spMk id="10" creationId="{0671A8AE-40A1-4631-A6B8-581AFF065482}"/>
          </ac:spMkLst>
        </pc:spChg>
        <pc:spChg chg="add mod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11" creationId="{0D5DDDCC-6FAC-BAFE-6AB0-092A95618830}"/>
          </ac:spMkLst>
        </pc:spChg>
        <pc:spChg chg="add del">
          <ac:chgData name="ZAPATA, MICHAEL E. - HFD" userId="42aca32e-bda4-4241-9d15-f52b9d548d40" providerId="ADAL" clId="{3CC874D9-ADA4-4BBF-97CB-C5B22784D5F0}" dt="2023-09-19T16:13:32.516" v="2530" actId="26606"/>
          <ac:spMkLst>
            <pc:docMk/>
            <pc:sldMk cId="2160189282" sldId="286"/>
            <ac:spMk id="12" creationId="{9F7D5CDA-D291-4307-BF55-1381FED29634}"/>
          </ac:spMkLst>
        </pc:spChg>
        <pc:spChg chg="add del">
          <ac:chgData name="ZAPATA, MICHAEL E. - HFD" userId="42aca32e-bda4-4241-9d15-f52b9d548d40" providerId="ADAL" clId="{3CC874D9-ADA4-4BBF-97CB-C5B22784D5F0}" dt="2023-09-19T16:14:05.412" v="2537" actId="26606"/>
          <ac:spMkLst>
            <pc:docMk/>
            <pc:sldMk cId="2160189282" sldId="286"/>
            <ac:spMk id="14" creationId="{AB58EF07-17C2-48CF-ABB0-EEF1F17CB8F0}"/>
          </ac:spMkLst>
        </pc:spChg>
        <pc:spChg chg="add del">
          <ac:chgData name="ZAPATA, MICHAEL E. - HFD" userId="42aca32e-bda4-4241-9d15-f52b9d548d40" providerId="ADAL" clId="{3CC874D9-ADA4-4BBF-97CB-C5B22784D5F0}" dt="2023-09-19T16:14:05.412" v="2537" actId="26606"/>
          <ac:spMkLst>
            <pc:docMk/>
            <pc:sldMk cId="2160189282" sldId="286"/>
            <ac:spMk id="16" creationId="{AF2F604E-43BE-4DC3-B983-E071523364F8}"/>
          </ac:spMkLst>
        </pc:spChg>
        <pc:spChg chg="add del">
          <ac:chgData name="ZAPATA, MICHAEL E. - HFD" userId="42aca32e-bda4-4241-9d15-f52b9d548d40" providerId="ADAL" clId="{3CC874D9-ADA4-4BBF-97CB-C5B22784D5F0}" dt="2023-09-19T16:14:05.412" v="2537" actId="26606"/>
          <ac:spMkLst>
            <pc:docMk/>
            <pc:sldMk cId="2160189282" sldId="286"/>
            <ac:spMk id="18" creationId="{08C9B587-E65E-4B52-B37C-ABEBB6E87928}"/>
          </ac:spMkLst>
        </pc:spChg>
        <pc:spChg chg="add del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20" creationId="{7A5F0580-5EE9-419F-96EE-B6529EF6E7D0}"/>
          </ac:spMkLst>
        </pc:spChg>
        <pc:spChg chg="add del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21" creationId="{9AA72BD9-2C5A-4EDC-931F-5AA08EACA0F3}"/>
          </ac:spMkLst>
        </pc:spChg>
        <pc:spChg chg="add del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22" creationId="{DD3981AC-7B61-4947-BCF3-F7AA7FA385B9}"/>
          </ac:spMkLst>
        </pc:spChg>
        <pc:spChg chg="add del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23" creationId="{55D4142C-5077-457F-A6AD-3FECFDB39685}"/>
          </ac:spMkLst>
        </pc:spChg>
        <pc:spChg chg="add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28" creationId="{04812C46-200A-4DEB-A05E-3ED6C68C2387}"/>
          </ac:spMkLst>
        </pc:spChg>
        <pc:spChg chg="add">
          <ac:chgData name="ZAPATA, MICHAEL E. - HFD" userId="42aca32e-bda4-4241-9d15-f52b9d548d40" providerId="ADAL" clId="{3CC874D9-ADA4-4BBF-97CB-C5B22784D5F0}" dt="2023-09-19T16:17:02.784" v="2684" actId="26606"/>
          <ac:spMkLst>
            <pc:docMk/>
            <pc:sldMk cId="2160189282" sldId="286"/>
            <ac:spMk id="30" creationId="{D1EA859B-E555-4109-94F3-6700E046E008}"/>
          </ac:spMkLst>
        </pc:spChg>
        <pc:picChg chg="add del mod">
          <ac:chgData name="ZAPATA, MICHAEL E. - HFD" userId="42aca32e-bda4-4241-9d15-f52b9d548d40" providerId="ADAL" clId="{3CC874D9-ADA4-4BBF-97CB-C5B22784D5F0}" dt="2023-09-19T16:13:33.306" v="2532" actId="931"/>
          <ac:picMkLst>
            <pc:docMk/>
            <pc:sldMk cId="2160189282" sldId="286"/>
            <ac:picMk id="5" creationId="{9DE5B012-56B1-307D-7235-1709B09EC306}"/>
          </ac:picMkLst>
        </pc:picChg>
        <pc:picChg chg="add mod">
          <ac:chgData name="ZAPATA, MICHAEL E. - HFD" userId="42aca32e-bda4-4241-9d15-f52b9d548d40" providerId="ADAL" clId="{3CC874D9-ADA4-4BBF-97CB-C5B22784D5F0}" dt="2023-09-19T16:17:02.784" v="2684" actId="26606"/>
          <ac:picMkLst>
            <pc:docMk/>
            <pc:sldMk cId="2160189282" sldId="286"/>
            <ac:picMk id="7" creationId="{8899798C-0EE1-1A1D-0998-59918E33D37A}"/>
          </ac:picMkLst>
        </pc:picChg>
      </pc:sldChg>
      <pc:sldChg chg="addSp delSp modSp new mod setBg">
        <pc:chgData name="ZAPATA, MICHAEL E. - HFD" userId="42aca32e-bda4-4241-9d15-f52b9d548d40" providerId="ADAL" clId="{3CC874D9-ADA4-4BBF-97CB-C5B22784D5F0}" dt="2023-09-19T16:25:55.527" v="2910" actId="26606"/>
        <pc:sldMkLst>
          <pc:docMk/>
          <pc:sldMk cId="3731858295" sldId="287"/>
        </pc:sldMkLst>
        <pc:spChg chg="mod ord">
          <ac:chgData name="ZAPATA, MICHAEL E. - HFD" userId="42aca32e-bda4-4241-9d15-f52b9d548d40" providerId="ADAL" clId="{3CC874D9-ADA4-4BBF-97CB-C5B22784D5F0}" dt="2023-09-19T16:25:55.527" v="2910" actId="26606"/>
          <ac:spMkLst>
            <pc:docMk/>
            <pc:sldMk cId="3731858295" sldId="287"/>
            <ac:spMk id="2" creationId="{30E8207C-3E5F-64F9-E97D-355795D55283}"/>
          </ac:spMkLst>
        </pc:spChg>
        <pc:spChg chg="del">
          <ac:chgData name="ZAPATA, MICHAEL E. - HFD" userId="42aca32e-bda4-4241-9d15-f52b9d548d40" providerId="ADAL" clId="{3CC874D9-ADA4-4BBF-97CB-C5B22784D5F0}" dt="2023-09-19T16:17:53.554" v="2706" actId="931"/>
          <ac:spMkLst>
            <pc:docMk/>
            <pc:sldMk cId="3731858295" sldId="287"/>
            <ac:spMk id="3" creationId="{C3AC0F62-5B18-BDC4-4D8D-1BC0E06E8938}"/>
          </ac:spMkLst>
        </pc:spChg>
        <pc:spChg chg="add mod">
          <ac:chgData name="ZAPATA, MICHAEL E. - HFD" userId="42aca32e-bda4-4241-9d15-f52b9d548d40" providerId="ADAL" clId="{3CC874D9-ADA4-4BBF-97CB-C5B22784D5F0}" dt="2023-09-19T16:25:55.527" v="2910" actId="26606"/>
          <ac:spMkLst>
            <pc:docMk/>
            <pc:sldMk cId="3731858295" sldId="287"/>
            <ac:spMk id="9" creationId="{DE8F0F4C-8F4C-75B9-6C8B-D84B0387D5FE}"/>
          </ac:spMkLst>
        </pc:spChg>
        <pc:spChg chg="add del">
          <ac:chgData name="ZAPATA, MICHAEL E. - HFD" userId="42aca32e-bda4-4241-9d15-f52b9d548d40" providerId="ADAL" clId="{3CC874D9-ADA4-4BBF-97CB-C5B22784D5F0}" dt="2023-09-19T16:18:45.607" v="2710" actId="26606"/>
          <ac:spMkLst>
            <pc:docMk/>
            <pc:sldMk cId="3731858295" sldId="287"/>
            <ac:spMk id="10" creationId="{0671A8AE-40A1-4631-A6B8-581AFF065482}"/>
          </ac:spMkLst>
        </pc:spChg>
        <pc:spChg chg="add del">
          <ac:chgData name="ZAPATA, MICHAEL E. - HFD" userId="42aca32e-bda4-4241-9d15-f52b9d548d40" providerId="ADAL" clId="{3CC874D9-ADA4-4BBF-97CB-C5B22784D5F0}" dt="2023-09-19T16:18:45.607" v="2710" actId="26606"/>
          <ac:spMkLst>
            <pc:docMk/>
            <pc:sldMk cId="3731858295" sldId="287"/>
            <ac:spMk id="12" creationId="{AB58EF07-17C2-48CF-ABB0-EEF1F17CB8F0}"/>
          </ac:spMkLst>
        </pc:spChg>
        <pc:spChg chg="add del">
          <ac:chgData name="ZAPATA, MICHAEL E. - HFD" userId="42aca32e-bda4-4241-9d15-f52b9d548d40" providerId="ADAL" clId="{3CC874D9-ADA4-4BBF-97CB-C5B22784D5F0}" dt="2023-09-19T16:18:45.607" v="2710" actId="26606"/>
          <ac:spMkLst>
            <pc:docMk/>
            <pc:sldMk cId="3731858295" sldId="287"/>
            <ac:spMk id="14" creationId="{AF2F604E-43BE-4DC3-B983-E071523364F8}"/>
          </ac:spMkLst>
        </pc:spChg>
        <pc:spChg chg="add del">
          <ac:chgData name="ZAPATA, MICHAEL E. - HFD" userId="42aca32e-bda4-4241-9d15-f52b9d548d40" providerId="ADAL" clId="{3CC874D9-ADA4-4BBF-97CB-C5B22784D5F0}" dt="2023-09-19T16:18:45.607" v="2710" actId="26606"/>
          <ac:spMkLst>
            <pc:docMk/>
            <pc:sldMk cId="3731858295" sldId="287"/>
            <ac:spMk id="16" creationId="{08C9B587-E65E-4B52-B37C-ABEBB6E87928}"/>
          </ac:spMkLst>
        </pc:spChg>
        <pc:spChg chg="add del">
          <ac:chgData name="ZAPATA, MICHAEL E. - HFD" userId="42aca32e-bda4-4241-9d15-f52b9d548d40" providerId="ADAL" clId="{3CC874D9-ADA4-4BBF-97CB-C5B22784D5F0}" dt="2023-09-19T16:25:55.527" v="2910" actId="26606"/>
          <ac:spMkLst>
            <pc:docMk/>
            <pc:sldMk cId="3731858295" sldId="287"/>
            <ac:spMk id="18" creationId="{E8A8EAB8-D2FF-444D-B34B-7D32F106AD0E}"/>
          </ac:spMkLst>
        </pc:spChg>
        <pc:spChg chg="add del">
          <ac:chgData name="ZAPATA, MICHAEL E. - HFD" userId="42aca32e-bda4-4241-9d15-f52b9d548d40" providerId="ADAL" clId="{3CC874D9-ADA4-4BBF-97CB-C5B22784D5F0}" dt="2023-09-19T16:25:55.501" v="2909" actId="26606"/>
          <ac:spMkLst>
            <pc:docMk/>
            <pc:sldMk cId="3731858295" sldId="287"/>
            <ac:spMk id="25" creationId="{0E3596DD-156A-473E-9BB3-C6A29F7574E9}"/>
          </ac:spMkLst>
        </pc:spChg>
        <pc:spChg chg="add del">
          <ac:chgData name="ZAPATA, MICHAEL E. - HFD" userId="42aca32e-bda4-4241-9d15-f52b9d548d40" providerId="ADAL" clId="{3CC874D9-ADA4-4BBF-97CB-C5B22784D5F0}" dt="2023-09-19T16:25:55.501" v="2909" actId="26606"/>
          <ac:spMkLst>
            <pc:docMk/>
            <pc:sldMk cId="3731858295" sldId="287"/>
            <ac:spMk id="27" creationId="{2C46C4D6-C474-4E92-B52E-944C1118F7B6}"/>
          </ac:spMkLst>
        </pc:spChg>
        <pc:spChg chg="add">
          <ac:chgData name="ZAPATA, MICHAEL E. - HFD" userId="42aca32e-bda4-4241-9d15-f52b9d548d40" providerId="ADAL" clId="{3CC874D9-ADA4-4BBF-97CB-C5B22784D5F0}" dt="2023-09-19T16:25:55.527" v="2910" actId="26606"/>
          <ac:spMkLst>
            <pc:docMk/>
            <pc:sldMk cId="3731858295" sldId="287"/>
            <ac:spMk id="29" creationId="{F821940F-7A1D-4ACC-85B4-A932898ABB37}"/>
          </ac:spMkLst>
        </pc:spChg>
        <pc:spChg chg="add">
          <ac:chgData name="ZAPATA, MICHAEL E. - HFD" userId="42aca32e-bda4-4241-9d15-f52b9d548d40" providerId="ADAL" clId="{3CC874D9-ADA4-4BBF-97CB-C5B22784D5F0}" dt="2023-09-19T16:25:55.527" v="2910" actId="26606"/>
          <ac:spMkLst>
            <pc:docMk/>
            <pc:sldMk cId="3731858295" sldId="287"/>
            <ac:spMk id="30" creationId="{16674508-81D3-48CF-96BF-7FC60EAA572A}"/>
          </ac:spMkLst>
        </pc:spChg>
        <pc:picChg chg="add mod">
          <ac:chgData name="ZAPATA, MICHAEL E. - HFD" userId="42aca32e-bda4-4241-9d15-f52b9d548d40" providerId="ADAL" clId="{3CC874D9-ADA4-4BBF-97CB-C5B22784D5F0}" dt="2023-09-19T16:25:55.527" v="2910" actId="26606"/>
          <ac:picMkLst>
            <pc:docMk/>
            <pc:sldMk cId="3731858295" sldId="287"/>
            <ac:picMk id="5" creationId="{C23CC918-A4A9-C99B-6D06-B1EF0DB508A1}"/>
          </ac:picMkLst>
        </pc:picChg>
        <pc:cxnChg chg="add del">
          <ac:chgData name="ZAPATA, MICHAEL E. - HFD" userId="42aca32e-bda4-4241-9d15-f52b9d548d40" providerId="ADAL" clId="{3CC874D9-ADA4-4BBF-97CB-C5B22784D5F0}" dt="2023-09-19T16:25:55.527" v="2910" actId="26606"/>
          <ac:cxnSpMkLst>
            <pc:docMk/>
            <pc:sldMk cId="3731858295" sldId="287"/>
            <ac:cxnSpMk id="19" creationId="{EEA38897-7BA3-4408-8083-3235339C4A60}"/>
          </ac:cxnSpMkLst>
        </pc:cxnChg>
        <pc:cxnChg chg="add del">
          <ac:chgData name="ZAPATA, MICHAEL E. - HFD" userId="42aca32e-bda4-4241-9d15-f52b9d548d40" providerId="ADAL" clId="{3CC874D9-ADA4-4BBF-97CB-C5B22784D5F0}" dt="2023-09-19T16:25:55.527" v="2910" actId="26606"/>
          <ac:cxnSpMkLst>
            <pc:docMk/>
            <pc:sldMk cId="3731858295" sldId="287"/>
            <ac:cxnSpMk id="20" creationId="{F11AD06B-AB20-4097-8606-5DA00DBACE88}"/>
          </ac:cxnSpMkLst>
        </pc:cxnChg>
      </pc:sldChg>
      <pc:sldChg chg="new del">
        <pc:chgData name="ZAPATA, MICHAEL E. - HFD" userId="42aca32e-bda4-4241-9d15-f52b9d548d40" providerId="ADAL" clId="{3CC874D9-ADA4-4BBF-97CB-C5B22784D5F0}" dt="2023-09-19T19:18:45.602" v="3379" actId="680"/>
        <pc:sldMkLst>
          <pc:docMk/>
          <pc:sldMk cId="2575408402" sldId="28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scheduled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1039</c:v>
                </c:pt>
                <c:pt idx="1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69-4587-9B2F-95BCB703CE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682</c:v>
                </c:pt>
                <c:pt idx="1">
                  <c:v>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69-4587-9B2F-95BCB703CE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65.91</c:v>
                </c:pt>
                <c:pt idx="1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69-4587-9B2F-95BCB703C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0463391"/>
        <c:axId val="1260462911"/>
      </c:barChart>
      <c:catAx>
        <c:axId val="126046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0462911"/>
        <c:crosses val="autoZero"/>
        <c:auto val="1"/>
        <c:lblAlgn val="ctr"/>
        <c:lblOffset val="100"/>
        <c:noMultiLvlLbl val="0"/>
      </c:catAx>
      <c:valAx>
        <c:axId val="1260462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046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E2BB6-5766-4F64-83FC-2C2BA46A122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3FEA44-A1C1-4C87-B8F3-3B313D790DAD}">
      <dgm:prSet/>
      <dgm:spPr/>
      <dgm:t>
        <a:bodyPr/>
        <a:lstStyle/>
        <a:p>
          <a:r>
            <a:rPr lang="en-US"/>
            <a:t>HFD trainee salary is $36,000 annually + $5000 incentive.</a:t>
          </a:r>
        </a:p>
      </dgm:t>
    </dgm:pt>
    <dgm:pt modelId="{E1365928-D7FE-49CF-948C-802CAB30F9B2}" type="parTrans" cxnId="{080E6602-AF45-47D1-9FE7-B9274DE40E53}">
      <dgm:prSet/>
      <dgm:spPr/>
      <dgm:t>
        <a:bodyPr/>
        <a:lstStyle/>
        <a:p>
          <a:endParaRPr lang="en-US"/>
        </a:p>
      </dgm:t>
    </dgm:pt>
    <dgm:pt modelId="{D0C3C620-34D9-4370-9299-47674A4E36F8}" type="sibTrans" cxnId="{080E6602-AF45-47D1-9FE7-B9274DE40E53}">
      <dgm:prSet/>
      <dgm:spPr/>
      <dgm:t>
        <a:bodyPr/>
        <a:lstStyle/>
        <a:p>
          <a:endParaRPr lang="en-US"/>
        </a:p>
      </dgm:t>
    </dgm:pt>
    <dgm:pt modelId="{ACD7F30E-7460-471C-AC9F-A034785A443D}">
      <dgm:prSet/>
      <dgm:spPr/>
      <dgm:t>
        <a:bodyPr/>
        <a:lstStyle/>
        <a:p>
          <a:r>
            <a:rPr lang="en-US"/>
            <a:t>$47,843 upon graduation from academy. </a:t>
          </a:r>
        </a:p>
      </dgm:t>
    </dgm:pt>
    <dgm:pt modelId="{D3170D79-1905-46DC-972D-CC10ADDEBBDD}" type="parTrans" cxnId="{557AC4D2-35BA-4EEA-A151-531E53CB5B29}">
      <dgm:prSet/>
      <dgm:spPr/>
      <dgm:t>
        <a:bodyPr/>
        <a:lstStyle/>
        <a:p>
          <a:endParaRPr lang="en-US"/>
        </a:p>
      </dgm:t>
    </dgm:pt>
    <dgm:pt modelId="{272F7A55-A157-4D89-99A6-C5E9547059B3}" type="sibTrans" cxnId="{557AC4D2-35BA-4EEA-A151-531E53CB5B29}">
      <dgm:prSet/>
      <dgm:spPr/>
      <dgm:t>
        <a:bodyPr/>
        <a:lstStyle/>
        <a:p>
          <a:endParaRPr lang="en-US"/>
        </a:p>
      </dgm:t>
    </dgm:pt>
    <dgm:pt modelId="{3EC41AF1-B86B-47E8-97EF-6B95AB942051}">
      <dgm:prSet/>
      <dgm:spPr/>
      <dgm:t>
        <a:bodyPr/>
        <a:lstStyle/>
        <a:p>
          <a:r>
            <a:rPr lang="en-US"/>
            <a:t>$51,842 upon successful completion of probationary period. </a:t>
          </a:r>
        </a:p>
      </dgm:t>
    </dgm:pt>
    <dgm:pt modelId="{9EE2AB91-67A9-4F07-9945-4AB457DFC701}" type="parTrans" cxnId="{A9D37154-8CAB-4327-B9AB-AACD2C624A4C}">
      <dgm:prSet/>
      <dgm:spPr/>
      <dgm:t>
        <a:bodyPr/>
        <a:lstStyle/>
        <a:p>
          <a:endParaRPr lang="en-US"/>
        </a:p>
      </dgm:t>
    </dgm:pt>
    <dgm:pt modelId="{BDABC47D-8359-4F58-8936-8383CC25DD3B}" type="sibTrans" cxnId="{A9D37154-8CAB-4327-B9AB-AACD2C624A4C}">
      <dgm:prSet/>
      <dgm:spPr/>
      <dgm:t>
        <a:bodyPr/>
        <a:lstStyle/>
        <a:p>
          <a:endParaRPr lang="en-US"/>
        </a:p>
      </dgm:t>
    </dgm:pt>
    <dgm:pt modelId="{B8D0782E-7C71-43B6-91F4-F7E5A46FDE75}" type="pres">
      <dgm:prSet presAssocID="{4E2E2BB6-5766-4F64-83FC-2C2BA46A122B}" presName="linear" presStyleCnt="0">
        <dgm:presLayoutVars>
          <dgm:animLvl val="lvl"/>
          <dgm:resizeHandles val="exact"/>
        </dgm:presLayoutVars>
      </dgm:prSet>
      <dgm:spPr/>
    </dgm:pt>
    <dgm:pt modelId="{310A7309-D251-45A7-8AD7-81E4C8D1D16A}" type="pres">
      <dgm:prSet presAssocID="{583FEA44-A1C1-4C87-B8F3-3B313D790DA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92657C-D3D5-4FBA-B224-F0BCF26A3E68}" type="pres">
      <dgm:prSet presAssocID="{D0C3C620-34D9-4370-9299-47674A4E36F8}" presName="spacer" presStyleCnt="0"/>
      <dgm:spPr/>
    </dgm:pt>
    <dgm:pt modelId="{D1A942F6-A23C-4FCD-A917-D807DD3FCBC4}" type="pres">
      <dgm:prSet presAssocID="{ACD7F30E-7460-471C-AC9F-A034785A44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0FD2F53-B72D-41C3-93D6-FB26D8CD2BD8}" type="pres">
      <dgm:prSet presAssocID="{272F7A55-A157-4D89-99A6-C5E9547059B3}" presName="spacer" presStyleCnt="0"/>
      <dgm:spPr/>
    </dgm:pt>
    <dgm:pt modelId="{DDB7B824-CD0D-4A85-A6A0-AE6A2469D49D}" type="pres">
      <dgm:prSet presAssocID="{3EC41AF1-B86B-47E8-97EF-6B95AB9420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80E6602-AF45-47D1-9FE7-B9274DE40E53}" srcId="{4E2E2BB6-5766-4F64-83FC-2C2BA46A122B}" destId="{583FEA44-A1C1-4C87-B8F3-3B313D790DAD}" srcOrd="0" destOrd="0" parTransId="{E1365928-D7FE-49CF-948C-802CAB30F9B2}" sibTransId="{D0C3C620-34D9-4370-9299-47674A4E36F8}"/>
    <dgm:cxn modelId="{0EE74572-526E-46E2-B4E3-6379CEF38B38}" type="presOf" srcId="{ACD7F30E-7460-471C-AC9F-A034785A443D}" destId="{D1A942F6-A23C-4FCD-A917-D807DD3FCBC4}" srcOrd="0" destOrd="0" presId="urn:microsoft.com/office/officeart/2005/8/layout/vList2"/>
    <dgm:cxn modelId="{A9D37154-8CAB-4327-B9AB-AACD2C624A4C}" srcId="{4E2E2BB6-5766-4F64-83FC-2C2BA46A122B}" destId="{3EC41AF1-B86B-47E8-97EF-6B95AB942051}" srcOrd="2" destOrd="0" parTransId="{9EE2AB91-67A9-4F07-9945-4AB457DFC701}" sibTransId="{BDABC47D-8359-4F58-8936-8383CC25DD3B}"/>
    <dgm:cxn modelId="{ABEE9374-DD00-4072-A5EF-B8620CB4FEE5}" type="presOf" srcId="{3EC41AF1-B86B-47E8-97EF-6B95AB942051}" destId="{DDB7B824-CD0D-4A85-A6A0-AE6A2469D49D}" srcOrd="0" destOrd="0" presId="urn:microsoft.com/office/officeart/2005/8/layout/vList2"/>
    <dgm:cxn modelId="{557AC4D2-35BA-4EEA-A151-531E53CB5B29}" srcId="{4E2E2BB6-5766-4F64-83FC-2C2BA46A122B}" destId="{ACD7F30E-7460-471C-AC9F-A034785A443D}" srcOrd="1" destOrd="0" parTransId="{D3170D79-1905-46DC-972D-CC10ADDEBBDD}" sibTransId="{272F7A55-A157-4D89-99A6-C5E9547059B3}"/>
    <dgm:cxn modelId="{A6B158F7-3FA8-49DA-A965-9773FBAFA9D5}" type="presOf" srcId="{583FEA44-A1C1-4C87-B8F3-3B313D790DAD}" destId="{310A7309-D251-45A7-8AD7-81E4C8D1D16A}" srcOrd="0" destOrd="0" presId="urn:microsoft.com/office/officeart/2005/8/layout/vList2"/>
    <dgm:cxn modelId="{BE7359F7-7D00-4501-8AA3-BB9C97819973}" type="presOf" srcId="{4E2E2BB6-5766-4F64-83FC-2C2BA46A122B}" destId="{B8D0782E-7C71-43B6-91F4-F7E5A46FDE75}" srcOrd="0" destOrd="0" presId="urn:microsoft.com/office/officeart/2005/8/layout/vList2"/>
    <dgm:cxn modelId="{D0D7DC25-B288-429D-8D16-93B604ABB954}" type="presParOf" srcId="{B8D0782E-7C71-43B6-91F4-F7E5A46FDE75}" destId="{310A7309-D251-45A7-8AD7-81E4C8D1D16A}" srcOrd="0" destOrd="0" presId="urn:microsoft.com/office/officeart/2005/8/layout/vList2"/>
    <dgm:cxn modelId="{5C135956-37D1-4E30-A452-0ED622D8187A}" type="presParOf" srcId="{B8D0782E-7C71-43B6-91F4-F7E5A46FDE75}" destId="{3992657C-D3D5-4FBA-B224-F0BCF26A3E68}" srcOrd="1" destOrd="0" presId="urn:microsoft.com/office/officeart/2005/8/layout/vList2"/>
    <dgm:cxn modelId="{13E18F11-F6E3-4DB0-BC0E-8EF87AFCB720}" type="presParOf" srcId="{B8D0782E-7C71-43B6-91F4-F7E5A46FDE75}" destId="{D1A942F6-A23C-4FCD-A917-D807DD3FCBC4}" srcOrd="2" destOrd="0" presId="urn:microsoft.com/office/officeart/2005/8/layout/vList2"/>
    <dgm:cxn modelId="{1A62311C-A7B1-4CB4-A0AA-EC9F433B9D15}" type="presParOf" srcId="{B8D0782E-7C71-43B6-91F4-F7E5A46FDE75}" destId="{40FD2F53-B72D-41C3-93D6-FB26D8CD2BD8}" srcOrd="3" destOrd="0" presId="urn:microsoft.com/office/officeart/2005/8/layout/vList2"/>
    <dgm:cxn modelId="{EF707258-4CAC-4AB8-BD0B-7634B2F13713}" type="presParOf" srcId="{B8D0782E-7C71-43B6-91F4-F7E5A46FDE75}" destId="{DDB7B824-CD0D-4A85-A6A0-AE6A2469D4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0D391-49DE-414C-A87B-7B578EDDAFF9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27E3F55-47A8-4819-B93B-519F7C02C5FE}">
      <dgm:prSet/>
      <dgm:spPr/>
      <dgm:t>
        <a:bodyPr/>
        <a:lstStyle/>
        <a:p>
          <a:r>
            <a:rPr lang="en-US"/>
            <a:t>Community Colleges</a:t>
          </a:r>
        </a:p>
      </dgm:t>
    </dgm:pt>
    <dgm:pt modelId="{D5E8C0CA-F8AE-4D6D-A762-A51A231CC907}" type="parTrans" cxnId="{A9A70351-641D-49ED-A079-CFA115BFEFB2}">
      <dgm:prSet/>
      <dgm:spPr/>
      <dgm:t>
        <a:bodyPr/>
        <a:lstStyle/>
        <a:p>
          <a:endParaRPr lang="en-US"/>
        </a:p>
      </dgm:t>
    </dgm:pt>
    <dgm:pt modelId="{808022D7-9641-4545-B32B-8D5A07CAE101}" type="sibTrans" cxnId="{A9A70351-641D-49ED-A079-CFA115BFEFB2}">
      <dgm:prSet/>
      <dgm:spPr/>
      <dgm:t>
        <a:bodyPr/>
        <a:lstStyle/>
        <a:p>
          <a:endParaRPr lang="en-US"/>
        </a:p>
      </dgm:t>
    </dgm:pt>
    <dgm:pt modelId="{E1C126B6-2208-4F76-AF79-EB5D635CF858}">
      <dgm:prSet/>
      <dgm:spPr/>
      <dgm:t>
        <a:bodyPr/>
        <a:lstStyle/>
        <a:p>
          <a:r>
            <a:rPr lang="en-US"/>
            <a:t>Fire and/or EMT Schools</a:t>
          </a:r>
        </a:p>
      </dgm:t>
    </dgm:pt>
    <dgm:pt modelId="{1E55821F-AD2A-4A6F-A99C-BAC82F4658A0}" type="parTrans" cxnId="{024F5C9E-C385-402F-A85C-9BAFA4D624E7}">
      <dgm:prSet/>
      <dgm:spPr/>
      <dgm:t>
        <a:bodyPr/>
        <a:lstStyle/>
        <a:p>
          <a:endParaRPr lang="en-US"/>
        </a:p>
      </dgm:t>
    </dgm:pt>
    <dgm:pt modelId="{F786B9FA-8D61-4EEB-8A6F-E2AD0DF25393}" type="sibTrans" cxnId="{024F5C9E-C385-402F-A85C-9BAFA4D624E7}">
      <dgm:prSet/>
      <dgm:spPr/>
      <dgm:t>
        <a:bodyPr/>
        <a:lstStyle/>
        <a:p>
          <a:endParaRPr lang="en-US"/>
        </a:p>
      </dgm:t>
    </dgm:pt>
    <dgm:pt modelId="{7DD0340E-E5CE-495A-AB90-11815114D02F}">
      <dgm:prSet/>
      <dgm:spPr/>
      <dgm:t>
        <a:bodyPr/>
        <a:lstStyle/>
        <a:p>
          <a:r>
            <a:rPr lang="en-US"/>
            <a:t>Colleges and Universities</a:t>
          </a:r>
        </a:p>
      </dgm:t>
    </dgm:pt>
    <dgm:pt modelId="{A9F338B5-FCA7-47D7-B78D-2DC3316C081F}" type="parTrans" cxnId="{EF84AAB5-CCB0-486A-8208-DC8780F4B0A4}">
      <dgm:prSet/>
      <dgm:spPr/>
      <dgm:t>
        <a:bodyPr/>
        <a:lstStyle/>
        <a:p>
          <a:endParaRPr lang="en-US"/>
        </a:p>
      </dgm:t>
    </dgm:pt>
    <dgm:pt modelId="{2A2662D4-756B-4256-9DA0-F943D9D612DC}" type="sibTrans" cxnId="{EF84AAB5-CCB0-486A-8208-DC8780F4B0A4}">
      <dgm:prSet/>
      <dgm:spPr/>
      <dgm:t>
        <a:bodyPr/>
        <a:lstStyle/>
        <a:p>
          <a:endParaRPr lang="en-US"/>
        </a:p>
      </dgm:t>
    </dgm:pt>
    <dgm:pt modelId="{A199F3C1-5338-425D-9020-39FADC4D30ED}">
      <dgm:prSet/>
      <dgm:spPr/>
      <dgm:t>
        <a:bodyPr/>
        <a:lstStyle/>
        <a:p>
          <a:r>
            <a:rPr lang="en-US"/>
            <a:t>Career Placement Center</a:t>
          </a:r>
        </a:p>
      </dgm:t>
    </dgm:pt>
    <dgm:pt modelId="{D18923F8-B1F8-4BD3-9776-74F778F09D56}" type="parTrans" cxnId="{03129BDF-5C63-4D5E-A319-D72FE0712470}">
      <dgm:prSet/>
      <dgm:spPr/>
      <dgm:t>
        <a:bodyPr/>
        <a:lstStyle/>
        <a:p>
          <a:endParaRPr lang="en-US"/>
        </a:p>
      </dgm:t>
    </dgm:pt>
    <dgm:pt modelId="{6DA60FE4-81D3-4B4E-88F9-371003F1CBAF}" type="sibTrans" cxnId="{03129BDF-5C63-4D5E-A319-D72FE0712470}">
      <dgm:prSet/>
      <dgm:spPr/>
      <dgm:t>
        <a:bodyPr/>
        <a:lstStyle/>
        <a:p>
          <a:endParaRPr lang="en-US"/>
        </a:p>
      </dgm:t>
    </dgm:pt>
    <dgm:pt modelId="{4B1A0704-3DB9-4F77-8125-3E53654C7EB1}">
      <dgm:prSet/>
      <dgm:spPr/>
      <dgm:t>
        <a:bodyPr/>
        <a:lstStyle/>
        <a:p>
          <a:r>
            <a:rPr lang="en-US"/>
            <a:t>Military Organizations</a:t>
          </a:r>
        </a:p>
      </dgm:t>
    </dgm:pt>
    <dgm:pt modelId="{F9B0527A-0FDD-4626-8F37-7667AC5AAEB6}" type="parTrans" cxnId="{B288E351-0B3F-47B3-8536-5DC53A0DFEA1}">
      <dgm:prSet/>
      <dgm:spPr/>
      <dgm:t>
        <a:bodyPr/>
        <a:lstStyle/>
        <a:p>
          <a:endParaRPr lang="en-US"/>
        </a:p>
      </dgm:t>
    </dgm:pt>
    <dgm:pt modelId="{09FCAA7C-65A2-42D7-8BFD-E3A63FEE85FF}" type="sibTrans" cxnId="{B288E351-0B3F-47B3-8536-5DC53A0DFEA1}">
      <dgm:prSet/>
      <dgm:spPr/>
      <dgm:t>
        <a:bodyPr/>
        <a:lstStyle/>
        <a:p>
          <a:endParaRPr lang="en-US"/>
        </a:p>
      </dgm:t>
    </dgm:pt>
    <dgm:pt modelId="{FC6506F8-102E-467F-B9D2-4F305468CBAA}">
      <dgm:prSet/>
      <dgm:spPr/>
      <dgm:t>
        <a:bodyPr/>
        <a:lstStyle/>
        <a:p>
          <a:r>
            <a:rPr lang="en-US"/>
            <a:t>College of Nursing/Criminal Justice/Biology/Emergency Management/Fire Science etc.</a:t>
          </a:r>
        </a:p>
      </dgm:t>
    </dgm:pt>
    <dgm:pt modelId="{B1D2BCE4-FE23-44CE-89C3-58975D376CC5}" type="parTrans" cxnId="{3F0EC7A9-3EB2-4345-897D-D61BAD87497F}">
      <dgm:prSet/>
      <dgm:spPr/>
      <dgm:t>
        <a:bodyPr/>
        <a:lstStyle/>
        <a:p>
          <a:endParaRPr lang="en-US"/>
        </a:p>
      </dgm:t>
    </dgm:pt>
    <dgm:pt modelId="{DFBBB218-B521-49C6-88B4-AB325A6204FE}" type="sibTrans" cxnId="{3F0EC7A9-3EB2-4345-897D-D61BAD87497F}">
      <dgm:prSet/>
      <dgm:spPr/>
      <dgm:t>
        <a:bodyPr/>
        <a:lstStyle/>
        <a:p>
          <a:endParaRPr lang="en-US"/>
        </a:p>
      </dgm:t>
    </dgm:pt>
    <dgm:pt modelId="{93B31B5D-62D5-4791-8CC8-8253C6CA5849}">
      <dgm:prSet/>
      <dgm:spPr/>
      <dgm:t>
        <a:bodyPr/>
        <a:lstStyle/>
        <a:p>
          <a:r>
            <a:rPr lang="en-US"/>
            <a:t>Athletic Department / Band </a:t>
          </a:r>
        </a:p>
      </dgm:t>
    </dgm:pt>
    <dgm:pt modelId="{D0E45F1C-C00C-4ADD-88C9-6209EADB8C93}" type="parTrans" cxnId="{F473691B-26A6-4623-84ED-277472C7EE65}">
      <dgm:prSet/>
      <dgm:spPr/>
      <dgm:t>
        <a:bodyPr/>
        <a:lstStyle/>
        <a:p>
          <a:endParaRPr lang="en-US"/>
        </a:p>
      </dgm:t>
    </dgm:pt>
    <dgm:pt modelId="{8D43EE03-0FB9-43BB-B46D-EFA24ABE5291}" type="sibTrans" cxnId="{F473691B-26A6-4623-84ED-277472C7EE65}">
      <dgm:prSet/>
      <dgm:spPr/>
      <dgm:t>
        <a:bodyPr/>
        <a:lstStyle/>
        <a:p>
          <a:endParaRPr lang="en-US"/>
        </a:p>
      </dgm:t>
    </dgm:pt>
    <dgm:pt modelId="{35683D29-D514-41C4-BD83-9C36B59E00AA}">
      <dgm:prSet/>
      <dgm:spPr/>
      <dgm:t>
        <a:bodyPr/>
        <a:lstStyle/>
        <a:p>
          <a:r>
            <a:rPr lang="en-US"/>
            <a:t>Fraternities / Sororities et al </a:t>
          </a:r>
        </a:p>
      </dgm:t>
    </dgm:pt>
    <dgm:pt modelId="{8503D82D-1413-402C-89FB-8BE7431CA7D2}" type="parTrans" cxnId="{EFDE964F-D93D-4BB4-9927-7E5CECEB96AE}">
      <dgm:prSet/>
      <dgm:spPr/>
      <dgm:t>
        <a:bodyPr/>
        <a:lstStyle/>
        <a:p>
          <a:endParaRPr lang="en-US"/>
        </a:p>
      </dgm:t>
    </dgm:pt>
    <dgm:pt modelId="{0F256C0C-0291-41C7-B0C2-15E96231C9B5}" type="sibTrans" cxnId="{EFDE964F-D93D-4BB4-9927-7E5CECEB96AE}">
      <dgm:prSet/>
      <dgm:spPr/>
      <dgm:t>
        <a:bodyPr/>
        <a:lstStyle/>
        <a:p>
          <a:endParaRPr lang="en-US"/>
        </a:p>
      </dgm:t>
    </dgm:pt>
    <dgm:pt modelId="{E6CA0992-6A3C-4240-B7CB-CADBBCB8FC4D}">
      <dgm:prSet/>
      <dgm:spPr/>
      <dgm:t>
        <a:bodyPr/>
        <a:lstStyle/>
        <a:p>
          <a:r>
            <a:rPr lang="en-US"/>
            <a:t>Military Bases</a:t>
          </a:r>
        </a:p>
      </dgm:t>
    </dgm:pt>
    <dgm:pt modelId="{32D47EA1-5E3D-480A-B36A-BD412C0B24CC}" type="parTrans" cxnId="{A7D2D347-BE92-424B-8AAE-522541211A68}">
      <dgm:prSet/>
      <dgm:spPr/>
      <dgm:t>
        <a:bodyPr/>
        <a:lstStyle/>
        <a:p>
          <a:endParaRPr lang="en-US"/>
        </a:p>
      </dgm:t>
    </dgm:pt>
    <dgm:pt modelId="{CE419E4D-BC19-4D09-8808-15E650CA606D}" type="sibTrans" cxnId="{A7D2D347-BE92-424B-8AAE-522541211A68}">
      <dgm:prSet/>
      <dgm:spPr/>
      <dgm:t>
        <a:bodyPr/>
        <a:lstStyle/>
        <a:p>
          <a:endParaRPr lang="en-US"/>
        </a:p>
      </dgm:t>
    </dgm:pt>
    <dgm:pt modelId="{A9EA2A8B-598B-4D79-8524-F2825658B5C2}">
      <dgm:prSet/>
      <dgm:spPr/>
      <dgm:t>
        <a:bodyPr/>
        <a:lstStyle/>
        <a:p>
          <a:r>
            <a:rPr lang="en-US"/>
            <a:t>Career Fairs</a:t>
          </a:r>
        </a:p>
      </dgm:t>
    </dgm:pt>
    <dgm:pt modelId="{E2A17244-EA5F-4754-A93F-B6A6C5B746CA}" type="parTrans" cxnId="{C1EFF080-C365-47E7-9943-89D85C8955E5}">
      <dgm:prSet/>
      <dgm:spPr/>
      <dgm:t>
        <a:bodyPr/>
        <a:lstStyle/>
        <a:p>
          <a:endParaRPr lang="en-US"/>
        </a:p>
      </dgm:t>
    </dgm:pt>
    <dgm:pt modelId="{E811A2F0-DA7E-4868-B95F-4BC33FEF43C9}" type="sibTrans" cxnId="{C1EFF080-C365-47E7-9943-89D85C8955E5}">
      <dgm:prSet/>
      <dgm:spPr/>
      <dgm:t>
        <a:bodyPr/>
        <a:lstStyle/>
        <a:p>
          <a:endParaRPr lang="en-US"/>
        </a:p>
      </dgm:t>
    </dgm:pt>
    <dgm:pt modelId="{FE9FBC93-C85E-48C0-88AE-D5D028AB16F8}">
      <dgm:prSet/>
      <dgm:spPr/>
      <dgm:t>
        <a:bodyPr/>
        <a:lstStyle/>
        <a:p>
          <a:r>
            <a:rPr lang="en-US"/>
            <a:t>Community Events </a:t>
          </a:r>
        </a:p>
      </dgm:t>
    </dgm:pt>
    <dgm:pt modelId="{8A42B7C0-6983-40FC-89A6-206FB599CEFD}" type="parTrans" cxnId="{C9FF5640-0462-4CA1-AE37-934077732CBE}">
      <dgm:prSet/>
      <dgm:spPr/>
      <dgm:t>
        <a:bodyPr/>
        <a:lstStyle/>
        <a:p>
          <a:endParaRPr lang="en-US"/>
        </a:p>
      </dgm:t>
    </dgm:pt>
    <dgm:pt modelId="{70CE1532-E630-4698-A294-B95FC342B770}" type="sibTrans" cxnId="{C9FF5640-0462-4CA1-AE37-934077732CBE}">
      <dgm:prSet/>
      <dgm:spPr/>
      <dgm:t>
        <a:bodyPr/>
        <a:lstStyle/>
        <a:p>
          <a:endParaRPr lang="en-US"/>
        </a:p>
      </dgm:t>
    </dgm:pt>
    <dgm:pt modelId="{D8274326-12E8-4A35-8C7B-4229EFA1F2A8}">
      <dgm:prSet/>
      <dgm:spPr/>
      <dgm:t>
        <a:bodyPr/>
        <a:lstStyle/>
        <a:p>
          <a:r>
            <a:rPr lang="en-US"/>
            <a:t>Site Visits and Drop Offs</a:t>
          </a:r>
        </a:p>
      </dgm:t>
    </dgm:pt>
    <dgm:pt modelId="{03A3935C-A722-4F00-9976-C04296A8B893}" type="parTrans" cxnId="{FF9CCE9F-9DAF-4C64-A698-0037298DB935}">
      <dgm:prSet/>
      <dgm:spPr/>
      <dgm:t>
        <a:bodyPr/>
        <a:lstStyle/>
        <a:p>
          <a:endParaRPr lang="en-US"/>
        </a:p>
      </dgm:t>
    </dgm:pt>
    <dgm:pt modelId="{6FFBD4CF-48E9-4B27-BB45-94BC453F498F}" type="sibTrans" cxnId="{FF9CCE9F-9DAF-4C64-A698-0037298DB935}">
      <dgm:prSet/>
      <dgm:spPr/>
      <dgm:t>
        <a:bodyPr/>
        <a:lstStyle/>
        <a:p>
          <a:endParaRPr lang="en-US"/>
        </a:p>
      </dgm:t>
    </dgm:pt>
    <dgm:pt modelId="{787A89EA-19D5-49EE-A0C6-01735C4BF58E}">
      <dgm:prSet/>
      <dgm:spPr/>
      <dgm:t>
        <a:bodyPr/>
        <a:lstStyle/>
        <a:p>
          <a:r>
            <a:rPr lang="en-US"/>
            <a:t>Table Set Ups</a:t>
          </a:r>
        </a:p>
      </dgm:t>
    </dgm:pt>
    <dgm:pt modelId="{B2AC7462-4F67-431F-859E-C57749DCD5BE}" type="parTrans" cxnId="{105AD83F-BCD2-4D9B-AB48-5E912CA35E7F}">
      <dgm:prSet/>
      <dgm:spPr/>
      <dgm:t>
        <a:bodyPr/>
        <a:lstStyle/>
        <a:p>
          <a:endParaRPr lang="en-US"/>
        </a:p>
      </dgm:t>
    </dgm:pt>
    <dgm:pt modelId="{622157A8-A5C3-447E-AF8D-74AF340F0922}" type="sibTrans" cxnId="{105AD83F-BCD2-4D9B-AB48-5E912CA35E7F}">
      <dgm:prSet/>
      <dgm:spPr/>
      <dgm:t>
        <a:bodyPr/>
        <a:lstStyle/>
        <a:p>
          <a:endParaRPr lang="en-US"/>
        </a:p>
      </dgm:t>
    </dgm:pt>
    <dgm:pt modelId="{634C440F-1562-4984-B3CC-6B3F1AC81D55}">
      <dgm:prSet/>
      <dgm:spPr/>
      <dgm:t>
        <a:bodyPr/>
        <a:lstStyle/>
        <a:p>
          <a:r>
            <a:rPr lang="en-US"/>
            <a:t>Billboards</a:t>
          </a:r>
        </a:p>
      </dgm:t>
    </dgm:pt>
    <dgm:pt modelId="{59BF26BB-AE9D-4259-9E16-0158D52D3B7B}" type="parTrans" cxnId="{92EA847D-0693-4F0F-808A-7F8EEED776DB}">
      <dgm:prSet/>
      <dgm:spPr/>
      <dgm:t>
        <a:bodyPr/>
        <a:lstStyle/>
        <a:p>
          <a:endParaRPr lang="en-US"/>
        </a:p>
      </dgm:t>
    </dgm:pt>
    <dgm:pt modelId="{EEECBF97-1AAC-4113-9F38-2A147A57A178}" type="sibTrans" cxnId="{92EA847D-0693-4F0F-808A-7F8EEED776DB}">
      <dgm:prSet/>
      <dgm:spPr/>
      <dgm:t>
        <a:bodyPr/>
        <a:lstStyle/>
        <a:p>
          <a:endParaRPr lang="en-US"/>
        </a:p>
      </dgm:t>
    </dgm:pt>
    <dgm:pt modelId="{A0AC3994-9477-435D-AF0E-41D1A07D308A}">
      <dgm:prSet/>
      <dgm:spPr/>
      <dgm:t>
        <a:bodyPr/>
        <a:lstStyle/>
        <a:p>
          <a:r>
            <a:rPr lang="en-US"/>
            <a:t>Mall Marque</a:t>
          </a:r>
        </a:p>
      </dgm:t>
    </dgm:pt>
    <dgm:pt modelId="{1303857B-8F45-45C6-AC9C-734AEEA8889A}" type="parTrans" cxnId="{0F7C0C0E-F940-40B3-946C-6B50A317AFE0}">
      <dgm:prSet/>
      <dgm:spPr/>
      <dgm:t>
        <a:bodyPr/>
        <a:lstStyle/>
        <a:p>
          <a:endParaRPr lang="en-US"/>
        </a:p>
      </dgm:t>
    </dgm:pt>
    <dgm:pt modelId="{E6C61CF3-80E5-4634-BDBA-F5DC19EDF89E}" type="sibTrans" cxnId="{0F7C0C0E-F940-40B3-946C-6B50A317AFE0}">
      <dgm:prSet/>
      <dgm:spPr/>
      <dgm:t>
        <a:bodyPr/>
        <a:lstStyle/>
        <a:p>
          <a:endParaRPr lang="en-US"/>
        </a:p>
      </dgm:t>
    </dgm:pt>
    <dgm:pt modelId="{8EA09DEF-5097-4CDE-ADBC-8561A9B872F3}">
      <dgm:prSet/>
      <dgm:spPr/>
      <dgm:t>
        <a:bodyPr/>
        <a:lstStyle/>
        <a:p>
          <a:r>
            <a:rPr lang="en-US"/>
            <a:t>Radio</a:t>
          </a:r>
        </a:p>
      </dgm:t>
    </dgm:pt>
    <dgm:pt modelId="{A9FDCC0C-76C7-4F57-AB6B-4777429DC8F2}" type="parTrans" cxnId="{016D845B-9938-4BC8-9A67-324C413B6195}">
      <dgm:prSet/>
      <dgm:spPr/>
      <dgm:t>
        <a:bodyPr/>
        <a:lstStyle/>
        <a:p>
          <a:endParaRPr lang="en-US"/>
        </a:p>
      </dgm:t>
    </dgm:pt>
    <dgm:pt modelId="{2E7F3917-B6CD-42C5-B0D7-5D1648D44A89}" type="sibTrans" cxnId="{016D845B-9938-4BC8-9A67-324C413B6195}">
      <dgm:prSet/>
      <dgm:spPr/>
      <dgm:t>
        <a:bodyPr/>
        <a:lstStyle/>
        <a:p>
          <a:endParaRPr lang="en-US"/>
        </a:p>
      </dgm:t>
    </dgm:pt>
    <dgm:pt modelId="{3A504B0A-0315-48C2-985F-DB57F36F44E9}">
      <dgm:prSet/>
      <dgm:spPr/>
      <dgm:t>
        <a:bodyPr/>
        <a:lstStyle/>
        <a:p>
          <a:r>
            <a:rPr lang="en-US"/>
            <a:t>Streaming Radio and Television</a:t>
          </a:r>
        </a:p>
      </dgm:t>
    </dgm:pt>
    <dgm:pt modelId="{C815403A-29B7-4684-9FBF-9EE4691AAC5B}" type="parTrans" cxnId="{AD1381D5-135E-49A1-AD7C-27BA769AB067}">
      <dgm:prSet/>
      <dgm:spPr/>
      <dgm:t>
        <a:bodyPr/>
        <a:lstStyle/>
        <a:p>
          <a:endParaRPr lang="en-US"/>
        </a:p>
      </dgm:t>
    </dgm:pt>
    <dgm:pt modelId="{5044D14E-9575-4EF6-82B5-CCCA8D752A12}" type="sibTrans" cxnId="{AD1381D5-135E-49A1-AD7C-27BA769AB067}">
      <dgm:prSet/>
      <dgm:spPr/>
      <dgm:t>
        <a:bodyPr/>
        <a:lstStyle/>
        <a:p>
          <a:endParaRPr lang="en-US"/>
        </a:p>
      </dgm:t>
    </dgm:pt>
    <dgm:pt modelId="{22C647E5-CCCA-4D29-80D5-16FE5942FBE2}">
      <dgm:prSet/>
      <dgm:spPr/>
      <dgm:t>
        <a:bodyPr/>
        <a:lstStyle/>
        <a:p>
          <a:r>
            <a:rPr lang="en-US"/>
            <a:t>Social Media</a:t>
          </a:r>
        </a:p>
      </dgm:t>
    </dgm:pt>
    <dgm:pt modelId="{73E7AA13-3829-40F4-8550-2E75D38E1863}" type="parTrans" cxnId="{33548631-0241-40A9-B131-7B843B1A7699}">
      <dgm:prSet/>
      <dgm:spPr/>
      <dgm:t>
        <a:bodyPr/>
        <a:lstStyle/>
        <a:p>
          <a:endParaRPr lang="en-US"/>
        </a:p>
      </dgm:t>
    </dgm:pt>
    <dgm:pt modelId="{F979ABF6-3C9B-401F-8F73-F00A00181A66}" type="sibTrans" cxnId="{33548631-0241-40A9-B131-7B843B1A7699}">
      <dgm:prSet/>
      <dgm:spPr/>
      <dgm:t>
        <a:bodyPr/>
        <a:lstStyle/>
        <a:p>
          <a:endParaRPr lang="en-US"/>
        </a:p>
      </dgm:t>
    </dgm:pt>
    <dgm:pt modelId="{AF571405-79D4-44A8-A420-632AD415EC84}" type="pres">
      <dgm:prSet presAssocID="{B9A0D391-49DE-414C-A87B-7B578EDDAFF9}" presName="linear" presStyleCnt="0">
        <dgm:presLayoutVars>
          <dgm:dir/>
          <dgm:animLvl val="lvl"/>
          <dgm:resizeHandles val="exact"/>
        </dgm:presLayoutVars>
      </dgm:prSet>
      <dgm:spPr/>
    </dgm:pt>
    <dgm:pt modelId="{CBE2C079-0526-4FC7-8017-CBEC17B0046F}" type="pres">
      <dgm:prSet presAssocID="{C27E3F55-47A8-4819-B93B-519F7C02C5FE}" presName="parentLin" presStyleCnt="0"/>
      <dgm:spPr/>
    </dgm:pt>
    <dgm:pt modelId="{3CD98154-D783-4BD0-9263-A0C60E63AA5E}" type="pres">
      <dgm:prSet presAssocID="{C27E3F55-47A8-4819-B93B-519F7C02C5FE}" presName="parentLeftMargin" presStyleLbl="node1" presStyleIdx="0" presStyleCnt="12"/>
      <dgm:spPr/>
    </dgm:pt>
    <dgm:pt modelId="{B3E4EE6A-7EEA-40D6-B21B-C3C8DFFD1FDC}" type="pres">
      <dgm:prSet presAssocID="{C27E3F55-47A8-4819-B93B-519F7C02C5FE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C20E856E-B952-4635-B286-261E3E2A1581}" type="pres">
      <dgm:prSet presAssocID="{C27E3F55-47A8-4819-B93B-519F7C02C5FE}" presName="negativeSpace" presStyleCnt="0"/>
      <dgm:spPr/>
    </dgm:pt>
    <dgm:pt modelId="{DFEE2698-393E-4B6C-8941-6700350F64EE}" type="pres">
      <dgm:prSet presAssocID="{C27E3F55-47A8-4819-B93B-519F7C02C5FE}" presName="childText" presStyleLbl="conFgAcc1" presStyleIdx="0" presStyleCnt="12">
        <dgm:presLayoutVars>
          <dgm:bulletEnabled val="1"/>
        </dgm:presLayoutVars>
      </dgm:prSet>
      <dgm:spPr/>
    </dgm:pt>
    <dgm:pt modelId="{0859D717-A84C-49E3-95D0-C92F1B615EFE}" type="pres">
      <dgm:prSet presAssocID="{808022D7-9641-4545-B32B-8D5A07CAE101}" presName="spaceBetweenRectangles" presStyleCnt="0"/>
      <dgm:spPr/>
    </dgm:pt>
    <dgm:pt modelId="{418B9170-17DF-499F-8D3B-B1F10350F3CC}" type="pres">
      <dgm:prSet presAssocID="{7DD0340E-E5CE-495A-AB90-11815114D02F}" presName="parentLin" presStyleCnt="0"/>
      <dgm:spPr/>
    </dgm:pt>
    <dgm:pt modelId="{7B55ED9B-768A-4D1E-973C-56B2078D6965}" type="pres">
      <dgm:prSet presAssocID="{7DD0340E-E5CE-495A-AB90-11815114D02F}" presName="parentLeftMargin" presStyleLbl="node1" presStyleIdx="0" presStyleCnt="12"/>
      <dgm:spPr/>
    </dgm:pt>
    <dgm:pt modelId="{9AB1D8ED-E1A6-4E7C-9ECB-A3AFE28EE2B5}" type="pres">
      <dgm:prSet presAssocID="{7DD0340E-E5CE-495A-AB90-11815114D02F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BC56CA61-64E4-48B8-9C06-DD5526A3C5DA}" type="pres">
      <dgm:prSet presAssocID="{7DD0340E-E5CE-495A-AB90-11815114D02F}" presName="negativeSpace" presStyleCnt="0"/>
      <dgm:spPr/>
    </dgm:pt>
    <dgm:pt modelId="{F709E114-A1FD-4551-8BFA-7F09E3252C57}" type="pres">
      <dgm:prSet presAssocID="{7DD0340E-E5CE-495A-AB90-11815114D02F}" presName="childText" presStyleLbl="conFgAcc1" presStyleIdx="1" presStyleCnt="12">
        <dgm:presLayoutVars>
          <dgm:bulletEnabled val="1"/>
        </dgm:presLayoutVars>
      </dgm:prSet>
      <dgm:spPr/>
    </dgm:pt>
    <dgm:pt modelId="{8BF99990-A9C2-4977-8E9D-C04D6DF9C800}" type="pres">
      <dgm:prSet presAssocID="{2A2662D4-756B-4256-9DA0-F943D9D612DC}" presName="spaceBetweenRectangles" presStyleCnt="0"/>
      <dgm:spPr/>
    </dgm:pt>
    <dgm:pt modelId="{A4CFF8E7-8289-4A6F-B6F9-2D37A7A168B5}" type="pres">
      <dgm:prSet presAssocID="{E6CA0992-6A3C-4240-B7CB-CADBBCB8FC4D}" presName="parentLin" presStyleCnt="0"/>
      <dgm:spPr/>
    </dgm:pt>
    <dgm:pt modelId="{B180EFF4-7459-440F-BFC0-8C332D997A31}" type="pres">
      <dgm:prSet presAssocID="{E6CA0992-6A3C-4240-B7CB-CADBBCB8FC4D}" presName="parentLeftMargin" presStyleLbl="node1" presStyleIdx="1" presStyleCnt="12"/>
      <dgm:spPr/>
    </dgm:pt>
    <dgm:pt modelId="{6380EBE3-D193-486B-A377-48DBCE8B18CE}" type="pres">
      <dgm:prSet presAssocID="{E6CA0992-6A3C-4240-B7CB-CADBBCB8FC4D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0644B385-E22F-4AA1-89C1-BDC5F9BC313B}" type="pres">
      <dgm:prSet presAssocID="{E6CA0992-6A3C-4240-B7CB-CADBBCB8FC4D}" presName="negativeSpace" presStyleCnt="0"/>
      <dgm:spPr/>
    </dgm:pt>
    <dgm:pt modelId="{A35B3CD8-8BE1-440C-85D8-B70E02E7A2EE}" type="pres">
      <dgm:prSet presAssocID="{E6CA0992-6A3C-4240-B7CB-CADBBCB8FC4D}" presName="childText" presStyleLbl="conFgAcc1" presStyleIdx="2" presStyleCnt="12">
        <dgm:presLayoutVars>
          <dgm:bulletEnabled val="1"/>
        </dgm:presLayoutVars>
      </dgm:prSet>
      <dgm:spPr/>
    </dgm:pt>
    <dgm:pt modelId="{733E3F83-EB6F-4A19-BBF0-460FC39F1395}" type="pres">
      <dgm:prSet presAssocID="{CE419E4D-BC19-4D09-8808-15E650CA606D}" presName="spaceBetweenRectangles" presStyleCnt="0"/>
      <dgm:spPr/>
    </dgm:pt>
    <dgm:pt modelId="{7F63A5C3-D388-45A7-8BC2-D23F4280122A}" type="pres">
      <dgm:prSet presAssocID="{A9EA2A8B-598B-4D79-8524-F2825658B5C2}" presName="parentLin" presStyleCnt="0"/>
      <dgm:spPr/>
    </dgm:pt>
    <dgm:pt modelId="{19F666B9-AE20-4DED-9D77-9938D433EC74}" type="pres">
      <dgm:prSet presAssocID="{A9EA2A8B-598B-4D79-8524-F2825658B5C2}" presName="parentLeftMargin" presStyleLbl="node1" presStyleIdx="2" presStyleCnt="12"/>
      <dgm:spPr/>
    </dgm:pt>
    <dgm:pt modelId="{3FB53069-8161-4BE2-87EA-1E1A773517A1}" type="pres">
      <dgm:prSet presAssocID="{A9EA2A8B-598B-4D79-8524-F2825658B5C2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2F7B7AC6-AA56-456D-8D00-97C4904E3C15}" type="pres">
      <dgm:prSet presAssocID="{A9EA2A8B-598B-4D79-8524-F2825658B5C2}" presName="negativeSpace" presStyleCnt="0"/>
      <dgm:spPr/>
    </dgm:pt>
    <dgm:pt modelId="{7CCF2860-68CB-4895-A903-0E82F15A421D}" type="pres">
      <dgm:prSet presAssocID="{A9EA2A8B-598B-4D79-8524-F2825658B5C2}" presName="childText" presStyleLbl="conFgAcc1" presStyleIdx="3" presStyleCnt="12">
        <dgm:presLayoutVars>
          <dgm:bulletEnabled val="1"/>
        </dgm:presLayoutVars>
      </dgm:prSet>
      <dgm:spPr/>
    </dgm:pt>
    <dgm:pt modelId="{0C048561-D3FC-4028-AFA3-9224631D69E0}" type="pres">
      <dgm:prSet presAssocID="{E811A2F0-DA7E-4868-B95F-4BC33FEF43C9}" presName="spaceBetweenRectangles" presStyleCnt="0"/>
      <dgm:spPr/>
    </dgm:pt>
    <dgm:pt modelId="{FBC6AF9A-EA95-4856-9C91-3055F4D9CAA4}" type="pres">
      <dgm:prSet presAssocID="{FE9FBC93-C85E-48C0-88AE-D5D028AB16F8}" presName="parentLin" presStyleCnt="0"/>
      <dgm:spPr/>
    </dgm:pt>
    <dgm:pt modelId="{B1209821-E17B-4CFD-9D68-892CFA5DDCAC}" type="pres">
      <dgm:prSet presAssocID="{FE9FBC93-C85E-48C0-88AE-D5D028AB16F8}" presName="parentLeftMargin" presStyleLbl="node1" presStyleIdx="3" presStyleCnt="12"/>
      <dgm:spPr/>
    </dgm:pt>
    <dgm:pt modelId="{C8E7FD9C-3F0A-44BF-8A4E-6BFAE777E250}" type="pres">
      <dgm:prSet presAssocID="{FE9FBC93-C85E-48C0-88AE-D5D028AB16F8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02A25AF8-8448-4C4B-AA77-C00B81115E74}" type="pres">
      <dgm:prSet presAssocID="{FE9FBC93-C85E-48C0-88AE-D5D028AB16F8}" presName="negativeSpace" presStyleCnt="0"/>
      <dgm:spPr/>
    </dgm:pt>
    <dgm:pt modelId="{AB684FC3-051E-4C3A-835A-53D344DEEF52}" type="pres">
      <dgm:prSet presAssocID="{FE9FBC93-C85E-48C0-88AE-D5D028AB16F8}" presName="childText" presStyleLbl="conFgAcc1" presStyleIdx="4" presStyleCnt="12">
        <dgm:presLayoutVars>
          <dgm:bulletEnabled val="1"/>
        </dgm:presLayoutVars>
      </dgm:prSet>
      <dgm:spPr/>
    </dgm:pt>
    <dgm:pt modelId="{AF35A5E9-FC31-4711-BE82-42C5DB279AC4}" type="pres">
      <dgm:prSet presAssocID="{70CE1532-E630-4698-A294-B95FC342B770}" presName="spaceBetweenRectangles" presStyleCnt="0"/>
      <dgm:spPr/>
    </dgm:pt>
    <dgm:pt modelId="{1757B9A7-EB14-4B78-AD97-1D4B83AFB4BD}" type="pres">
      <dgm:prSet presAssocID="{D8274326-12E8-4A35-8C7B-4229EFA1F2A8}" presName="parentLin" presStyleCnt="0"/>
      <dgm:spPr/>
    </dgm:pt>
    <dgm:pt modelId="{78F48AA3-79E6-435A-A1F0-ED93E16C68E9}" type="pres">
      <dgm:prSet presAssocID="{D8274326-12E8-4A35-8C7B-4229EFA1F2A8}" presName="parentLeftMargin" presStyleLbl="node1" presStyleIdx="4" presStyleCnt="12"/>
      <dgm:spPr/>
    </dgm:pt>
    <dgm:pt modelId="{233AB649-6A01-4383-8769-7A41C826C5D9}" type="pres">
      <dgm:prSet presAssocID="{D8274326-12E8-4A35-8C7B-4229EFA1F2A8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6BBB32C0-5C65-41B5-AD9E-A329BFD9145A}" type="pres">
      <dgm:prSet presAssocID="{D8274326-12E8-4A35-8C7B-4229EFA1F2A8}" presName="negativeSpace" presStyleCnt="0"/>
      <dgm:spPr/>
    </dgm:pt>
    <dgm:pt modelId="{3817CA11-EB2D-4BA8-876E-4070D5560E74}" type="pres">
      <dgm:prSet presAssocID="{D8274326-12E8-4A35-8C7B-4229EFA1F2A8}" presName="childText" presStyleLbl="conFgAcc1" presStyleIdx="5" presStyleCnt="12">
        <dgm:presLayoutVars>
          <dgm:bulletEnabled val="1"/>
        </dgm:presLayoutVars>
      </dgm:prSet>
      <dgm:spPr/>
    </dgm:pt>
    <dgm:pt modelId="{1DF04706-A73E-4EA0-9094-CE304EC9AE4C}" type="pres">
      <dgm:prSet presAssocID="{6FFBD4CF-48E9-4B27-BB45-94BC453F498F}" presName="spaceBetweenRectangles" presStyleCnt="0"/>
      <dgm:spPr/>
    </dgm:pt>
    <dgm:pt modelId="{7C135970-D4B6-43BC-B5A3-0C423A0090C9}" type="pres">
      <dgm:prSet presAssocID="{787A89EA-19D5-49EE-A0C6-01735C4BF58E}" presName="parentLin" presStyleCnt="0"/>
      <dgm:spPr/>
    </dgm:pt>
    <dgm:pt modelId="{ADBBCDBC-2D87-4501-81EA-AD6C148B4F70}" type="pres">
      <dgm:prSet presAssocID="{787A89EA-19D5-49EE-A0C6-01735C4BF58E}" presName="parentLeftMargin" presStyleLbl="node1" presStyleIdx="5" presStyleCnt="12"/>
      <dgm:spPr/>
    </dgm:pt>
    <dgm:pt modelId="{1F08DC2E-2D7B-4783-8538-0D840AE17FE1}" type="pres">
      <dgm:prSet presAssocID="{787A89EA-19D5-49EE-A0C6-01735C4BF58E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4DE3A30D-290D-4CDA-9288-DB297405FFD6}" type="pres">
      <dgm:prSet presAssocID="{787A89EA-19D5-49EE-A0C6-01735C4BF58E}" presName="negativeSpace" presStyleCnt="0"/>
      <dgm:spPr/>
    </dgm:pt>
    <dgm:pt modelId="{1B798206-1CC5-4447-9FC3-25AD7550AF1F}" type="pres">
      <dgm:prSet presAssocID="{787A89EA-19D5-49EE-A0C6-01735C4BF58E}" presName="childText" presStyleLbl="conFgAcc1" presStyleIdx="6" presStyleCnt="12">
        <dgm:presLayoutVars>
          <dgm:bulletEnabled val="1"/>
        </dgm:presLayoutVars>
      </dgm:prSet>
      <dgm:spPr/>
    </dgm:pt>
    <dgm:pt modelId="{C813A690-D983-4E58-862A-E613FE65601C}" type="pres">
      <dgm:prSet presAssocID="{622157A8-A5C3-447E-AF8D-74AF340F0922}" presName="spaceBetweenRectangles" presStyleCnt="0"/>
      <dgm:spPr/>
    </dgm:pt>
    <dgm:pt modelId="{8A5D14B1-3227-4A85-8CE1-E39159307A20}" type="pres">
      <dgm:prSet presAssocID="{634C440F-1562-4984-B3CC-6B3F1AC81D55}" presName="parentLin" presStyleCnt="0"/>
      <dgm:spPr/>
    </dgm:pt>
    <dgm:pt modelId="{A6130D86-1F9B-402C-8C1E-6D7A0ECDAFBD}" type="pres">
      <dgm:prSet presAssocID="{634C440F-1562-4984-B3CC-6B3F1AC81D55}" presName="parentLeftMargin" presStyleLbl="node1" presStyleIdx="6" presStyleCnt="12"/>
      <dgm:spPr/>
    </dgm:pt>
    <dgm:pt modelId="{181A6676-DBF5-47EA-B618-5332D0360213}" type="pres">
      <dgm:prSet presAssocID="{634C440F-1562-4984-B3CC-6B3F1AC81D55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33CC2962-00C8-49ED-A54C-35AAC86DB231}" type="pres">
      <dgm:prSet presAssocID="{634C440F-1562-4984-B3CC-6B3F1AC81D55}" presName="negativeSpace" presStyleCnt="0"/>
      <dgm:spPr/>
    </dgm:pt>
    <dgm:pt modelId="{A971BC07-40E7-4622-BBAB-7F84BEE05001}" type="pres">
      <dgm:prSet presAssocID="{634C440F-1562-4984-B3CC-6B3F1AC81D55}" presName="childText" presStyleLbl="conFgAcc1" presStyleIdx="7" presStyleCnt="12">
        <dgm:presLayoutVars>
          <dgm:bulletEnabled val="1"/>
        </dgm:presLayoutVars>
      </dgm:prSet>
      <dgm:spPr/>
    </dgm:pt>
    <dgm:pt modelId="{E204B75B-BF17-40A6-8FD1-C8B2A9683ED1}" type="pres">
      <dgm:prSet presAssocID="{EEECBF97-1AAC-4113-9F38-2A147A57A178}" presName="spaceBetweenRectangles" presStyleCnt="0"/>
      <dgm:spPr/>
    </dgm:pt>
    <dgm:pt modelId="{8C9830DA-B1E4-4070-83B4-1D065BA15B0B}" type="pres">
      <dgm:prSet presAssocID="{A0AC3994-9477-435D-AF0E-41D1A07D308A}" presName="parentLin" presStyleCnt="0"/>
      <dgm:spPr/>
    </dgm:pt>
    <dgm:pt modelId="{56BDEF45-8922-4C94-89C3-A60303F864C6}" type="pres">
      <dgm:prSet presAssocID="{A0AC3994-9477-435D-AF0E-41D1A07D308A}" presName="parentLeftMargin" presStyleLbl="node1" presStyleIdx="7" presStyleCnt="12"/>
      <dgm:spPr/>
    </dgm:pt>
    <dgm:pt modelId="{453511EF-1D0C-42CF-B700-7F992B2D1A7E}" type="pres">
      <dgm:prSet presAssocID="{A0AC3994-9477-435D-AF0E-41D1A07D308A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FBF22C57-B74D-45F9-89EE-AB8212181DED}" type="pres">
      <dgm:prSet presAssocID="{A0AC3994-9477-435D-AF0E-41D1A07D308A}" presName="negativeSpace" presStyleCnt="0"/>
      <dgm:spPr/>
    </dgm:pt>
    <dgm:pt modelId="{5C5DBCCF-8103-4FDF-B7FF-85FBA65768C3}" type="pres">
      <dgm:prSet presAssocID="{A0AC3994-9477-435D-AF0E-41D1A07D308A}" presName="childText" presStyleLbl="conFgAcc1" presStyleIdx="8" presStyleCnt="12">
        <dgm:presLayoutVars>
          <dgm:bulletEnabled val="1"/>
        </dgm:presLayoutVars>
      </dgm:prSet>
      <dgm:spPr/>
    </dgm:pt>
    <dgm:pt modelId="{8F665693-988F-4389-A631-A8C9EDE8284E}" type="pres">
      <dgm:prSet presAssocID="{E6C61CF3-80E5-4634-BDBA-F5DC19EDF89E}" presName="spaceBetweenRectangles" presStyleCnt="0"/>
      <dgm:spPr/>
    </dgm:pt>
    <dgm:pt modelId="{E0E50BDE-F9EB-4B45-B211-5893A864A6AC}" type="pres">
      <dgm:prSet presAssocID="{8EA09DEF-5097-4CDE-ADBC-8561A9B872F3}" presName="parentLin" presStyleCnt="0"/>
      <dgm:spPr/>
    </dgm:pt>
    <dgm:pt modelId="{C845D0A3-A1FA-4F20-895E-700C635F5F5A}" type="pres">
      <dgm:prSet presAssocID="{8EA09DEF-5097-4CDE-ADBC-8561A9B872F3}" presName="parentLeftMargin" presStyleLbl="node1" presStyleIdx="8" presStyleCnt="12"/>
      <dgm:spPr/>
    </dgm:pt>
    <dgm:pt modelId="{FD01B723-6311-49EF-8760-47FC0D56DFE5}" type="pres">
      <dgm:prSet presAssocID="{8EA09DEF-5097-4CDE-ADBC-8561A9B872F3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97EF2056-BB56-4FEF-ADE8-CD84157B0F32}" type="pres">
      <dgm:prSet presAssocID="{8EA09DEF-5097-4CDE-ADBC-8561A9B872F3}" presName="negativeSpace" presStyleCnt="0"/>
      <dgm:spPr/>
    </dgm:pt>
    <dgm:pt modelId="{7715DA70-76C8-4CE4-A796-7959EC621CC0}" type="pres">
      <dgm:prSet presAssocID="{8EA09DEF-5097-4CDE-ADBC-8561A9B872F3}" presName="childText" presStyleLbl="conFgAcc1" presStyleIdx="9" presStyleCnt="12">
        <dgm:presLayoutVars>
          <dgm:bulletEnabled val="1"/>
        </dgm:presLayoutVars>
      </dgm:prSet>
      <dgm:spPr/>
    </dgm:pt>
    <dgm:pt modelId="{C2D6C8D1-227A-43FA-880A-D2C25F024302}" type="pres">
      <dgm:prSet presAssocID="{2E7F3917-B6CD-42C5-B0D7-5D1648D44A89}" presName="spaceBetweenRectangles" presStyleCnt="0"/>
      <dgm:spPr/>
    </dgm:pt>
    <dgm:pt modelId="{BE8211B3-A7E4-4E7F-8A0C-CBC4EA971B22}" type="pres">
      <dgm:prSet presAssocID="{3A504B0A-0315-48C2-985F-DB57F36F44E9}" presName="parentLin" presStyleCnt="0"/>
      <dgm:spPr/>
    </dgm:pt>
    <dgm:pt modelId="{96AD86D2-EEA4-4528-999B-B16454CA7CF3}" type="pres">
      <dgm:prSet presAssocID="{3A504B0A-0315-48C2-985F-DB57F36F44E9}" presName="parentLeftMargin" presStyleLbl="node1" presStyleIdx="9" presStyleCnt="12"/>
      <dgm:spPr/>
    </dgm:pt>
    <dgm:pt modelId="{7276D6E7-DF40-44B8-85B4-48E7734C95AA}" type="pres">
      <dgm:prSet presAssocID="{3A504B0A-0315-48C2-985F-DB57F36F44E9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C0BF8A22-282B-4C0B-BB68-C6462C2B4963}" type="pres">
      <dgm:prSet presAssocID="{3A504B0A-0315-48C2-985F-DB57F36F44E9}" presName="negativeSpace" presStyleCnt="0"/>
      <dgm:spPr/>
    </dgm:pt>
    <dgm:pt modelId="{EFE2AD7F-48F3-4E89-A4DD-13D0CA4CC323}" type="pres">
      <dgm:prSet presAssocID="{3A504B0A-0315-48C2-985F-DB57F36F44E9}" presName="childText" presStyleLbl="conFgAcc1" presStyleIdx="10" presStyleCnt="12">
        <dgm:presLayoutVars>
          <dgm:bulletEnabled val="1"/>
        </dgm:presLayoutVars>
      </dgm:prSet>
      <dgm:spPr/>
    </dgm:pt>
    <dgm:pt modelId="{A69400AC-01FD-40DB-B4DA-869FF5286833}" type="pres">
      <dgm:prSet presAssocID="{5044D14E-9575-4EF6-82B5-CCCA8D752A12}" presName="spaceBetweenRectangles" presStyleCnt="0"/>
      <dgm:spPr/>
    </dgm:pt>
    <dgm:pt modelId="{670FDDCD-ADA9-4D60-81EA-B589DB617AAF}" type="pres">
      <dgm:prSet presAssocID="{22C647E5-CCCA-4D29-80D5-16FE5942FBE2}" presName="parentLin" presStyleCnt="0"/>
      <dgm:spPr/>
    </dgm:pt>
    <dgm:pt modelId="{9333BD23-695A-4094-895C-7E903361FD9E}" type="pres">
      <dgm:prSet presAssocID="{22C647E5-CCCA-4D29-80D5-16FE5942FBE2}" presName="parentLeftMargin" presStyleLbl="node1" presStyleIdx="10" presStyleCnt="12"/>
      <dgm:spPr/>
    </dgm:pt>
    <dgm:pt modelId="{38E3848D-9975-4034-91EB-5BD6DDC90670}" type="pres">
      <dgm:prSet presAssocID="{22C647E5-CCCA-4D29-80D5-16FE5942FBE2}" presName="parentText" presStyleLbl="node1" presStyleIdx="11" presStyleCnt="12">
        <dgm:presLayoutVars>
          <dgm:chMax val="0"/>
          <dgm:bulletEnabled val="1"/>
        </dgm:presLayoutVars>
      </dgm:prSet>
      <dgm:spPr/>
    </dgm:pt>
    <dgm:pt modelId="{B7C035E0-12F8-4FBC-A51E-D3479BEF36C0}" type="pres">
      <dgm:prSet presAssocID="{22C647E5-CCCA-4D29-80D5-16FE5942FBE2}" presName="negativeSpace" presStyleCnt="0"/>
      <dgm:spPr/>
    </dgm:pt>
    <dgm:pt modelId="{614A2AA9-3F8A-4ED5-AEA3-5B702B5115B1}" type="pres">
      <dgm:prSet presAssocID="{22C647E5-CCCA-4D29-80D5-16FE5942FBE2}" presName="childText" presStyleLbl="conFgAcc1" presStyleIdx="11" presStyleCnt="12">
        <dgm:presLayoutVars>
          <dgm:bulletEnabled val="1"/>
        </dgm:presLayoutVars>
      </dgm:prSet>
      <dgm:spPr/>
    </dgm:pt>
  </dgm:ptLst>
  <dgm:cxnLst>
    <dgm:cxn modelId="{9FA7E407-B78F-4CC0-809D-9B548885F2E6}" type="presOf" srcId="{22C647E5-CCCA-4D29-80D5-16FE5942FBE2}" destId="{9333BD23-695A-4094-895C-7E903361FD9E}" srcOrd="0" destOrd="0" presId="urn:microsoft.com/office/officeart/2005/8/layout/list1"/>
    <dgm:cxn modelId="{BD9A0A0B-3CFB-4C2A-9215-6F3CAE7AB086}" type="presOf" srcId="{A9EA2A8B-598B-4D79-8524-F2825658B5C2}" destId="{19F666B9-AE20-4DED-9D77-9938D433EC74}" srcOrd="0" destOrd="0" presId="urn:microsoft.com/office/officeart/2005/8/layout/list1"/>
    <dgm:cxn modelId="{0F7C0C0E-F940-40B3-946C-6B50A317AFE0}" srcId="{B9A0D391-49DE-414C-A87B-7B578EDDAFF9}" destId="{A0AC3994-9477-435D-AF0E-41D1A07D308A}" srcOrd="8" destOrd="0" parTransId="{1303857B-8F45-45C6-AC9C-734AEEA8889A}" sibTransId="{E6C61CF3-80E5-4634-BDBA-F5DC19EDF89E}"/>
    <dgm:cxn modelId="{695B1717-E3DD-44F7-8FDE-CB7138701BBF}" type="presOf" srcId="{B9A0D391-49DE-414C-A87B-7B578EDDAFF9}" destId="{AF571405-79D4-44A8-A420-632AD415EC84}" srcOrd="0" destOrd="0" presId="urn:microsoft.com/office/officeart/2005/8/layout/list1"/>
    <dgm:cxn modelId="{F473691B-26A6-4623-84ED-277472C7EE65}" srcId="{7DD0340E-E5CE-495A-AB90-11815114D02F}" destId="{93B31B5D-62D5-4791-8CC8-8253C6CA5849}" srcOrd="3" destOrd="0" parTransId="{D0E45F1C-C00C-4ADD-88C9-6209EADB8C93}" sibTransId="{8D43EE03-0FB9-43BB-B46D-EFA24ABE5291}"/>
    <dgm:cxn modelId="{76C0B21F-0EA9-49B3-83C8-96ADF8DF453E}" type="presOf" srcId="{FE9FBC93-C85E-48C0-88AE-D5D028AB16F8}" destId="{C8E7FD9C-3F0A-44BF-8A4E-6BFAE777E250}" srcOrd="1" destOrd="0" presId="urn:microsoft.com/office/officeart/2005/8/layout/list1"/>
    <dgm:cxn modelId="{07368122-5E89-4455-A39C-AD2B58CB568D}" type="presOf" srcId="{3A504B0A-0315-48C2-985F-DB57F36F44E9}" destId="{96AD86D2-EEA4-4528-999B-B16454CA7CF3}" srcOrd="0" destOrd="0" presId="urn:microsoft.com/office/officeart/2005/8/layout/list1"/>
    <dgm:cxn modelId="{BD81FC2E-6317-4B8D-834E-33F9383A015C}" type="presOf" srcId="{634C440F-1562-4984-B3CC-6B3F1AC81D55}" destId="{181A6676-DBF5-47EA-B618-5332D0360213}" srcOrd="1" destOrd="0" presId="urn:microsoft.com/office/officeart/2005/8/layout/list1"/>
    <dgm:cxn modelId="{33548631-0241-40A9-B131-7B843B1A7699}" srcId="{B9A0D391-49DE-414C-A87B-7B578EDDAFF9}" destId="{22C647E5-CCCA-4D29-80D5-16FE5942FBE2}" srcOrd="11" destOrd="0" parTransId="{73E7AA13-3829-40F4-8550-2E75D38E1863}" sibTransId="{F979ABF6-3C9B-401F-8F73-F00A00181A66}"/>
    <dgm:cxn modelId="{85697132-09C9-4285-84C8-6E044D862FFA}" type="presOf" srcId="{D8274326-12E8-4A35-8C7B-4229EFA1F2A8}" destId="{233AB649-6A01-4383-8769-7A41C826C5D9}" srcOrd="1" destOrd="0" presId="urn:microsoft.com/office/officeart/2005/8/layout/list1"/>
    <dgm:cxn modelId="{C7185C3A-B87D-4814-8145-B80AD6F0D904}" type="presOf" srcId="{7DD0340E-E5CE-495A-AB90-11815114D02F}" destId="{9AB1D8ED-E1A6-4E7C-9ECB-A3AFE28EE2B5}" srcOrd="1" destOrd="0" presId="urn:microsoft.com/office/officeart/2005/8/layout/list1"/>
    <dgm:cxn modelId="{C412163B-DA96-464C-B982-7B0DBCC16CFA}" type="presOf" srcId="{FC6506F8-102E-467F-B9D2-4F305468CBAA}" destId="{F709E114-A1FD-4551-8BFA-7F09E3252C57}" srcOrd="0" destOrd="2" presId="urn:microsoft.com/office/officeart/2005/8/layout/list1"/>
    <dgm:cxn modelId="{105AD83F-BCD2-4D9B-AB48-5E912CA35E7F}" srcId="{B9A0D391-49DE-414C-A87B-7B578EDDAFF9}" destId="{787A89EA-19D5-49EE-A0C6-01735C4BF58E}" srcOrd="6" destOrd="0" parTransId="{B2AC7462-4F67-431F-859E-C57749DCD5BE}" sibTransId="{622157A8-A5C3-447E-AF8D-74AF340F0922}"/>
    <dgm:cxn modelId="{C9FF5640-0462-4CA1-AE37-934077732CBE}" srcId="{B9A0D391-49DE-414C-A87B-7B578EDDAFF9}" destId="{FE9FBC93-C85E-48C0-88AE-D5D028AB16F8}" srcOrd="4" destOrd="0" parTransId="{8A42B7C0-6983-40FC-89A6-206FB599CEFD}" sibTransId="{70CE1532-E630-4698-A294-B95FC342B770}"/>
    <dgm:cxn modelId="{016D845B-9938-4BC8-9A67-324C413B6195}" srcId="{B9A0D391-49DE-414C-A87B-7B578EDDAFF9}" destId="{8EA09DEF-5097-4CDE-ADBC-8561A9B872F3}" srcOrd="9" destOrd="0" parTransId="{A9FDCC0C-76C7-4F57-AB6B-4777429DC8F2}" sibTransId="{2E7F3917-B6CD-42C5-B0D7-5D1648D44A89}"/>
    <dgm:cxn modelId="{B498B85C-526C-46F9-A6C1-CDF4736CDCBE}" type="presOf" srcId="{E1C126B6-2208-4F76-AF79-EB5D635CF858}" destId="{DFEE2698-393E-4B6C-8941-6700350F64EE}" srcOrd="0" destOrd="0" presId="urn:microsoft.com/office/officeart/2005/8/layout/list1"/>
    <dgm:cxn modelId="{1A05F560-EB9F-4CBC-83D2-630FD9819C57}" type="presOf" srcId="{22C647E5-CCCA-4D29-80D5-16FE5942FBE2}" destId="{38E3848D-9975-4034-91EB-5BD6DDC90670}" srcOrd="1" destOrd="0" presId="urn:microsoft.com/office/officeart/2005/8/layout/list1"/>
    <dgm:cxn modelId="{A7D2D347-BE92-424B-8AAE-522541211A68}" srcId="{B9A0D391-49DE-414C-A87B-7B578EDDAFF9}" destId="{E6CA0992-6A3C-4240-B7CB-CADBBCB8FC4D}" srcOrd="2" destOrd="0" parTransId="{32D47EA1-5E3D-480A-B36A-BD412C0B24CC}" sibTransId="{CE419E4D-BC19-4D09-8808-15E650CA606D}"/>
    <dgm:cxn modelId="{5753EC47-9C31-4AE3-B86E-4C43F33168F2}" type="presOf" srcId="{93B31B5D-62D5-4791-8CC8-8253C6CA5849}" destId="{F709E114-A1FD-4551-8BFA-7F09E3252C57}" srcOrd="0" destOrd="3" presId="urn:microsoft.com/office/officeart/2005/8/layout/list1"/>
    <dgm:cxn modelId="{3C05204C-9CAB-40AC-A2BA-A6B8DE3A879E}" type="presOf" srcId="{7DD0340E-E5CE-495A-AB90-11815114D02F}" destId="{7B55ED9B-768A-4D1E-973C-56B2078D6965}" srcOrd="0" destOrd="0" presId="urn:microsoft.com/office/officeart/2005/8/layout/list1"/>
    <dgm:cxn modelId="{7D3A9A6C-17D7-4C49-8765-CDA146B70F6F}" type="presOf" srcId="{E6CA0992-6A3C-4240-B7CB-CADBBCB8FC4D}" destId="{6380EBE3-D193-486B-A377-48DBCE8B18CE}" srcOrd="1" destOrd="0" presId="urn:microsoft.com/office/officeart/2005/8/layout/list1"/>
    <dgm:cxn modelId="{4CB7F34D-5863-4AF2-8E81-B38CB05EAA7A}" type="presOf" srcId="{4B1A0704-3DB9-4F77-8125-3E53654C7EB1}" destId="{F709E114-A1FD-4551-8BFA-7F09E3252C57}" srcOrd="0" destOrd="1" presId="urn:microsoft.com/office/officeart/2005/8/layout/list1"/>
    <dgm:cxn modelId="{EFDE964F-D93D-4BB4-9927-7E5CECEB96AE}" srcId="{7DD0340E-E5CE-495A-AB90-11815114D02F}" destId="{35683D29-D514-41C4-BD83-9C36B59E00AA}" srcOrd="4" destOrd="0" parTransId="{8503D82D-1413-402C-89FB-8BE7431CA7D2}" sibTransId="{0F256C0C-0291-41C7-B0C2-15E96231C9B5}"/>
    <dgm:cxn modelId="{A9A70351-641D-49ED-A079-CFA115BFEFB2}" srcId="{B9A0D391-49DE-414C-A87B-7B578EDDAFF9}" destId="{C27E3F55-47A8-4819-B93B-519F7C02C5FE}" srcOrd="0" destOrd="0" parTransId="{D5E8C0CA-F8AE-4D6D-A762-A51A231CC907}" sibTransId="{808022D7-9641-4545-B32B-8D5A07CAE101}"/>
    <dgm:cxn modelId="{B288E351-0B3F-47B3-8536-5DC53A0DFEA1}" srcId="{7DD0340E-E5CE-495A-AB90-11815114D02F}" destId="{4B1A0704-3DB9-4F77-8125-3E53654C7EB1}" srcOrd="1" destOrd="0" parTransId="{F9B0527A-0FDD-4626-8F37-7667AC5AAEB6}" sibTransId="{09FCAA7C-65A2-42D7-8BFD-E3A63FEE85FF}"/>
    <dgm:cxn modelId="{50535E57-86D4-48D4-8197-F6E5AAA3C033}" type="presOf" srcId="{3A504B0A-0315-48C2-985F-DB57F36F44E9}" destId="{7276D6E7-DF40-44B8-85B4-48E7734C95AA}" srcOrd="1" destOrd="0" presId="urn:microsoft.com/office/officeart/2005/8/layout/list1"/>
    <dgm:cxn modelId="{94C9A37A-F2D9-4DFA-B53B-2C937550268F}" type="presOf" srcId="{C27E3F55-47A8-4819-B93B-519F7C02C5FE}" destId="{3CD98154-D783-4BD0-9263-A0C60E63AA5E}" srcOrd="0" destOrd="0" presId="urn:microsoft.com/office/officeart/2005/8/layout/list1"/>
    <dgm:cxn modelId="{92EA847D-0693-4F0F-808A-7F8EEED776DB}" srcId="{B9A0D391-49DE-414C-A87B-7B578EDDAFF9}" destId="{634C440F-1562-4984-B3CC-6B3F1AC81D55}" srcOrd="7" destOrd="0" parTransId="{59BF26BB-AE9D-4259-9E16-0158D52D3B7B}" sibTransId="{EEECBF97-1AAC-4113-9F38-2A147A57A178}"/>
    <dgm:cxn modelId="{C1EFF080-C365-47E7-9943-89D85C8955E5}" srcId="{B9A0D391-49DE-414C-A87B-7B578EDDAFF9}" destId="{A9EA2A8B-598B-4D79-8524-F2825658B5C2}" srcOrd="3" destOrd="0" parTransId="{E2A17244-EA5F-4754-A93F-B6A6C5B746CA}" sibTransId="{E811A2F0-DA7E-4868-B95F-4BC33FEF43C9}"/>
    <dgm:cxn modelId="{D4D95187-DF47-402D-BDD5-B8E143AB4927}" type="presOf" srcId="{787A89EA-19D5-49EE-A0C6-01735C4BF58E}" destId="{ADBBCDBC-2D87-4501-81EA-AD6C148B4F70}" srcOrd="0" destOrd="0" presId="urn:microsoft.com/office/officeart/2005/8/layout/list1"/>
    <dgm:cxn modelId="{35E87388-6054-4A7D-8D0D-D6832F04FF4D}" type="presOf" srcId="{FE9FBC93-C85E-48C0-88AE-D5D028AB16F8}" destId="{B1209821-E17B-4CFD-9D68-892CFA5DDCAC}" srcOrd="0" destOrd="0" presId="urn:microsoft.com/office/officeart/2005/8/layout/list1"/>
    <dgm:cxn modelId="{CFE03D8B-F743-4CDC-A9A2-D76D8F4DB3AA}" type="presOf" srcId="{8EA09DEF-5097-4CDE-ADBC-8561A9B872F3}" destId="{C845D0A3-A1FA-4F20-895E-700C635F5F5A}" srcOrd="0" destOrd="0" presId="urn:microsoft.com/office/officeart/2005/8/layout/list1"/>
    <dgm:cxn modelId="{B86A7A90-E063-4DDA-93E5-612D54FCE12A}" type="presOf" srcId="{A0AC3994-9477-435D-AF0E-41D1A07D308A}" destId="{453511EF-1D0C-42CF-B700-7F992B2D1A7E}" srcOrd="1" destOrd="0" presId="urn:microsoft.com/office/officeart/2005/8/layout/list1"/>
    <dgm:cxn modelId="{653C9290-C204-42B1-BD2D-52F03D60B9A5}" type="presOf" srcId="{A199F3C1-5338-425D-9020-39FADC4D30ED}" destId="{F709E114-A1FD-4551-8BFA-7F09E3252C57}" srcOrd="0" destOrd="0" presId="urn:microsoft.com/office/officeart/2005/8/layout/list1"/>
    <dgm:cxn modelId="{92129D94-D591-4673-87F4-6BCB03E5E52E}" type="presOf" srcId="{35683D29-D514-41C4-BD83-9C36B59E00AA}" destId="{F709E114-A1FD-4551-8BFA-7F09E3252C57}" srcOrd="0" destOrd="4" presId="urn:microsoft.com/office/officeart/2005/8/layout/list1"/>
    <dgm:cxn modelId="{024F5C9E-C385-402F-A85C-9BAFA4D624E7}" srcId="{C27E3F55-47A8-4819-B93B-519F7C02C5FE}" destId="{E1C126B6-2208-4F76-AF79-EB5D635CF858}" srcOrd="0" destOrd="0" parTransId="{1E55821F-AD2A-4A6F-A99C-BAC82F4658A0}" sibTransId="{F786B9FA-8D61-4EEB-8A6F-E2AD0DF25393}"/>
    <dgm:cxn modelId="{FF9CCE9F-9DAF-4C64-A698-0037298DB935}" srcId="{B9A0D391-49DE-414C-A87B-7B578EDDAFF9}" destId="{D8274326-12E8-4A35-8C7B-4229EFA1F2A8}" srcOrd="5" destOrd="0" parTransId="{03A3935C-A722-4F00-9976-C04296A8B893}" sibTransId="{6FFBD4CF-48E9-4B27-BB45-94BC453F498F}"/>
    <dgm:cxn modelId="{8C8421A9-12A7-473E-9D6A-626D6184E5C8}" type="presOf" srcId="{787A89EA-19D5-49EE-A0C6-01735C4BF58E}" destId="{1F08DC2E-2D7B-4783-8538-0D840AE17FE1}" srcOrd="1" destOrd="0" presId="urn:microsoft.com/office/officeart/2005/8/layout/list1"/>
    <dgm:cxn modelId="{3F0EC7A9-3EB2-4345-897D-D61BAD87497F}" srcId="{7DD0340E-E5CE-495A-AB90-11815114D02F}" destId="{FC6506F8-102E-467F-B9D2-4F305468CBAA}" srcOrd="2" destOrd="0" parTransId="{B1D2BCE4-FE23-44CE-89C3-58975D376CC5}" sibTransId="{DFBBB218-B521-49C6-88B4-AB325A6204FE}"/>
    <dgm:cxn modelId="{EF84AAB5-CCB0-486A-8208-DC8780F4B0A4}" srcId="{B9A0D391-49DE-414C-A87B-7B578EDDAFF9}" destId="{7DD0340E-E5CE-495A-AB90-11815114D02F}" srcOrd="1" destOrd="0" parTransId="{A9F338B5-FCA7-47D7-B78D-2DC3316C081F}" sibTransId="{2A2662D4-756B-4256-9DA0-F943D9D612DC}"/>
    <dgm:cxn modelId="{D95A0DD5-E21C-43C5-AE3C-D17C21E2C65B}" type="presOf" srcId="{E6CA0992-6A3C-4240-B7CB-CADBBCB8FC4D}" destId="{B180EFF4-7459-440F-BFC0-8C332D997A31}" srcOrd="0" destOrd="0" presId="urn:microsoft.com/office/officeart/2005/8/layout/list1"/>
    <dgm:cxn modelId="{AD1381D5-135E-49A1-AD7C-27BA769AB067}" srcId="{B9A0D391-49DE-414C-A87B-7B578EDDAFF9}" destId="{3A504B0A-0315-48C2-985F-DB57F36F44E9}" srcOrd="10" destOrd="0" parTransId="{C815403A-29B7-4684-9FBF-9EE4691AAC5B}" sibTransId="{5044D14E-9575-4EF6-82B5-CCCA8D752A12}"/>
    <dgm:cxn modelId="{4562DBD7-B6E3-4A34-8AF8-8145A64EC403}" type="presOf" srcId="{C27E3F55-47A8-4819-B93B-519F7C02C5FE}" destId="{B3E4EE6A-7EEA-40D6-B21B-C3C8DFFD1FDC}" srcOrd="1" destOrd="0" presId="urn:microsoft.com/office/officeart/2005/8/layout/list1"/>
    <dgm:cxn modelId="{03129BDF-5C63-4D5E-A319-D72FE0712470}" srcId="{7DD0340E-E5CE-495A-AB90-11815114D02F}" destId="{A199F3C1-5338-425D-9020-39FADC4D30ED}" srcOrd="0" destOrd="0" parTransId="{D18923F8-B1F8-4BD3-9776-74F778F09D56}" sibTransId="{6DA60FE4-81D3-4B4E-88F9-371003F1CBAF}"/>
    <dgm:cxn modelId="{96EA62E6-B586-40A6-AC95-1B1885B87E58}" type="presOf" srcId="{A9EA2A8B-598B-4D79-8524-F2825658B5C2}" destId="{3FB53069-8161-4BE2-87EA-1E1A773517A1}" srcOrd="1" destOrd="0" presId="urn:microsoft.com/office/officeart/2005/8/layout/list1"/>
    <dgm:cxn modelId="{05C451E8-8B83-4F00-AF0B-C02735D2FF04}" type="presOf" srcId="{A0AC3994-9477-435D-AF0E-41D1A07D308A}" destId="{56BDEF45-8922-4C94-89C3-A60303F864C6}" srcOrd="0" destOrd="0" presId="urn:microsoft.com/office/officeart/2005/8/layout/list1"/>
    <dgm:cxn modelId="{8B2104EF-A826-4EEA-A0E4-A2C2D87F0E66}" type="presOf" srcId="{D8274326-12E8-4A35-8C7B-4229EFA1F2A8}" destId="{78F48AA3-79E6-435A-A1F0-ED93E16C68E9}" srcOrd="0" destOrd="0" presId="urn:microsoft.com/office/officeart/2005/8/layout/list1"/>
    <dgm:cxn modelId="{B0055BF1-D6F6-4874-8DE9-8A4F3E110A2A}" type="presOf" srcId="{634C440F-1562-4984-B3CC-6B3F1AC81D55}" destId="{A6130D86-1F9B-402C-8C1E-6D7A0ECDAFBD}" srcOrd="0" destOrd="0" presId="urn:microsoft.com/office/officeart/2005/8/layout/list1"/>
    <dgm:cxn modelId="{27FE14FC-5360-47E6-BCB9-6E9CC07EB095}" type="presOf" srcId="{8EA09DEF-5097-4CDE-ADBC-8561A9B872F3}" destId="{FD01B723-6311-49EF-8760-47FC0D56DFE5}" srcOrd="1" destOrd="0" presId="urn:microsoft.com/office/officeart/2005/8/layout/list1"/>
    <dgm:cxn modelId="{2DEBFBC4-F96D-49E4-BBA6-67D65DA79B93}" type="presParOf" srcId="{AF571405-79D4-44A8-A420-632AD415EC84}" destId="{CBE2C079-0526-4FC7-8017-CBEC17B0046F}" srcOrd="0" destOrd="0" presId="urn:microsoft.com/office/officeart/2005/8/layout/list1"/>
    <dgm:cxn modelId="{5C4E536F-5A2B-4469-812A-D43A36BFF763}" type="presParOf" srcId="{CBE2C079-0526-4FC7-8017-CBEC17B0046F}" destId="{3CD98154-D783-4BD0-9263-A0C60E63AA5E}" srcOrd="0" destOrd="0" presId="urn:microsoft.com/office/officeart/2005/8/layout/list1"/>
    <dgm:cxn modelId="{E9FF1006-D2CF-4FCC-AF87-166158C3A8AC}" type="presParOf" srcId="{CBE2C079-0526-4FC7-8017-CBEC17B0046F}" destId="{B3E4EE6A-7EEA-40D6-B21B-C3C8DFFD1FDC}" srcOrd="1" destOrd="0" presId="urn:microsoft.com/office/officeart/2005/8/layout/list1"/>
    <dgm:cxn modelId="{25C980D2-59AE-4713-8CB6-0CE20431ACC2}" type="presParOf" srcId="{AF571405-79D4-44A8-A420-632AD415EC84}" destId="{C20E856E-B952-4635-B286-261E3E2A1581}" srcOrd="1" destOrd="0" presId="urn:microsoft.com/office/officeart/2005/8/layout/list1"/>
    <dgm:cxn modelId="{2EB276C5-B8F1-48BA-9416-EA692110A034}" type="presParOf" srcId="{AF571405-79D4-44A8-A420-632AD415EC84}" destId="{DFEE2698-393E-4B6C-8941-6700350F64EE}" srcOrd="2" destOrd="0" presId="urn:microsoft.com/office/officeart/2005/8/layout/list1"/>
    <dgm:cxn modelId="{95774729-48FD-4EB3-892D-E3AF8FC71985}" type="presParOf" srcId="{AF571405-79D4-44A8-A420-632AD415EC84}" destId="{0859D717-A84C-49E3-95D0-C92F1B615EFE}" srcOrd="3" destOrd="0" presId="urn:microsoft.com/office/officeart/2005/8/layout/list1"/>
    <dgm:cxn modelId="{D3758F52-002C-4306-B6C7-BD4AB50D44F9}" type="presParOf" srcId="{AF571405-79D4-44A8-A420-632AD415EC84}" destId="{418B9170-17DF-499F-8D3B-B1F10350F3CC}" srcOrd="4" destOrd="0" presId="urn:microsoft.com/office/officeart/2005/8/layout/list1"/>
    <dgm:cxn modelId="{2CEC457D-CC42-4FF3-BF82-D7046DF8A76C}" type="presParOf" srcId="{418B9170-17DF-499F-8D3B-B1F10350F3CC}" destId="{7B55ED9B-768A-4D1E-973C-56B2078D6965}" srcOrd="0" destOrd="0" presId="urn:microsoft.com/office/officeart/2005/8/layout/list1"/>
    <dgm:cxn modelId="{344CAC79-4EEA-4F20-A302-6141600A29DC}" type="presParOf" srcId="{418B9170-17DF-499F-8D3B-B1F10350F3CC}" destId="{9AB1D8ED-E1A6-4E7C-9ECB-A3AFE28EE2B5}" srcOrd="1" destOrd="0" presId="urn:microsoft.com/office/officeart/2005/8/layout/list1"/>
    <dgm:cxn modelId="{6B458426-89F9-4A88-B6B7-E3EFF275C64C}" type="presParOf" srcId="{AF571405-79D4-44A8-A420-632AD415EC84}" destId="{BC56CA61-64E4-48B8-9C06-DD5526A3C5DA}" srcOrd="5" destOrd="0" presId="urn:microsoft.com/office/officeart/2005/8/layout/list1"/>
    <dgm:cxn modelId="{D68475EC-B9DC-4F8A-8381-9840259A3A13}" type="presParOf" srcId="{AF571405-79D4-44A8-A420-632AD415EC84}" destId="{F709E114-A1FD-4551-8BFA-7F09E3252C57}" srcOrd="6" destOrd="0" presId="urn:microsoft.com/office/officeart/2005/8/layout/list1"/>
    <dgm:cxn modelId="{16C49492-86C8-4DE3-A462-C7C73483C387}" type="presParOf" srcId="{AF571405-79D4-44A8-A420-632AD415EC84}" destId="{8BF99990-A9C2-4977-8E9D-C04D6DF9C800}" srcOrd="7" destOrd="0" presId="urn:microsoft.com/office/officeart/2005/8/layout/list1"/>
    <dgm:cxn modelId="{5D12E899-3038-4DAC-9DEA-A22B780735CD}" type="presParOf" srcId="{AF571405-79D4-44A8-A420-632AD415EC84}" destId="{A4CFF8E7-8289-4A6F-B6F9-2D37A7A168B5}" srcOrd="8" destOrd="0" presId="urn:microsoft.com/office/officeart/2005/8/layout/list1"/>
    <dgm:cxn modelId="{42852F36-E15D-4C3A-BE7F-D761E5973493}" type="presParOf" srcId="{A4CFF8E7-8289-4A6F-B6F9-2D37A7A168B5}" destId="{B180EFF4-7459-440F-BFC0-8C332D997A31}" srcOrd="0" destOrd="0" presId="urn:microsoft.com/office/officeart/2005/8/layout/list1"/>
    <dgm:cxn modelId="{E05CC6E0-EF12-49DB-9ECB-FAA3CCE5BE26}" type="presParOf" srcId="{A4CFF8E7-8289-4A6F-B6F9-2D37A7A168B5}" destId="{6380EBE3-D193-486B-A377-48DBCE8B18CE}" srcOrd="1" destOrd="0" presId="urn:microsoft.com/office/officeart/2005/8/layout/list1"/>
    <dgm:cxn modelId="{040CAD97-B895-486B-B74C-F82351C62721}" type="presParOf" srcId="{AF571405-79D4-44A8-A420-632AD415EC84}" destId="{0644B385-E22F-4AA1-89C1-BDC5F9BC313B}" srcOrd="9" destOrd="0" presId="urn:microsoft.com/office/officeart/2005/8/layout/list1"/>
    <dgm:cxn modelId="{09BC91D8-F216-4C89-B4FD-A8AE7AD0CBBC}" type="presParOf" srcId="{AF571405-79D4-44A8-A420-632AD415EC84}" destId="{A35B3CD8-8BE1-440C-85D8-B70E02E7A2EE}" srcOrd="10" destOrd="0" presId="urn:microsoft.com/office/officeart/2005/8/layout/list1"/>
    <dgm:cxn modelId="{32186F34-C835-4A19-B009-BCCBF5C7803F}" type="presParOf" srcId="{AF571405-79D4-44A8-A420-632AD415EC84}" destId="{733E3F83-EB6F-4A19-BBF0-460FC39F1395}" srcOrd="11" destOrd="0" presId="urn:microsoft.com/office/officeart/2005/8/layout/list1"/>
    <dgm:cxn modelId="{704CF2E6-251B-4823-88E9-018BD7D4C9E1}" type="presParOf" srcId="{AF571405-79D4-44A8-A420-632AD415EC84}" destId="{7F63A5C3-D388-45A7-8BC2-D23F4280122A}" srcOrd="12" destOrd="0" presId="urn:microsoft.com/office/officeart/2005/8/layout/list1"/>
    <dgm:cxn modelId="{F0895920-1905-4D64-88D0-6A2F78295677}" type="presParOf" srcId="{7F63A5C3-D388-45A7-8BC2-D23F4280122A}" destId="{19F666B9-AE20-4DED-9D77-9938D433EC74}" srcOrd="0" destOrd="0" presId="urn:microsoft.com/office/officeart/2005/8/layout/list1"/>
    <dgm:cxn modelId="{708C311C-1598-4291-9BDB-4EE4B2EC51E2}" type="presParOf" srcId="{7F63A5C3-D388-45A7-8BC2-D23F4280122A}" destId="{3FB53069-8161-4BE2-87EA-1E1A773517A1}" srcOrd="1" destOrd="0" presId="urn:microsoft.com/office/officeart/2005/8/layout/list1"/>
    <dgm:cxn modelId="{8766D550-AE55-43DC-90B0-92307AC5E8C0}" type="presParOf" srcId="{AF571405-79D4-44A8-A420-632AD415EC84}" destId="{2F7B7AC6-AA56-456D-8D00-97C4904E3C15}" srcOrd="13" destOrd="0" presId="urn:microsoft.com/office/officeart/2005/8/layout/list1"/>
    <dgm:cxn modelId="{6991B35B-3CEC-4DF5-A25A-80909A4A57DC}" type="presParOf" srcId="{AF571405-79D4-44A8-A420-632AD415EC84}" destId="{7CCF2860-68CB-4895-A903-0E82F15A421D}" srcOrd="14" destOrd="0" presId="urn:microsoft.com/office/officeart/2005/8/layout/list1"/>
    <dgm:cxn modelId="{8DE34A88-817C-4065-9566-FFEEFC9E799F}" type="presParOf" srcId="{AF571405-79D4-44A8-A420-632AD415EC84}" destId="{0C048561-D3FC-4028-AFA3-9224631D69E0}" srcOrd="15" destOrd="0" presId="urn:microsoft.com/office/officeart/2005/8/layout/list1"/>
    <dgm:cxn modelId="{456D31AB-775E-4410-86FD-2C1BD958F1FE}" type="presParOf" srcId="{AF571405-79D4-44A8-A420-632AD415EC84}" destId="{FBC6AF9A-EA95-4856-9C91-3055F4D9CAA4}" srcOrd="16" destOrd="0" presId="urn:microsoft.com/office/officeart/2005/8/layout/list1"/>
    <dgm:cxn modelId="{E56AB3EF-B53B-4235-88CF-45F76ED46328}" type="presParOf" srcId="{FBC6AF9A-EA95-4856-9C91-3055F4D9CAA4}" destId="{B1209821-E17B-4CFD-9D68-892CFA5DDCAC}" srcOrd="0" destOrd="0" presId="urn:microsoft.com/office/officeart/2005/8/layout/list1"/>
    <dgm:cxn modelId="{C269C205-F915-455C-905C-6F19DD33929C}" type="presParOf" srcId="{FBC6AF9A-EA95-4856-9C91-3055F4D9CAA4}" destId="{C8E7FD9C-3F0A-44BF-8A4E-6BFAE777E250}" srcOrd="1" destOrd="0" presId="urn:microsoft.com/office/officeart/2005/8/layout/list1"/>
    <dgm:cxn modelId="{1E7FE7B7-4B98-49A2-838D-28B57817BEE9}" type="presParOf" srcId="{AF571405-79D4-44A8-A420-632AD415EC84}" destId="{02A25AF8-8448-4C4B-AA77-C00B81115E74}" srcOrd="17" destOrd="0" presId="urn:microsoft.com/office/officeart/2005/8/layout/list1"/>
    <dgm:cxn modelId="{B091C7EE-5FF6-401E-B286-3D7F223CBE08}" type="presParOf" srcId="{AF571405-79D4-44A8-A420-632AD415EC84}" destId="{AB684FC3-051E-4C3A-835A-53D344DEEF52}" srcOrd="18" destOrd="0" presId="urn:microsoft.com/office/officeart/2005/8/layout/list1"/>
    <dgm:cxn modelId="{CE022047-1C04-4667-926A-99C95C69405B}" type="presParOf" srcId="{AF571405-79D4-44A8-A420-632AD415EC84}" destId="{AF35A5E9-FC31-4711-BE82-42C5DB279AC4}" srcOrd="19" destOrd="0" presId="urn:microsoft.com/office/officeart/2005/8/layout/list1"/>
    <dgm:cxn modelId="{80250D05-221E-4C4D-88DB-737F1C35BDD8}" type="presParOf" srcId="{AF571405-79D4-44A8-A420-632AD415EC84}" destId="{1757B9A7-EB14-4B78-AD97-1D4B83AFB4BD}" srcOrd="20" destOrd="0" presId="urn:microsoft.com/office/officeart/2005/8/layout/list1"/>
    <dgm:cxn modelId="{E58EE670-E594-410F-A273-E7B934B22727}" type="presParOf" srcId="{1757B9A7-EB14-4B78-AD97-1D4B83AFB4BD}" destId="{78F48AA3-79E6-435A-A1F0-ED93E16C68E9}" srcOrd="0" destOrd="0" presId="urn:microsoft.com/office/officeart/2005/8/layout/list1"/>
    <dgm:cxn modelId="{BC9D95B3-77B4-4DD9-B37C-1CE74685CCB0}" type="presParOf" srcId="{1757B9A7-EB14-4B78-AD97-1D4B83AFB4BD}" destId="{233AB649-6A01-4383-8769-7A41C826C5D9}" srcOrd="1" destOrd="0" presId="urn:microsoft.com/office/officeart/2005/8/layout/list1"/>
    <dgm:cxn modelId="{253077A1-92BD-4B80-9EAC-DB5AA3C3CE30}" type="presParOf" srcId="{AF571405-79D4-44A8-A420-632AD415EC84}" destId="{6BBB32C0-5C65-41B5-AD9E-A329BFD9145A}" srcOrd="21" destOrd="0" presId="urn:microsoft.com/office/officeart/2005/8/layout/list1"/>
    <dgm:cxn modelId="{92EC743F-CF80-4A7F-88FF-EE5261E45A0D}" type="presParOf" srcId="{AF571405-79D4-44A8-A420-632AD415EC84}" destId="{3817CA11-EB2D-4BA8-876E-4070D5560E74}" srcOrd="22" destOrd="0" presId="urn:microsoft.com/office/officeart/2005/8/layout/list1"/>
    <dgm:cxn modelId="{1B498E2E-6F95-48EA-9DDE-A21ABF814DEB}" type="presParOf" srcId="{AF571405-79D4-44A8-A420-632AD415EC84}" destId="{1DF04706-A73E-4EA0-9094-CE304EC9AE4C}" srcOrd="23" destOrd="0" presId="urn:microsoft.com/office/officeart/2005/8/layout/list1"/>
    <dgm:cxn modelId="{7A50362C-6EFB-4C23-BB70-ED2517C09C06}" type="presParOf" srcId="{AF571405-79D4-44A8-A420-632AD415EC84}" destId="{7C135970-D4B6-43BC-B5A3-0C423A0090C9}" srcOrd="24" destOrd="0" presId="urn:microsoft.com/office/officeart/2005/8/layout/list1"/>
    <dgm:cxn modelId="{FD921080-1C5B-4B64-BB35-6AB76B374CE1}" type="presParOf" srcId="{7C135970-D4B6-43BC-B5A3-0C423A0090C9}" destId="{ADBBCDBC-2D87-4501-81EA-AD6C148B4F70}" srcOrd="0" destOrd="0" presId="urn:microsoft.com/office/officeart/2005/8/layout/list1"/>
    <dgm:cxn modelId="{6587B605-AE70-4547-9552-7FCAADFDF8FA}" type="presParOf" srcId="{7C135970-D4B6-43BC-B5A3-0C423A0090C9}" destId="{1F08DC2E-2D7B-4783-8538-0D840AE17FE1}" srcOrd="1" destOrd="0" presId="urn:microsoft.com/office/officeart/2005/8/layout/list1"/>
    <dgm:cxn modelId="{B9F807E0-55C2-48D2-9757-7022E2E6D49E}" type="presParOf" srcId="{AF571405-79D4-44A8-A420-632AD415EC84}" destId="{4DE3A30D-290D-4CDA-9288-DB297405FFD6}" srcOrd="25" destOrd="0" presId="urn:microsoft.com/office/officeart/2005/8/layout/list1"/>
    <dgm:cxn modelId="{3A373530-5898-40D0-AFA5-5A7F09F88975}" type="presParOf" srcId="{AF571405-79D4-44A8-A420-632AD415EC84}" destId="{1B798206-1CC5-4447-9FC3-25AD7550AF1F}" srcOrd="26" destOrd="0" presId="urn:microsoft.com/office/officeart/2005/8/layout/list1"/>
    <dgm:cxn modelId="{DD5AA021-660F-44CF-8E43-62E2165E2E4D}" type="presParOf" srcId="{AF571405-79D4-44A8-A420-632AD415EC84}" destId="{C813A690-D983-4E58-862A-E613FE65601C}" srcOrd="27" destOrd="0" presId="urn:microsoft.com/office/officeart/2005/8/layout/list1"/>
    <dgm:cxn modelId="{4DE2DC3E-50DA-415D-A7E4-4845A5D8374A}" type="presParOf" srcId="{AF571405-79D4-44A8-A420-632AD415EC84}" destId="{8A5D14B1-3227-4A85-8CE1-E39159307A20}" srcOrd="28" destOrd="0" presId="urn:microsoft.com/office/officeart/2005/8/layout/list1"/>
    <dgm:cxn modelId="{B0B18C3B-D9B8-42F1-8FE9-428B59F9CB06}" type="presParOf" srcId="{8A5D14B1-3227-4A85-8CE1-E39159307A20}" destId="{A6130D86-1F9B-402C-8C1E-6D7A0ECDAFBD}" srcOrd="0" destOrd="0" presId="urn:microsoft.com/office/officeart/2005/8/layout/list1"/>
    <dgm:cxn modelId="{EA5B3C80-7637-44A6-87E5-CB727AD04C1E}" type="presParOf" srcId="{8A5D14B1-3227-4A85-8CE1-E39159307A20}" destId="{181A6676-DBF5-47EA-B618-5332D0360213}" srcOrd="1" destOrd="0" presId="urn:microsoft.com/office/officeart/2005/8/layout/list1"/>
    <dgm:cxn modelId="{8243EA1C-9C41-4172-96C0-26CADC135CD7}" type="presParOf" srcId="{AF571405-79D4-44A8-A420-632AD415EC84}" destId="{33CC2962-00C8-49ED-A54C-35AAC86DB231}" srcOrd="29" destOrd="0" presId="urn:microsoft.com/office/officeart/2005/8/layout/list1"/>
    <dgm:cxn modelId="{D1E42009-6D5E-4066-899E-CCB91F8A6EB5}" type="presParOf" srcId="{AF571405-79D4-44A8-A420-632AD415EC84}" destId="{A971BC07-40E7-4622-BBAB-7F84BEE05001}" srcOrd="30" destOrd="0" presId="urn:microsoft.com/office/officeart/2005/8/layout/list1"/>
    <dgm:cxn modelId="{9C0F5A64-4419-4140-8739-6B1EFEF635EF}" type="presParOf" srcId="{AF571405-79D4-44A8-A420-632AD415EC84}" destId="{E204B75B-BF17-40A6-8FD1-C8B2A9683ED1}" srcOrd="31" destOrd="0" presId="urn:microsoft.com/office/officeart/2005/8/layout/list1"/>
    <dgm:cxn modelId="{38B8A7C5-1B94-4CF0-BCB2-BE51B6E5B2C5}" type="presParOf" srcId="{AF571405-79D4-44A8-A420-632AD415EC84}" destId="{8C9830DA-B1E4-4070-83B4-1D065BA15B0B}" srcOrd="32" destOrd="0" presId="urn:microsoft.com/office/officeart/2005/8/layout/list1"/>
    <dgm:cxn modelId="{ADC43296-F8E1-428A-8A3C-CEC844BD0EA5}" type="presParOf" srcId="{8C9830DA-B1E4-4070-83B4-1D065BA15B0B}" destId="{56BDEF45-8922-4C94-89C3-A60303F864C6}" srcOrd="0" destOrd="0" presId="urn:microsoft.com/office/officeart/2005/8/layout/list1"/>
    <dgm:cxn modelId="{FAA8B797-3ECB-4D58-B601-20E085BFDEFD}" type="presParOf" srcId="{8C9830DA-B1E4-4070-83B4-1D065BA15B0B}" destId="{453511EF-1D0C-42CF-B700-7F992B2D1A7E}" srcOrd="1" destOrd="0" presId="urn:microsoft.com/office/officeart/2005/8/layout/list1"/>
    <dgm:cxn modelId="{108D35DF-88BB-4D12-95EC-CB7E1E5CC311}" type="presParOf" srcId="{AF571405-79D4-44A8-A420-632AD415EC84}" destId="{FBF22C57-B74D-45F9-89EE-AB8212181DED}" srcOrd="33" destOrd="0" presId="urn:microsoft.com/office/officeart/2005/8/layout/list1"/>
    <dgm:cxn modelId="{920A996B-DAE2-42E2-9AAD-3149E0FF5A47}" type="presParOf" srcId="{AF571405-79D4-44A8-A420-632AD415EC84}" destId="{5C5DBCCF-8103-4FDF-B7FF-85FBA65768C3}" srcOrd="34" destOrd="0" presId="urn:microsoft.com/office/officeart/2005/8/layout/list1"/>
    <dgm:cxn modelId="{3B8E3E27-E44C-4848-A949-CE106DCD11ED}" type="presParOf" srcId="{AF571405-79D4-44A8-A420-632AD415EC84}" destId="{8F665693-988F-4389-A631-A8C9EDE8284E}" srcOrd="35" destOrd="0" presId="urn:microsoft.com/office/officeart/2005/8/layout/list1"/>
    <dgm:cxn modelId="{DFE7C00C-B35A-4288-BF14-4DF3D79A3B86}" type="presParOf" srcId="{AF571405-79D4-44A8-A420-632AD415EC84}" destId="{E0E50BDE-F9EB-4B45-B211-5893A864A6AC}" srcOrd="36" destOrd="0" presId="urn:microsoft.com/office/officeart/2005/8/layout/list1"/>
    <dgm:cxn modelId="{798F0EF2-4FD9-4DB5-BCE7-5DF3F3C3B8E6}" type="presParOf" srcId="{E0E50BDE-F9EB-4B45-B211-5893A864A6AC}" destId="{C845D0A3-A1FA-4F20-895E-700C635F5F5A}" srcOrd="0" destOrd="0" presId="urn:microsoft.com/office/officeart/2005/8/layout/list1"/>
    <dgm:cxn modelId="{5028F5CA-433E-4C86-88CD-2E39300695AD}" type="presParOf" srcId="{E0E50BDE-F9EB-4B45-B211-5893A864A6AC}" destId="{FD01B723-6311-49EF-8760-47FC0D56DFE5}" srcOrd="1" destOrd="0" presId="urn:microsoft.com/office/officeart/2005/8/layout/list1"/>
    <dgm:cxn modelId="{5ADE7821-E773-4036-8278-4BBFAA7F66A7}" type="presParOf" srcId="{AF571405-79D4-44A8-A420-632AD415EC84}" destId="{97EF2056-BB56-4FEF-ADE8-CD84157B0F32}" srcOrd="37" destOrd="0" presId="urn:microsoft.com/office/officeart/2005/8/layout/list1"/>
    <dgm:cxn modelId="{D08E37DB-ABF2-4555-AA54-179B4125375F}" type="presParOf" srcId="{AF571405-79D4-44A8-A420-632AD415EC84}" destId="{7715DA70-76C8-4CE4-A796-7959EC621CC0}" srcOrd="38" destOrd="0" presId="urn:microsoft.com/office/officeart/2005/8/layout/list1"/>
    <dgm:cxn modelId="{333F8D72-5238-4610-850F-659CE28BDDAA}" type="presParOf" srcId="{AF571405-79D4-44A8-A420-632AD415EC84}" destId="{C2D6C8D1-227A-43FA-880A-D2C25F024302}" srcOrd="39" destOrd="0" presId="urn:microsoft.com/office/officeart/2005/8/layout/list1"/>
    <dgm:cxn modelId="{6B739CAE-7174-4D78-A797-5983CD0E81D4}" type="presParOf" srcId="{AF571405-79D4-44A8-A420-632AD415EC84}" destId="{BE8211B3-A7E4-4E7F-8A0C-CBC4EA971B22}" srcOrd="40" destOrd="0" presId="urn:microsoft.com/office/officeart/2005/8/layout/list1"/>
    <dgm:cxn modelId="{617A23D6-C0EF-4049-BC42-C1CEA2DDB875}" type="presParOf" srcId="{BE8211B3-A7E4-4E7F-8A0C-CBC4EA971B22}" destId="{96AD86D2-EEA4-4528-999B-B16454CA7CF3}" srcOrd="0" destOrd="0" presId="urn:microsoft.com/office/officeart/2005/8/layout/list1"/>
    <dgm:cxn modelId="{60513ACE-5848-4218-9D46-FA84E7AE50C4}" type="presParOf" srcId="{BE8211B3-A7E4-4E7F-8A0C-CBC4EA971B22}" destId="{7276D6E7-DF40-44B8-85B4-48E7734C95AA}" srcOrd="1" destOrd="0" presId="urn:microsoft.com/office/officeart/2005/8/layout/list1"/>
    <dgm:cxn modelId="{EBB5D315-4D0E-46FA-9868-3A6B7924323D}" type="presParOf" srcId="{AF571405-79D4-44A8-A420-632AD415EC84}" destId="{C0BF8A22-282B-4C0B-BB68-C6462C2B4963}" srcOrd="41" destOrd="0" presId="urn:microsoft.com/office/officeart/2005/8/layout/list1"/>
    <dgm:cxn modelId="{371145D6-1F05-4EE8-B4D4-BD643114B143}" type="presParOf" srcId="{AF571405-79D4-44A8-A420-632AD415EC84}" destId="{EFE2AD7F-48F3-4E89-A4DD-13D0CA4CC323}" srcOrd="42" destOrd="0" presId="urn:microsoft.com/office/officeart/2005/8/layout/list1"/>
    <dgm:cxn modelId="{E13AC9DB-0DC5-4762-8AE0-F4049B063C81}" type="presParOf" srcId="{AF571405-79D4-44A8-A420-632AD415EC84}" destId="{A69400AC-01FD-40DB-B4DA-869FF5286833}" srcOrd="43" destOrd="0" presId="urn:microsoft.com/office/officeart/2005/8/layout/list1"/>
    <dgm:cxn modelId="{7B05D0DE-1A66-46D6-8DE9-2C2CDFD01085}" type="presParOf" srcId="{AF571405-79D4-44A8-A420-632AD415EC84}" destId="{670FDDCD-ADA9-4D60-81EA-B589DB617AAF}" srcOrd="44" destOrd="0" presId="urn:microsoft.com/office/officeart/2005/8/layout/list1"/>
    <dgm:cxn modelId="{D8502503-F950-4892-8A78-653845B2D174}" type="presParOf" srcId="{670FDDCD-ADA9-4D60-81EA-B589DB617AAF}" destId="{9333BD23-695A-4094-895C-7E903361FD9E}" srcOrd="0" destOrd="0" presId="urn:microsoft.com/office/officeart/2005/8/layout/list1"/>
    <dgm:cxn modelId="{B4EE2750-6802-4AB6-AB56-2290B0D0D36B}" type="presParOf" srcId="{670FDDCD-ADA9-4D60-81EA-B589DB617AAF}" destId="{38E3848D-9975-4034-91EB-5BD6DDC90670}" srcOrd="1" destOrd="0" presId="urn:microsoft.com/office/officeart/2005/8/layout/list1"/>
    <dgm:cxn modelId="{D9AC9D2A-AE6B-4365-9BDD-C226E7AB06B5}" type="presParOf" srcId="{AF571405-79D4-44A8-A420-632AD415EC84}" destId="{B7C035E0-12F8-4FBC-A51E-D3479BEF36C0}" srcOrd="45" destOrd="0" presId="urn:microsoft.com/office/officeart/2005/8/layout/list1"/>
    <dgm:cxn modelId="{F7C9AF06-79B3-4DED-9711-04777DF9C47A}" type="presParOf" srcId="{AF571405-79D4-44A8-A420-632AD415EC84}" destId="{614A2AA9-3F8A-4ED5-AEA3-5B702B5115B1}" srcOrd="4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0CD460-414B-4E45-B3E5-6E2C2DF7556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F9B9292-58BC-4A8C-987C-106482BB9134}">
      <dgm:prSet/>
      <dgm:spPr/>
      <dgm:t>
        <a:bodyPr/>
        <a:lstStyle/>
        <a:p>
          <a:r>
            <a:rPr lang="en-US"/>
            <a:t>Radio – Interviews and advertising.</a:t>
          </a:r>
        </a:p>
      </dgm:t>
    </dgm:pt>
    <dgm:pt modelId="{59697CAA-AB6E-4820-8FFE-2912890F548D}" type="parTrans" cxnId="{7F18B025-0B4F-40A8-8DBE-03E987C8A82B}">
      <dgm:prSet/>
      <dgm:spPr/>
      <dgm:t>
        <a:bodyPr/>
        <a:lstStyle/>
        <a:p>
          <a:endParaRPr lang="en-US"/>
        </a:p>
      </dgm:t>
    </dgm:pt>
    <dgm:pt modelId="{B2D23A2A-3D76-4198-956A-CFB68FF0A331}" type="sibTrans" cxnId="{7F18B025-0B4F-40A8-8DBE-03E987C8A82B}">
      <dgm:prSet/>
      <dgm:spPr/>
      <dgm:t>
        <a:bodyPr/>
        <a:lstStyle/>
        <a:p>
          <a:endParaRPr lang="en-US"/>
        </a:p>
      </dgm:t>
    </dgm:pt>
    <dgm:pt modelId="{6A27B606-3C08-4BBB-9532-60D0D0DBF8F4}">
      <dgm:prSet/>
      <dgm:spPr/>
      <dgm:t>
        <a:bodyPr/>
        <a:lstStyle/>
        <a:p>
          <a:r>
            <a:rPr lang="en-US"/>
            <a:t>Streaming TV – MTV/VH1/BET and Comedy Central</a:t>
          </a:r>
        </a:p>
      </dgm:t>
    </dgm:pt>
    <dgm:pt modelId="{0C91E8AF-4230-4980-8C9D-D6D7AC679967}" type="parTrans" cxnId="{F2668F6E-7688-460D-9346-AB4D368ED1F7}">
      <dgm:prSet/>
      <dgm:spPr/>
      <dgm:t>
        <a:bodyPr/>
        <a:lstStyle/>
        <a:p>
          <a:endParaRPr lang="en-US"/>
        </a:p>
      </dgm:t>
    </dgm:pt>
    <dgm:pt modelId="{FEC3FFF3-162D-421B-9205-74703A2875FC}" type="sibTrans" cxnId="{F2668F6E-7688-460D-9346-AB4D368ED1F7}">
      <dgm:prSet/>
      <dgm:spPr/>
      <dgm:t>
        <a:bodyPr/>
        <a:lstStyle/>
        <a:p>
          <a:endParaRPr lang="en-US"/>
        </a:p>
      </dgm:t>
    </dgm:pt>
    <dgm:pt modelId="{4943E3B5-F39F-47B4-8EA2-3BE2E5AB05E8}">
      <dgm:prSet/>
      <dgm:spPr/>
      <dgm:t>
        <a:bodyPr/>
        <a:lstStyle/>
        <a:p>
          <a:r>
            <a:rPr lang="en-US"/>
            <a:t>Billboards in the Houston area.</a:t>
          </a:r>
        </a:p>
      </dgm:t>
    </dgm:pt>
    <dgm:pt modelId="{A8DAE9AC-9B2E-42C5-808F-FA628D1B3978}" type="parTrans" cxnId="{B0A7552A-4625-44DD-B4FB-43BD41A201F8}">
      <dgm:prSet/>
      <dgm:spPr/>
      <dgm:t>
        <a:bodyPr/>
        <a:lstStyle/>
        <a:p>
          <a:endParaRPr lang="en-US"/>
        </a:p>
      </dgm:t>
    </dgm:pt>
    <dgm:pt modelId="{C8FF36C5-6B10-4021-BF4A-DDD79AAB0DE6}" type="sibTrans" cxnId="{B0A7552A-4625-44DD-B4FB-43BD41A201F8}">
      <dgm:prSet/>
      <dgm:spPr/>
      <dgm:t>
        <a:bodyPr/>
        <a:lstStyle/>
        <a:p>
          <a:endParaRPr lang="en-US"/>
        </a:p>
      </dgm:t>
    </dgm:pt>
    <dgm:pt modelId="{B196C44A-FAC0-44B8-8615-C164500020BE}">
      <dgm:prSet/>
      <dgm:spPr/>
      <dgm:t>
        <a:bodyPr/>
        <a:lstStyle/>
        <a:p>
          <a:r>
            <a:rPr lang="en-US"/>
            <a:t>Marque advertising at Willowbrook Mall</a:t>
          </a:r>
        </a:p>
      </dgm:t>
    </dgm:pt>
    <dgm:pt modelId="{9AA97647-61EE-4E08-83CF-7021C91DD1DF}" type="parTrans" cxnId="{9B8E0813-6357-4936-872E-F1E8B8C2B8BF}">
      <dgm:prSet/>
      <dgm:spPr/>
      <dgm:t>
        <a:bodyPr/>
        <a:lstStyle/>
        <a:p>
          <a:endParaRPr lang="en-US"/>
        </a:p>
      </dgm:t>
    </dgm:pt>
    <dgm:pt modelId="{052AA65D-6674-4750-B727-2C2E6A2EA8C0}" type="sibTrans" cxnId="{9B8E0813-6357-4936-872E-F1E8B8C2B8BF}">
      <dgm:prSet/>
      <dgm:spPr/>
      <dgm:t>
        <a:bodyPr/>
        <a:lstStyle/>
        <a:p>
          <a:endParaRPr lang="en-US"/>
        </a:p>
      </dgm:t>
    </dgm:pt>
    <dgm:pt modelId="{1F5813F3-BC92-47BF-98EC-CC7DAA9B327D}">
      <dgm:prSet/>
      <dgm:spPr/>
      <dgm:t>
        <a:bodyPr/>
        <a:lstStyle/>
        <a:p>
          <a:r>
            <a:rPr lang="en-US"/>
            <a:t>Que Onda Magazine</a:t>
          </a:r>
        </a:p>
      </dgm:t>
    </dgm:pt>
    <dgm:pt modelId="{3CC3FA39-8050-49EC-9953-97CD141F2B13}" type="parTrans" cxnId="{BFE3B072-7AF1-4749-9050-AB65B8930D68}">
      <dgm:prSet/>
      <dgm:spPr/>
      <dgm:t>
        <a:bodyPr/>
        <a:lstStyle/>
        <a:p>
          <a:endParaRPr lang="en-US"/>
        </a:p>
      </dgm:t>
    </dgm:pt>
    <dgm:pt modelId="{ECC87A6E-55EB-44FD-82DD-FC4E4BFF59A7}" type="sibTrans" cxnId="{BFE3B072-7AF1-4749-9050-AB65B8930D68}">
      <dgm:prSet/>
      <dgm:spPr/>
      <dgm:t>
        <a:bodyPr/>
        <a:lstStyle/>
        <a:p>
          <a:endParaRPr lang="en-US"/>
        </a:p>
      </dgm:t>
    </dgm:pt>
    <dgm:pt modelId="{DAA115CF-A302-4F3A-87F4-FD9780CFEAA4}" type="pres">
      <dgm:prSet presAssocID="{D20CD460-414B-4E45-B3E5-6E2C2DF75563}" presName="linear" presStyleCnt="0">
        <dgm:presLayoutVars>
          <dgm:animLvl val="lvl"/>
          <dgm:resizeHandles val="exact"/>
        </dgm:presLayoutVars>
      </dgm:prSet>
      <dgm:spPr/>
    </dgm:pt>
    <dgm:pt modelId="{CFED6878-A089-4701-8F9D-F60D5B11AF95}" type="pres">
      <dgm:prSet presAssocID="{6F9B9292-58BC-4A8C-987C-106482BB913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00CDAC5-3A73-47C2-8812-A08305B8E1C0}" type="pres">
      <dgm:prSet presAssocID="{B2D23A2A-3D76-4198-956A-CFB68FF0A331}" presName="spacer" presStyleCnt="0"/>
      <dgm:spPr/>
    </dgm:pt>
    <dgm:pt modelId="{78A8F982-2F85-42DC-A63E-0FA607D0AB16}" type="pres">
      <dgm:prSet presAssocID="{6A27B606-3C08-4BBB-9532-60D0D0DBF8F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137D65-58BB-42C4-AC0A-6D56C47B5272}" type="pres">
      <dgm:prSet presAssocID="{FEC3FFF3-162D-421B-9205-74703A2875FC}" presName="spacer" presStyleCnt="0"/>
      <dgm:spPr/>
    </dgm:pt>
    <dgm:pt modelId="{E1D16803-C665-48AE-90EE-8BB8EA683FB8}" type="pres">
      <dgm:prSet presAssocID="{4943E3B5-F39F-47B4-8EA2-3BE2E5AB05E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C59534-EDB6-435A-BE61-1DAF8A66B52E}" type="pres">
      <dgm:prSet presAssocID="{C8FF36C5-6B10-4021-BF4A-DDD79AAB0DE6}" presName="spacer" presStyleCnt="0"/>
      <dgm:spPr/>
    </dgm:pt>
    <dgm:pt modelId="{0854CDFB-BDE7-4CA8-8FD9-2F6A8AFBC641}" type="pres">
      <dgm:prSet presAssocID="{B196C44A-FAC0-44B8-8615-C164500020B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270627E-0ACC-4FE9-8662-95E4645F233E}" type="pres">
      <dgm:prSet presAssocID="{052AA65D-6674-4750-B727-2C2E6A2EA8C0}" presName="spacer" presStyleCnt="0"/>
      <dgm:spPr/>
    </dgm:pt>
    <dgm:pt modelId="{736641BF-146A-4085-85C3-00573C2B5481}" type="pres">
      <dgm:prSet presAssocID="{1F5813F3-BC92-47BF-98EC-CC7DAA9B327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B8E0813-6357-4936-872E-F1E8B8C2B8BF}" srcId="{D20CD460-414B-4E45-B3E5-6E2C2DF75563}" destId="{B196C44A-FAC0-44B8-8615-C164500020BE}" srcOrd="3" destOrd="0" parTransId="{9AA97647-61EE-4E08-83CF-7021C91DD1DF}" sibTransId="{052AA65D-6674-4750-B727-2C2E6A2EA8C0}"/>
    <dgm:cxn modelId="{7F18B025-0B4F-40A8-8DBE-03E987C8A82B}" srcId="{D20CD460-414B-4E45-B3E5-6E2C2DF75563}" destId="{6F9B9292-58BC-4A8C-987C-106482BB9134}" srcOrd="0" destOrd="0" parTransId="{59697CAA-AB6E-4820-8FFE-2912890F548D}" sibTransId="{B2D23A2A-3D76-4198-956A-CFB68FF0A331}"/>
    <dgm:cxn modelId="{B0A7552A-4625-44DD-B4FB-43BD41A201F8}" srcId="{D20CD460-414B-4E45-B3E5-6E2C2DF75563}" destId="{4943E3B5-F39F-47B4-8EA2-3BE2E5AB05E8}" srcOrd="2" destOrd="0" parTransId="{A8DAE9AC-9B2E-42C5-808F-FA628D1B3978}" sibTransId="{C8FF36C5-6B10-4021-BF4A-DDD79AAB0DE6}"/>
    <dgm:cxn modelId="{ACA8A45F-44D3-4D96-9E88-FB60E61FD9FA}" type="presOf" srcId="{D20CD460-414B-4E45-B3E5-6E2C2DF75563}" destId="{DAA115CF-A302-4F3A-87F4-FD9780CFEAA4}" srcOrd="0" destOrd="0" presId="urn:microsoft.com/office/officeart/2005/8/layout/vList2"/>
    <dgm:cxn modelId="{F2668F6E-7688-460D-9346-AB4D368ED1F7}" srcId="{D20CD460-414B-4E45-B3E5-6E2C2DF75563}" destId="{6A27B606-3C08-4BBB-9532-60D0D0DBF8F4}" srcOrd="1" destOrd="0" parTransId="{0C91E8AF-4230-4980-8C9D-D6D7AC679967}" sibTransId="{FEC3FFF3-162D-421B-9205-74703A2875FC}"/>
    <dgm:cxn modelId="{BFE3B072-7AF1-4749-9050-AB65B8930D68}" srcId="{D20CD460-414B-4E45-B3E5-6E2C2DF75563}" destId="{1F5813F3-BC92-47BF-98EC-CC7DAA9B327D}" srcOrd="4" destOrd="0" parTransId="{3CC3FA39-8050-49EC-9953-97CD141F2B13}" sibTransId="{ECC87A6E-55EB-44FD-82DD-FC4E4BFF59A7}"/>
    <dgm:cxn modelId="{3F42277A-301F-43F0-AC5C-6C706F1EDCE1}" type="presOf" srcId="{4943E3B5-F39F-47B4-8EA2-3BE2E5AB05E8}" destId="{E1D16803-C665-48AE-90EE-8BB8EA683FB8}" srcOrd="0" destOrd="0" presId="urn:microsoft.com/office/officeart/2005/8/layout/vList2"/>
    <dgm:cxn modelId="{DB4F618A-3011-4F97-8993-9ADA17FC20FC}" type="presOf" srcId="{6A27B606-3C08-4BBB-9532-60D0D0DBF8F4}" destId="{78A8F982-2F85-42DC-A63E-0FA607D0AB16}" srcOrd="0" destOrd="0" presId="urn:microsoft.com/office/officeart/2005/8/layout/vList2"/>
    <dgm:cxn modelId="{4CF407A2-B245-474F-B687-D5841C7295E6}" type="presOf" srcId="{6F9B9292-58BC-4A8C-987C-106482BB9134}" destId="{CFED6878-A089-4701-8F9D-F60D5B11AF95}" srcOrd="0" destOrd="0" presId="urn:microsoft.com/office/officeart/2005/8/layout/vList2"/>
    <dgm:cxn modelId="{C6B9E3D6-FC68-471C-9934-11BD23C91E17}" type="presOf" srcId="{B196C44A-FAC0-44B8-8615-C164500020BE}" destId="{0854CDFB-BDE7-4CA8-8FD9-2F6A8AFBC641}" srcOrd="0" destOrd="0" presId="urn:microsoft.com/office/officeart/2005/8/layout/vList2"/>
    <dgm:cxn modelId="{EA1767E0-D727-44C9-8002-8B85974E18A4}" type="presOf" srcId="{1F5813F3-BC92-47BF-98EC-CC7DAA9B327D}" destId="{736641BF-146A-4085-85C3-00573C2B5481}" srcOrd="0" destOrd="0" presId="urn:microsoft.com/office/officeart/2005/8/layout/vList2"/>
    <dgm:cxn modelId="{6B24BAF3-ECEB-474B-BA0C-A08275F88E2E}" type="presParOf" srcId="{DAA115CF-A302-4F3A-87F4-FD9780CFEAA4}" destId="{CFED6878-A089-4701-8F9D-F60D5B11AF95}" srcOrd="0" destOrd="0" presId="urn:microsoft.com/office/officeart/2005/8/layout/vList2"/>
    <dgm:cxn modelId="{AA5910E0-A710-4C71-A21B-E94083ED56D5}" type="presParOf" srcId="{DAA115CF-A302-4F3A-87F4-FD9780CFEAA4}" destId="{B00CDAC5-3A73-47C2-8812-A08305B8E1C0}" srcOrd="1" destOrd="0" presId="urn:microsoft.com/office/officeart/2005/8/layout/vList2"/>
    <dgm:cxn modelId="{86EDD949-5B27-462E-A1F8-5A2E987DE205}" type="presParOf" srcId="{DAA115CF-A302-4F3A-87F4-FD9780CFEAA4}" destId="{78A8F982-2F85-42DC-A63E-0FA607D0AB16}" srcOrd="2" destOrd="0" presId="urn:microsoft.com/office/officeart/2005/8/layout/vList2"/>
    <dgm:cxn modelId="{26B99CFA-99CF-4CFC-836A-3CBA873B0915}" type="presParOf" srcId="{DAA115CF-A302-4F3A-87F4-FD9780CFEAA4}" destId="{96137D65-58BB-42C4-AC0A-6D56C47B5272}" srcOrd="3" destOrd="0" presId="urn:microsoft.com/office/officeart/2005/8/layout/vList2"/>
    <dgm:cxn modelId="{1C173C7B-49A5-4753-A695-0392625CD259}" type="presParOf" srcId="{DAA115CF-A302-4F3A-87F4-FD9780CFEAA4}" destId="{E1D16803-C665-48AE-90EE-8BB8EA683FB8}" srcOrd="4" destOrd="0" presId="urn:microsoft.com/office/officeart/2005/8/layout/vList2"/>
    <dgm:cxn modelId="{22D3B003-40CE-4EFD-99F5-22018E80730C}" type="presParOf" srcId="{DAA115CF-A302-4F3A-87F4-FD9780CFEAA4}" destId="{83C59534-EDB6-435A-BE61-1DAF8A66B52E}" srcOrd="5" destOrd="0" presId="urn:microsoft.com/office/officeart/2005/8/layout/vList2"/>
    <dgm:cxn modelId="{BEDB76D7-007A-45B6-890A-0E45CB79A1A7}" type="presParOf" srcId="{DAA115CF-A302-4F3A-87F4-FD9780CFEAA4}" destId="{0854CDFB-BDE7-4CA8-8FD9-2F6A8AFBC641}" srcOrd="6" destOrd="0" presId="urn:microsoft.com/office/officeart/2005/8/layout/vList2"/>
    <dgm:cxn modelId="{2F9ECA1E-2305-40E9-91E5-9790DE670838}" type="presParOf" srcId="{DAA115CF-A302-4F3A-87F4-FD9780CFEAA4}" destId="{8270627E-0ACC-4FE9-8662-95E4645F233E}" srcOrd="7" destOrd="0" presId="urn:microsoft.com/office/officeart/2005/8/layout/vList2"/>
    <dgm:cxn modelId="{790F062C-EDD6-4C37-9029-B24F60F5BC96}" type="presParOf" srcId="{DAA115CF-A302-4F3A-87F4-FD9780CFEAA4}" destId="{736641BF-146A-4085-85C3-00573C2B548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C80E6E-5741-4EFF-B217-0449A9515A0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24710B55-C115-438A-8740-9AD6E07A6165}">
      <dgm:prSet/>
      <dgm:spPr/>
      <dgm:t>
        <a:bodyPr/>
        <a:lstStyle/>
        <a:p>
          <a:pPr>
            <a:defRPr cap="all"/>
          </a:pPr>
          <a:r>
            <a:rPr lang="en-US"/>
            <a:t>Long Track</a:t>
          </a:r>
        </a:p>
      </dgm:t>
    </dgm:pt>
    <dgm:pt modelId="{CD310387-5BAF-496F-9672-A72C9260D38C}" type="parTrans" cxnId="{AC325403-FFB8-43BC-B86E-D1FA9EE19045}">
      <dgm:prSet/>
      <dgm:spPr/>
      <dgm:t>
        <a:bodyPr/>
        <a:lstStyle/>
        <a:p>
          <a:endParaRPr lang="en-US"/>
        </a:p>
      </dgm:t>
    </dgm:pt>
    <dgm:pt modelId="{D84A2664-2970-4290-8704-F36E003452D2}" type="sibTrans" cxnId="{AC325403-FFB8-43BC-B86E-D1FA9EE19045}">
      <dgm:prSet/>
      <dgm:spPr/>
      <dgm:t>
        <a:bodyPr/>
        <a:lstStyle/>
        <a:p>
          <a:endParaRPr lang="en-US"/>
        </a:p>
      </dgm:t>
    </dgm:pt>
    <dgm:pt modelId="{BA6C5E64-50A8-4130-8372-35CA87A41F3A}">
      <dgm:prSet/>
      <dgm:spPr/>
      <dgm:t>
        <a:bodyPr/>
        <a:lstStyle/>
        <a:p>
          <a:pPr>
            <a:defRPr cap="all"/>
          </a:pPr>
          <a:r>
            <a:rPr lang="en-US"/>
            <a:t>Fast track</a:t>
          </a:r>
        </a:p>
      </dgm:t>
    </dgm:pt>
    <dgm:pt modelId="{0C643A74-F286-4974-848E-324C3C661A07}" type="parTrans" cxnId="{0D71BC51-49DE-43C2-8A67-B9EA37EEAD75}">
      <dgm:prSet/>
      <dgm:spPr/>
      <dgm:t>
        <a:bodyPr/>
        <a:lstStyle/>
        <a:p>
          <a:endParaRPr lang="en-US"/>
        </a:p>
      </dgm:t>
    </dgm:pt>
    <dgm:pt modelId="{6A3EC371-A5D1-4E0F-B63C-C74BE3597719}" type="sibTrans" cxnId="{0D71BC51-49DE-43C2-8A67-B9EA37EEAD75}">
      <dgm:prSet/>
      <dgm:spPr/>
      <dgm:t>
        <a:bodyPr/>
        <a:lstStyle/>
        <a:p>
          <a:endParaRPr lang="en-US"/>
        </a:p>
      </dgm:t>
    </dgm:pt>
    <dgm:pt modelId="{395E7CB6-04D2-443A-BC81-DA1F0D45EE62}" type="pres">
      <dgm:prSet presAssocID="{47C80E6E-5741-4EFF-B217-0449A9515A09}" presName="root" presStyleCnt="0">
        <dgm:presLayoutVars>
          <dgm:dir/>
          <dgm:resizeHandles val="exact"/>
        </dgm:presLayoutVars>
      </dgm:prSet>
      <dgm:spPr/>
    </dgm:pt>
    <dgm:pt modelId="{5E8D7267-D138-4836-B6B6-26E9F6DBD951}" type="pres">
      <dgm:prSet presAssocID="{24710B55-C115-438A-8740-9AD6E07A6165}" presName="compNode" presStyleCnt="0"/>
      <dgm:spPr/>
    </dgm:pt>
    <dgm:pt modelId="{BF3CB271-4C4B-41BA-AA25-4B51C56D9AF5}" type="pres">
      <dgm:prSet presAssocID="{24710B55-C115-438A-8740-9AD6E07A6165}" presName="iconBgRect" presStyleLbl="bgShp" presStyleIdx="0" presStyleCnt="2"/>
      <dgm:spPr/>
    </dgm:pt>
    <dgm:pt modelId="{7DD96131-336D-4902-85E9-5DBC2D161371}" type="pres">
      <dgm:prSet presAssocID="{24710B55-C115-438A-8740-9AD6E07A616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BCF29A2-099E-496D-9B81-1750959ED75B}" type="pres">
      <dgm:prSet presAssocID="{24710B55-C115-438A-8740-9AD6E07A6165}" presName="spaceRect" presStyleCnt="0"/>
      <dgm:spPr/>
    </dgm:pt>
    <dgm:pt modelId="{41261958-2807-4282-B752-6C31857E6081}" type="pres">
      <dgm:prSet presAssocID="{24710B55-C115-438A-8740-9AD6E07A6165}" presName="textRect" presStyleLbl="revTx" presStyleIdx="0" presStyleCnt="2">
        <dgm:presLayoutVars>
          <dgm:chMax val="1"/>
          <dgm:chPref val="1"/>
        </dgm:presLayoutVars>
      </dgm:prSet>
      <dgm:spPr/>
    </dgm:pt>
    <dgm:pt modelId="{F7E4A8AF-2C54-45FD-B12D-96C3CC09CA38}" type="pres">
      <dgm:prSet presAssocID="{D84A2664-2970-4290-8704-F36E003452D2}" presName="sibTrans" presStyleCnt="0"/>
      <dgm:spPr/>
    </dgm:pt>
    <dgm:pt modelId="{1C4B6FF3-5C67-4EE5-9450-68201F7A505E}" type="pres">
      <dgm:prSet presAssocID="{BA6C5E64-50A8-4130-8372-35CA87A41F3A}" presName="compNode" presStyleCnt="0"/>
      <dgm:spPr/>
    </dgm:pt>
    <dgm:pt modelId="{62865210-2329-48D4-AF63-2BBD3936A617}" type="pres">
      <dgm:prSet presAssocID="{BA6C5E64-50A8-4130-8372-35CA87A41F3A}" presName="iconBgRect" presStyleLbl="bgShp" presStyleIdx="1" presStyleCnt="2"/>
      <dgm:spPr/>
    </dgm:pt>
    <dgm:pt modelId="{608E6F2A-2366-4A61-A06B-D6ABBC68F6A0}" type="pres">
      <dgm:prSet presAssocID="{BA6C5E64-50A8-4130-8372-35CA87A41F3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0389E8B4-E4E9-45D1-9427-0D7181585670}" type="pres">
      <dgm:prSet presAssocID="{BA6C5E64-50A8-4130-8372-35CA87A41F3A}" presName="spaceRect" presStyleCnt="0"/>
      <dgm:spPr/>
    </dgm:pt>
    <dgm:pt modelId="{DB007E71-E3B0-4BA8-91F5-C89FD80E7083}" type="pres">
      <dgm:prSet presAssocID="{BA6C5E64-50A8-4130-8372-35CA87A41F3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C325403-FFB8-43BC-B86E-D1FA9EE19045}" srcId="{47C80E6E-5741-4EFF-B217-0449A9515A09}" destId="{24710B55-C115-438A-8740-9AD6E07A6165}" srcOrd="0" destOrd="0" parTransId="{CD310387-5BAF-496F-9672-A72C9260D38C}" sibTransId="{D84A2664-2970-4290-8704-F36E003452D2}"/>
    <dgm:cxn modelId="{47A26313-14E1-4026-8884-6068622B727E}" type="presOf" srcId="{24710B55-C115-438A-8740-9AD6E07A6165}" destId="{41261958-2807-4282-B752-6C31857E6081}" srcOrd="0" destOrd="0" presId="urn:microsoft.com/office/officeart/2018/5/layout/IconCircleLabelList"/>
    <dgm:cxn modelId="{0D71BC51-49DE-43C2-8A67-B9EA37EEAD75}" srcId="{47C80E6E-5741-4EFF-B217-0449A9515A09}" destId="{BA6C5E64-50A8-4130-8372-35CA87A41F3A}" srcOrd="1" destOrd="0" parTransId="{0C643A74-F286-4974-848E-324C3C661A07}" sibTransId="{6A3EC371-A5D1-4E0F-B63C-C74BE3597719}"/>
    <dgm:cxn modelId="{16ECF275-86D9-4E76-A982-ECE96AA2435C}" type="presOf" srcId="{BA6C5E64-50A8-4130-8372-35CA87A41F3A}" destId="{DB007E71-E3B0-4BA8-91F5-C89FD80E7083}" srcOrd="0" destOrd="0" presId="urn:microsoft.com/office/officeart/2018/5/layout/IconCircleLabelList"/>
    <dgm:cxn modelId="{4F489CFE-3BC7-43EA-AAF3-975520539883}" type="presOf" srcId="{47C80E6E-5741-4EFF-B217-0449A9515A09}" destId="{395E7CB6-04D2-443A-BC81-DA1F0D45EE62}" srcOrd="0" destOrd="0" presId="urn:microsoft.com/office/officeart/2018/5/layout/IconCircleLabelList"/>
    <dgm:cxn modelId="{CF3923C7-6CAE-4697-9FB9-E46FF4370031}" type="presParOf" srcId="{395E7CB6-04D2-443A-BC81-DA1F0D45EE62}" destId="{5E8D7267-D138-4836-B6B6-26E9F6DBD951}" srcOrd="0" destOrd="0" presId="urn:microsoft.com/office/officeart/2018/5/layout/IconCircleLabelList"/>
    <dgm:cxn modelId="{D4F25BCD-62D1-47A9-9667-A71EF693A2FB}" type="presParOf" srcId="{5E8D7267-D138-4836-B6B6-26E9F6DBD951}" destId="{BF3CB271-4C4B-41BA-AA25-4B51C56D9AF5}" srcOrd="0" destOrd="0" presId="urn:microsoft.com/office/officeart/2018/5/layout/IconCircleLabelList"/>
    <dgm:cxn modelId="{D70E4A59-DA00-4CFE-8BA5-2743752B8BFD}" type="presParOf" srcId="{5E8D7267-D138-4836-B6B6-26E9F6DBD951}" destId="{7DD96131-336D-4902-85E9-5DBC2D161371}" srcOrd="1" destOrd="0" presId="urn:microsoft.com/office/officeart/2018/5/layout/IconCircleLabelList"/>
    <dgm:cxn modelId="{9847056D-212B-44AE-A632-14980E34B808}" type="presParOf" srcId="{5E8D7267-D138-4836-B6B6-26E9F6DBD951}" destId="{6BCF29A2-099E-496D-9B81-1750959ED75B}" srcOrd="2" destOrd="0" presId="urn:microsoft.com/office/officeart/2018/5/layout/IconCircleLabelList"/>
    <dgm:cxn modelId="{CC2AE5D4-1F7B-494A-8445-E43E7239AF36}" type="presParOf" srcId="{5E8D7267-D138-4836-B6B6-26E9F6DBD951}" destId="{41261958-2807-4282-B752-6C31857E6081}" srcOrd="3" destOrd="0" presId="urn:microsoft.com/office/officeart/2018/5/layout/IconCircleLabelList"/>
    <dgm:cxn modelId="{7F51F25C-FAAE-4D37-A87A-248C1BE9FB33}" type="presParOf" srcId="{395E7CB6-04D2-443A-BC81-DA1F0D45EE62}" destId="{F7E4A8AF-2C54-45FD-B12D-96C3CC09CA38}" srcOrd="1" destOrd="0" presId="urn:microsoft.com/office/officeart/2018/5/layout/IconCircleLabelList"/>
    <dgm:cxn modelId="{AFEE1985-2DD8-45F6-B861-EA5C76701EB4}" type="presParOf" srcId="{395E7CB6-04D2-443A-BC81-DA1F0D45EE62}" destId="{1C4B6FF3-5C67-4EE5-9450-68201F7A505E}" srcOrd="2" destOrd="0" presId="urn:microsoft.com/office/officeart/2018/5/layout/IconCircleLabelList"/>
    <dgm:cxn modelId="{510E9855-63EB-476C-AA3C-5EC6776970B7}" type="presParOf" srcId="{1C4B6FF3-5C67-4EE5-9450-68201F7A505E}" destId="{62865210-2329-48D4-AF63-2BBD3936A617}" srcOrd="0" destOrd="0" presId="urn:microsoft.com/office/officeart/2018/5/layout/IconCircleLabelList"/>
    <dgm:cxn modelId="{14B246E2-261C-4AE1-AACA-4D84C9D3F85A}" type="presParOf" srcId="{1C4B6FF3-5C67-4EE5-9450-68201F7A505E}" destId="{608E6F2A-2366-4A61-A06B-D6ABBC68F6A0}" srcOrd="1" destOrd="0" presId="urn:microsoft.com/office/officeart/2018/5/layout/IconCircleLabelList"/>
    <dgm:cxn modelId="{5E08414A-7168-443D-926F-99620788C364}" type="presParOf" srcId="{1C4B6FF3-5C67-4EE5-9450-68201F7A505E}" destId="{0389E8B4-E4E9-45D1-9427-0D7181585670}" srcOrd="2" destOrd="0" presId="urn:microsoft.com/office/officeart/2018/5/layout/IconCircleLabelList"/>
    <dgm:cxn modelId="{44C77F5A-3E5F-41A2-B153-EBC36FDDA51E}" type="presParOf" srcId="{1C4B6FF3-5C67-4EE5-9450-68201F7A505E}" destId="{DB007E71-E3B0-4BA8-91F5-C89FD80E70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8C85CD-AD93-46AA-890E-D026F28703F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4E56494-095A-46E1-AA58-795E8568D5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Less applicants means smaller classes.</a:t>
          </a:r>
        </a:p>
      </dgm:t>
    </dgm:pt>
    <dgm:pt modelId="{37331718-F43B-42D0-ABA1-ED3CF4AB2925}" type="parTrans" cxnId="{A7FBB386-7A6F-4BCC-BB84-60A7ADE5755F}">
      <dgm:prSet/>
      <dgm:spPr/>
      <dgm:t>
        <a:bodyPr/>
        <a:lstStyle/>
        <a:p>
          <a:endParaRPr lang="en-US"/>
        </a:p>
      </dgm:t>
    </dgm:pt>
    <dgm:pt modelId="{624F38A4-198D-45EF-ADD4-500C551ADE32}" type="sibTrans" cxnId="{A7FBB386-7A6F-4BCC-BB84-60A7ADE5755F}">
      <dgm:prSet/>
      <dgm:spPr/>
      <dgm:t>
        <a:bodyPr/>
        <a:lstStyle/>
        <a:p>
          <a:endParaRPr lang="en-US"/>
        </a:p>
      </dgm:t>
    </dgm:pt>
    <dgm:pt modelId="{FA70FC45-A741-4797-BBF0-AD80D37958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Many recruits do not have experience in labor intensive work.</a:t>
          </a:r>
        </a:p>
      </dgm:t>
    </dgm:pt>
    <dgm:pt modelId="{A8E1ECBA-DB72-47EC-8C27-9CFD826FECC8}" type="parTrans" cxnId="{23B79980-5471-46E9-8D54-2B7940049B00}">
      <dgm:prSet/>
      <dgm:spPr/>
      <dgm:t>
        <a:bodyPr/>
        <a:lstStyle/>
        <a:p>
          <a:endParaRPr lang="en-US"/>
        </a:p>
      </dgm:t>
    </dgm:pt>
    <dgm:pt modelId="{0D0DF8E0-865F-4EF2-B69F-52F9A9E839E6}" type="sibTrans" cxnId="{23B79980-5471-46E9-8D54-2B7940049B00}">
      <dgm:prSet/>
      <dgm:spPr/>
      <dgm:t>
        <a:bodyPr/>
        <a:lstStyle/>
        <a:p>
          <a:endParaRPr lang="en-US"/>
        </a:p>
      </dgm:t>
    </dgm:pt>
    <dgm:pt modelId="{11DB1FCA-AE42-4D35-93FB-0BD842EF5D0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Physical Fitness</a:t>
          </a:r>
        </a:p>
      </dgm:t>
    </dgm:pt>
    <dgm:pt modelId="{47115750-0357-4801-8B97-E93258D22F76}" type="parTrans" cxnId="{C6CA975C-2C21-489D-814A-573974EF5014}">
      <dgm:prSet/>
      <dgm:spPr/>
      <dgm:t>
        <a:bodyPr/>
        <a:lstStyle/>
        <a:p>
          <a:endParaRPr lang="en-US"/>
        </a:p>
      </dgm:t>
    </dgm:pt>
    <dgm:pt modelId="{4C0D5BED-FE6D-4807-94C5-56201CBCB368}" type="sibTrans" cxnId="{C6CA975C-2C21-489D-814A-573974EF5014}">
      <dgm:prSet/>
      <dgm:spPr/>
      <dgm:t>
        <a:bodyPr/>
        <a:lstStyle/>
        <a:p>
          <a:endParaRPr lang="en-US"/>
        </a:p>
      </dgm:t>
    </dgm:pt>
    <dgm:pt modelId="{3806BC20-84DF-429C-A85B-9755FEFCD3F7}" type="pres">
      <dgm:prSet presAssocID="{A18C85CD-AD93-46AA-890E-D026F28703FE}" presName="root" presStyleCnt="0">
        <dgm:presLayoutVars>
          <dgm:dir/>
          <dgm:resizeHandles val="exact"/>
        </dgm:presLayoutVars>
      </dgm:prSet>
      <dgm:spPr/>
    </dgm:pt>
    <dgm:pt modelId="{40EA7196-7DD8-4C1B-AD7D-26F1B8DE05AD}" type="pres">
      <dgm:prSet presAssocID="{14E56494-095A-46E1-AA58-795E8568D59D}" presName="compNode" presStyleCnt="0"/>
      <dgm:spPr/>
    </dgm:pt>
    <dgm:pt modelId="{DDEB0840-12D6-486E-96DE-8F45598BD7D1}" type="pres">
      <dgm:prSet presAssocID="{14E56494-095A-46E1-AA58-795E8568D59D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B4481D8-01CB-4222-B6B9-56D352B0B550}" type="pres">
      <dgm:prSet presAssocID="{14E56494-095A-46E1-AA58-795E8568D59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EDF3CDE1-72D2-4A0F-9A93-C79D9C749E69}" type="pres">
      <dgm:prSet presAssocID="{14E56494-095A-46E1-AA58-795E8568D59D}" presName="spaceRect" presStyleCnt="0"/>
      <dgm:spPr/>
    </dgm:pt>
    <dgm:pt modelId="{83582331-B60E-428B-B564-80A3FD775501}" type="pres">
      <dgm:prSet presAssocID="{14E56494-095A-46E1-AA58-795E8568D59D}" presName="textRect" presStyleLbl="revTx" presStyleIdx="0" presStyleCnt="3">
        <dgm:presLayoutVars>
          <dgm:chMax val="1"/>
          <dgm:chPref val="1"/>
        </dgm:presLayoutVars>
      </dgm:prSet>
      <dgm:spPr/>
    </dgm:pt>
    <dgm:pt modelId="{3A6D36CE-5114-488E-BB3A-6163E41844B2}" type="pres">
      <dgm:prSet presAssocID="{624F38A4-198D-45EF-ADD4-500C551ADE32}" presName="sibTrans" presStyleCnt="0"/>
      <dgm:spPr/>
    </dgm:pt>
    <dgm:pt modelId="{821077BE-76A4-4F4C-8796-006EB256CA59}" type="pres">
      <dgm:prSet presAssocID="{FA70FC45-A741-4797-BBF0-AD80D3795844}" presName="compNode" presStyleCnt="0"/>
      <dgm:spPr/>
    </dgm:pt>
    <dgm:pt modelId="{BD36E4AB-AB71-44C8-AFD6-194598503E81}" type="pres">
      <dgm:prSet presAssocID="{FA70FC45-A741-4797-BBF0-AD80D379584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B75E55C-C187-4191-BEF7-FDC377EC10EF}" type="pres">
      <dgm:prSet presAssocID="{FA70FC45-A741-4797-BBF0-AD80D37958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3E7CFE5D-42AF-4483-BC28-58F296F49D0E}" type="pres">
      <dgm:prSet presAssocID="{FA70FC45-A741-4797-BBF0-AD80D3795844}" presName="spaceRect" presStyleCnt="0"/>
      <dgm:spPr/>
    </dgm:pt>
    <dgm:pt modelId="{9685083D-C287-4EB4-A2F4-D7B2A602BFEB}" type="pres">
      <dgm:prSet presAssocID="{FA70FC45-A741-4797-BBF0-AD80D3795844}" presName="textRect" presStyleLbl="revTx" presStyleIdx="1" presStyleCnt="3">
        <dgm:presLayoutVars>
          <dgm:chMax val="1"/>
          <dgm:chPref val="1"/>
        </dgm:presLayoutVars>
      </dgm:prSet>
      <dgm:spPr/>
    </dgm:pt>
    <dgm:pt modelId="{4AC11FD4-8216-49B2-8C7D-F46CF2E46E20}" type="pres">
      <dgm:prSet presAssocID="{0D0DF8E0-865F-4EF2-B69F-52F9A9E839E6}" presName="sibTrans" presStyleCnt="0"/>
      <dgm:spPr/>
    </dgm:pt>
    <dgm:pt modelId="{EFE19938-5779-446B-8414-91639AC23514}" type="pres">
      <dgm:prSet presAssocID="{11DB1FCA-AE42-4D35-93FB-0BD842EF5D00}" presName="compNode" presStyleCnt="0"/>
      <dgm:spPr/>
    </dgm:pt>
    <dgm:pt modelId="{0B466DD1-3490-402A-B9FD-3519659A6531}" type="pres">
      <dgm:prSet presAssocID="{11DB1FCA-AE42-4D35-93FB-0BD842EF5D0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1F97C0C-58E4-41FD-9167-C89FAEC42AAB}" type="pres">
      <dgm:prSet presAssocID="{11DB1FCA-AE42-4D35-93FB-0BD842EF5D0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 outline"/>
        </a:ext>
      </dgm:extLst>
    </dgm:pt>
    <dgm:pt modelId="{B03309A2-E380-470D-9C39-B53A9C24AEE9}" type="pres">
      <dgm:prSet presAssocID="{11DB1FCA-AE42-4D35-93FB-0BD842EF5D00}" presName="spaceRect" presStyleCnt="0"/>
      <dgm:spPr/>
    </dgm:pt>
    <dgm:pt modelId="{6ADDCE71-308F-4019-A398-547A747EACB9}" type="pres">
      <dgm:prSet presAssocID="{11DB1FCA-AE42-4D35-93FB-0BD842EF5D0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6CA975C-2C21-489D-814A-573974EF5014}" srcId="{A18C85CD-AD93-46AA-890E-D026F28703FE}" destId="{11DB1FCA-AE42-4D35-93FB-0BD842EF5D00}" srcOrd="2" destOrd="0" parTransId="{47115750-0357-4801-8B97-E93258D22F76}" sibTransId="{4C0D5BED-FE6D-4807-94C5-56201CBCB368}"/>
    <dgm:cxn modelId="{8202515D-523C-49A4-9064-53E19F79CE6E}" type="presOf" srcId="{11DB1FCA-AE42-4D35-93FB-0BD842EF5D00}" destId="{6ADDCE71-308F-4019-A398-547A747EACB9}" srcOrd="0" destOrd="0" presId="urn:microsoft.com/office/officeart/2018/5/layout/IconLeafLabelList"/>
    <dgm:cxn modelId="{6F92C842-FDEB-4EE0-96B8-531F90D8E537}" type="presOf" srcId="{A18C85CD-AD93-46AA-890E-D026F28703FE}" destId="{3806BC20-84DF-429C-A85B-9755FEFCD3F7}" srcOrd="0" destOrd="0" presId="urn:microsoft.com/office/officeart/2018/5/layout/IconLeafLabelList"/>
    <dgm:cxn modelId="{72B92B64-5A9E-4AB1-B7EA-4408CEAAE8B2}" type="presOf" srcId="{FA70FC45-A741-4797-BBF0-AD80D3795844}" destId="{9685083D-C287-4EB4-A2F4-D7B2A602BFEB}" srcOrd="0" destOrd="0" presId="urn:microsoft.com/office/officeart/2018/5/layout/IconLeafLabelList"/>
    <dgm:cxn modelId="{62588670-73DE-4BE5-91E1-2CC5B853649A}" type="presOf" srcId="{14E56494-095A-46E1-AA58-795E8568D59D}" destId="{83582331-B60E-428B-B564-80A3FD775501}" srcOrd="0" destOrd="0" presId="urn:microsoft.com/office/officeart/2018/5/layout/IconLeafLabelList"/>
    <dgm:cxn modelId="{23B79980-5471-46E9-8D54-2B7940049B00}" srcId="{A18C85CD-AD93-46AA-890E-D026F28703FE}" destId="{FA70FC45-A741-4797-BBF0-AD80D3795844}" srcOrd="1" destOrd="0" parTransId="{A8E1ECBA-DB72-47EC-8C27-9CFD826FECC8}" sibTransId="{0D0DF8E0-865F-4EF2-B69F-52F9A9E839E6}"/>
    <dgm:cxn modelId="{A7FBB386-7A6F-4BCC-BB84-60A7ADE5755F}" srcId="{A18C85CD-AD93-46AA-890E-D026F28703FE}" destId="{14E56494-095A-46E1-AA58-795E8568D59D}" srcOrd="0" destOrd="0" parTransId="{37331718-F43B-42D0-ABA1-ED3CF4AB2925}" sibTransId="{624F38A4-198D-45EF-ADD4-500C551ADE32}"/>
    <dgm:cxn modelId="{C9AFC17E-F2EA-4B53-8615-6B4DE8498F80}" type="presParOf" srcId="{3806BC20-84DF-429C-A85B-9755FEFCD3F7}" destId="{40EA7196-7DD8-4C1B-AD7D-26F1B8DE05AD}" srcOrd="0" destOrd="0" presId="urn:microsoft.com/office/officeart/2018/5/layout/IconLeafLabelList"/>
    <dgm:cxn modelId="{80DBE59B-B1EA-4A6A-993D-CBB426E9C998}" type="presParOf" srcId="{40EA7196-7DD8-4C1B-AD7D-26F1B8DE05AD}" destId="{DDEB0840-12D6-486E-96DE-8F45598BD7D1}" srcOrd="0" destOrd="0" presId="urn:microsoft.com/office/officeart/2018/5/layout/IconLeafLabelList"/>
    <dgm:cxn modelId="{669AD841-E249-4734-9526-C11317B338A3}" type="presParOf" srcId="{40EA7196-7DD8-4C1B-AD7D-26F1B8DE05AD}" destId="{3B4481D8-01CB-4222-B6B9-56D352B0B550}" srcOrd="1" destOrd="0" presId="urn:microsoft.com/office/officeart/2018/5/layout/IconLeafLabelList"/>
    <dgm:cxn modelId="{AD442363-1D82-472A-8937-C172DBF47514}" type="presParOf" srcId="{40EA7196-7DD8-4C1B-AD7D-26F1B8DE05AD}" destId="{EDF3CDE1-72D2-4A0F-9A93-C79D9C749E69}" srcOrd="2" destOrd="0" presId="urn:microsoft.com/office/officeart/2018/5/layout/IconLeafLabelList"/>
    <dgm:cxn modelId="{4CE205CA-28E3-4652-9968-EED89A5F7265}" type="presParOf" srcId="{40EA7196-7DD8-4C1B-AD7D-26F1B8DE05AD}" destId="{83582331-B60E-428B-B564-80A3FD775501}" srcOrd="3" destOrd="0" presId="urn:microsoft.com/office/officeart/2018/5/layout/IconLeafLabelList"/>
    <dgm:cxn modelId="{D58E4472-30A8-4597-AC2E-0A96A3D794CB}" type="presParOf" srcId="{3806BC20-84DF-429C-A85B-9755FEFCD3F7}" destId="{3A6D36CE-5114-488E-BB3A-6163E41844B2}" srcOrd="1" destOrd="0" presId="urn:microsoft.com/office/officeart/2018/5/layout/IconLeafLabelList"/>
    <dgm:cxn modelId="{5B9BAD28-CC73-417C-AE48-DBD79CE0130B}" type="presParOf" srcId="{3806BC20-84DF-429C-A85B-9755FEFCD3F7}" destId="{821077BE-76A4-4F4C-8796-006EB256CA59}" srcOrd="2" destOrd="0" presId="urn:microsoft.com/office/officeart/2018/5/layout/IconLeafLabelList"/>
    <dgm:cxn modelId="{734595A3-7193-4F94-BEC3-7CEB506C6412}" type="presParOf" srcId="{821077BE-76A4-4F4C-8796-006EB256CA59}" destId="{BD36E4AB-AB71-44C8-AFD6-194598503E81}" srcOrd="0" destOrd="0" presId="urn:microsoft.com/office/officeart/2018/5/layout/IconLeafLabelList"/>
    <dgm:cxn modelId="{51F8C877-9108-436B-8B9D-6CCDB5DE3DD7}" type="presParOf" srcId="{821077BE-76A4-4F4C-8796-006EB256CA59}" destId="{1B75E55C-C187-4191-BEF7-FDC377EC10EF}" srcOrd="1" destOrd="0" presId="urn:microsoft.com/office/officeart/2018/5/layout/IconLeafLabelList"/>
    <dgm:cxn modelId="{DD3B1D3C-FC33-4409-93E6-C793C0ACEB2F}" type="presParOf" srcId="{821077BE-76A4-4F4C-8796-006EB256CA59}" destId="{3E7CFE5D-42AF-4483-BC28-58F296F49D0E}" srcOrd="2" destOrd="0" presId="urn:microsoft.com/office/officeart/2018/5/layout/IconLeafLabelList"/>
    <dgm:cxn modelId="{99696CD3-7C5F-4273-A176-DDC51FE4F30D}" type="presParOf" srcId="{821077BE-76A4-4F4C-8796-006EB256CA59}" destId="{9685083D-C287-4EB4-A2F4-D7B2A602BFEB}" srcOrd="3" destOrd="0" presId="urn:microsoft.com/office/officeart/2018/5/layout/IconLeafLabelList"/>
    <dgm:cxn modelId="{82127EF7-A44C-4D9D-8626-60AA35825AAD}" type="presParOf" srcId="{3806BC20-84DF-429C-A85B-9755FEFCD3F7}" destId="{4AC11FD4-8216-49B2-8C7D-F46CF2E46E20}" srcOrd="3" destOrd="0" presId="urn:microsoft.com/office/officeart/2018/5/layout/IconLeafLabelList"/>
    <dgm:cxn modelId="{9E6627CA-5E91-4487-AF2F-73AAC47EDE65}" type="presParOf" srcId="{3806BC20-84DF-429C-A85B-9755FEFCD3F7}" destId="{EFE19938-5779-446B-8414-91639AC23514}" srcOrd="4" destOrd="0" presId="urn:microsoft.com/office/officeart/2018/5/layout/IconLeafLabelList"/>
    <dgm:cxn modelId="{30228BB3-EEE8-4748-AA74-ADB46CA5AE05}" type="presParOf" srcId="{EFE19938-5779-446B-8414-91639AC23514}" destId="{0B466DD1-3490-402A-B9FD-3519659A6531}" srcOrd="0" destOrd="0" presId="urn:microsoft.com/office/officeart/2018/5/layout/IconLeafLabelList"/>
    <dgm:cxn modelId="{3BBCA711-6B27-471D-9C3A-4EF2905AB066}" type="presParOf" srcId="{EFE19938-5779-446B-8414-91639AC23514}" destId="{51F97C0C-58E4-41FD-9167-C89FAEC42AAB}" srcOrd="1" destOrd="0" presId="urn:microsoft.com/office/officeart/2018/5/layout/IconLeafLabelList"/>
    <dgm:cxn modelId="{7EAA36BF-DEFD-492A-8C9F-F5057C93FEBA}" type="presParOf" srcId="{EFE19938-5779-446B-8414-91639AC23514}" destId="{B03309A2-E380-470D-9C39-B53A9C24AEE9}" srcOrd="2" destOrd="0" presId="urn:microsoft.com/office/officeart/2018/5/layout/IconLeafLabelList"/>
    <dgm:cxn modelId="{6E03A13C-2065-4467-8056-AF34BAD38520}" type="presParOf" srcId="{EFE19938-5779-446B-8414-91639AC23514}" destId="{6ADDCE71-308F-4019-A398-547A747EACB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A7309-D251-45A7-8AD7-81E4C8D1D16A}">
      <dsp:nvSpPr>
        <dsp:cNvPr id="0" name=""/>
        <dsp:cNvSpPr/>
      </dsp:nvSpPr>
      <dsp:spPr>
        <a:xfrm>
          <a:off x="0" y="600259"/>
          <a:ext cx="6666833" cy="1352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HFD trainee salary is $36,000 annually + $5000 incentive.</a:t>
          </a:r>
        </a:p>
      </dsp:txBody>
      <dsp:txXfrm>
        <a:off x="66025" y="666284"/>
        <a:ext cx="6534783" cy="1220470"/>
      </dsp:txXfrm>
    </dsp:sp>
    <dsp:sp modelId="{D1A942F6-A23C-4FCD-A917-D807DD3FCBC4}">
      <dsp:nvSpPr>
        <dsp:cNvPr id="0" name=""/>
        <dsp:cNvSpPr/>
      </dsp:nvSpPr>
      <dsp:spPr>
        <a:xfrm>
          <a:off x="0" y="2050699"/>
          <a:ext cx="6666833" cy="135252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$47,843 upon graduation from academy. </a:t>
          </a:r>
        </a:p>
      </dsp:txBody>
      <dsp:txXfrm>
        <a:off x="66025" y="2116724"/>
        <a:ext cx="6534783" cy="1220470"/>
      </dsp:txXfrm>
    </dsp:sp>
    <dsp:sp modelId="{DDB7B824-CD0D-4A85-A6A0-AE6A2469D49D}">
      <dsp:nvSpPr>
        <dsp:cNvPr id="0" name=""/>
        <dsp:cNvSpPr/>
      </dsp:nvSpPr>
      <dsp:spPr>
        <a:xfrm>
          <a:off x="0" y="3501140"/>
          <a:ext cx="6666833" cy="13525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$51,842 upon successful completion of probationary period. </a:t>
          </a:r>
        </a:p>
      </dsp:txBody>
      <dsp:txXfrm>
        <a:off x="66025" y="3567165"/>
        <a:ext cx="6534783" cy="1220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E2698-393E-4B6C-8941-6700350F64EE}">
      <dsp:nvSpPr>
        <dsp:cNvPr id="0" name=""/>
        <dsp:cNvSpPr/>
      </dsp:nvSpPr>
      <dsp:spPr>
        <a:xfrm>
          <a:off x="0" y="292460"/>
          <a:ext cx="6666833" cy="34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166624" rIns="51742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Fire and/or EMT Schools</a:t>
          </a:r>
        </a:p>
      </dsp:txBody>
      <dsp:txXfrm>
        <a:off x="0" y="292460"/>
        <a:ext cx="6666833" cy="340200"/>
      </dsp:txXfrm>
    </dsp:sp>
    <dsp:sp modelId="{B3E4EE6A-7EEA-40D6-B21B-C3C8DFFD1FDC}">
      <dsp:nvSpPr>
        <dsp:cNvPr id="0" name=""/>
        <dsp:cNvSpPr/>
      </dsp:nvSpPr>
      <dsp:spPr>
        <a:xfrm>
          <a:off x="333341" y="17438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Community Colleges</a:t>
          </a:r>
        </a:p>
      </dsp:txBody>
      <dsp:txXfrm>
        <a:off x="344869" y="185908"/>
        <a:ext cx="4643727" cy="213104"/>
      </dsp:txXfrm>
    </dsp:sp>
    <dsp:sp modelId="{F709E114-A1FD-4551-8BFA-7F09E3252C57}">
      <dsp:nvSpPr>
        <dsp:cNvPr id="0" name=""/>
        <dsp:cNvSpPr/>
      </dsp:nvSpPr>
      <dsp:spPr>
        <a:xfrm>
          <a:off x="0" y="793940"/>
          <a:ext cx="6666833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32306"/>
              <a:satOff val="-7630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166624" rIns="51742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Career Placement Center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Military Organizations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College of Nursing/Criminal Justice/Biology/Emergency Management/Fire Science etc.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Athletic Department / Band 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Fraternities / Sororities et al </a:t>
          </a:r>
        </a:p>
      </dsp:txBody>
      <dsp:txXfrm>
        <a:off x="0" y="793940"/>
        <a:ext cx="6666833" cy="856800"/>
      </dsp:txXfrm>
    </dsp:sp>
    <dsp:sp modelId="{9AB1D8ED-E1A6-4E7C-9ECB-A3AFE28EE2B5}">
      <dsp:nvSpPr>
        <dsp:cNvPr id="0" name=""/>
        <dsp:cNvSpPr/>
      </dsp:nvSpPr>
      <dsp:spPr>
        <a:xfrm>
          <a:off x="333341" y="67586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132306"/>
                <a:satOff val="-76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32306"/>
                <a:satOff val="-76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32306"/>
                <a:satOff val="-76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Colleges and Universities</a:t>
          </a:r>
        </a:p>
      </dsp:txBody>
      <dsp:txXfrm>
        <a:off x="344869" y="687388"/>
        <a:ext cx="4643727" cy="213104"/>
      </dsp:txXfrm>
    </dsp:sp>
    <dsp:sp modelId="{A35B3CD8-8BE1-440C-85D8-B70E02E7A2EE}">
      <dsp:nvSpPr>
        <dsp:cNvPr id="0" name=""/>
        <dsp:cNvSpPr/>
      </dsp:nvSpPr>
      <dsp:spPr>
        <a:xfrm>
          <a:off x="0" y="181202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64611"/>
              <a:satOff val="-15260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0EBE3-D193-486B-A377-48DBCE8B18CE}">
      <dsp:nvSpPr>
        <dsp:cNvPr id="0" name=""/>
        <dsp:cNvSpPr/>
      </dsp:nvSpPr>
      <dsp:spPr>
        <a:xfrm>
          <a:off x="333341" y="169394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264611"/>
                <a:satOff val="-15260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64611"/>
                <a:satOff val="-15260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64611"/>
                <a:satOff val="-15260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Military Bases</a:t>
          </a:r>
        </a:p>
      </dsp:txBody>
      <dsp:txXfrm>
        <a:off x="344869" y="1705468"/>
        <a:ext cx="4643727" cy="213104"/>
      </dsp:txXfrm>
    </dsp:sp>
    <dsp:sp modelId="{7CCF2860-68CB-4895-A903-0E82F15A421D}">
      <dsp:nvSpPr>
        <dsp:cNvPr id="0" name=""/>
        <dsp:cNvSpPr/>
      </dsp:nvSpPr>
      <dsp:spPr>
        <a:xfrm>
          <a:off x="0" y="217490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396917"/>
              <a:satOff val="-22889"/>
              <a:lumOff val="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53069-8161-4BE2-87EA-1E1A773517A1}">
      <dsp:nvSpPr>
        <dsp:cNvPr id="0" name=""/>
        <dsp:cNvSpPr/>
      </dsp:nvSpPr>
      <dsp:spPr>
        <a:xfrm>
          <a:off x="333341" y="205682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396917"/>
                <a:satOff val="-22889"/>
                <a:lumOff val="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96917"/>
                <a:satOff val="-22889"/>
                <a:lumOff val="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96917"/>
                <a:satOff val="-22889"/>
                <a:lumOff val="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Career Fairs</a:t>
          </a:r>
        </a:p>
      </dsp:txBody>
      <dsp:txXfrm>
        <a:off x="344869" y="2068348"/>
        <a:ext cx="4643727" cy="213104"/>
      </dsp:txXfrm>
    </dsp:sp>
    <dsp:sp modelId="{AB684FC3-051E-4C3A-835A-53D344DEEF52}">
      <dsp:nvSpPr>
        <dsp:cNvPr id="0" name=""/>
        <dsp:cNvSpPr/>
      </dsp:nvSpPr>
      <dsp:spPr>
        <a:xfrm>
          <a:off x="0" y="253778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29223"/>
              <a:satOff val="-30519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7FD9C-3F0A-44BF-8A4E-6BFAE777E250}">
      <dsp:nvSpPr>
        <dsp:cNvPr id="0" name=""/>
        <dsp:cNvSpPr/>
      </dsp:nvSpPr>
      <dsp:spPr>
        <a:xfrm>
          <a:off x="333341" y="241970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529223"/>
                <a:satOff val="-30519"/>
                <a:lumOff val="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29223"/>
                <a:satOff val="-30519"/>
                <a:lumOff val="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29223"/>
                <a:satOff val="-30519"/>
                <a:lumOff val="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Community Events </a:t>
          </a:r>
        </a:p>
      </dsp:txBody>
      <dsp:txXfrm>
        <a:off x="344869" y="2431228"/>
        <a:ext cx="4643727" cy="213104"/>
      </dsp:txXfrm>
    </dsp:sp>
    <dsp:sp modelId="{3817CA11-EB2D-4BA8-876E-4070D5560E74}">
      <dsp:nvSpPr>
        <dsp:cNvPr id="0" name=""/>
        <dsp:cNvSpPr/>
      </dsp:nvSpPr>
      <dsp:spPr>
        <a:xfrm>
          <a:off x="0" y="290066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661529"/>
              <a:satOff val="-38149"/>
              <a:lumOff val="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AB649-6A01-4383-8769-7A41C826C5D9}">
      <dsp:nvSpPr>
        <dsp:cNvPr id="0" name=""/>
        <dsp:cNvSpPr/>
      </dsp:nvSpPr>
      <dsp:spPr>
        <a:xfrm>
          <a:off x="333341" y="278258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661529"/>
                <a:satOff val="-38149"/>
                <a:lumOff val="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1529"/>
                <a:satOff val="-38149"/>
                <a:lumOff val="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1529"/>
                <a:satOff val="-38149"/>
                <a:lumOff val="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Site Visits and Drop Offs</a:t>
          </a:r>
        </a:p>
      </dsp:txBody>
      <dsp:txXfrm>
        <a:off x="344869" y="2794108"/>
        <a:ext cx="4643727" cy="213104"/>
      </dsp:txXfrm>
    </dsp:sp>
    <dsp:sp modelId="{1B798206-1CC5-4447-9FC3-25AD7550AF1F}">
      <dsp:nvSpPr>
        <dsp:cNvPr id="0" name=""/>
        <dsp:cNvSpPr/>
      </dsp:nvSpPr>
      <dsp:spPr>
        <a:xfrm>
          <a:off x="0" y="326354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93834"/>
              <a:satOff val="-45779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8DC2E-2D7B-4783-8538-0D840AE17FE1}">
      <dsp:nvSpPr>
        <dsp:cNvPr id="0" name=""/>
        <dsp:cNvSpPr/>
      </dsp:nvSpPr>
      <dsp:spPr>
        <a:xfrm>
          <a:off x="333341" y="314546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793834"/>
                <a:satOff val="-45779"/>
                <a:lumOff val="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93834"/>
                <a:satOff val="-45779"/>
                <a:lumOff val="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93834"/>
                <a:satOff val="-45779"/>
                <a:lumOff val="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Table Set Ups</a:t>
          </a:r>
        </a:p>
      </dsp:txBody>
      <dsp:txXfrm>
        <a:off x="344869" y="3156988"/>
        <a:ext cx="4643727" cy="213104"/>
      </dsp:txXfrm>
    </dsp:sp>
    <dsp:sp modelId="{A971BC07-40E7-4622-BBAB-7F84BEE05001}">
      <dsp:nvSpPr>
        <dsp:cNvPr id="0" name=""/>
        <dsp:cNvSpPr/>
      </dsp:nvSpPr>
      <dsp:spPr>
        <a:xfrm>
          <a:off x="0" y="362642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26140"/>
              <a:satOff val="-53409"/>
              <a:lumOff val="549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A6676-DBF5-47EA-B618-5332D0360213}">
      <dsp:nvSpPr>
        <dsp:cNvPr id="0" name=""/>
        <dsp:cNvSpPr/>
      </dsp:nvSpPr>
      <dsp:spPr>
        <a:xfrm>
          <a:off x="333341" y="350834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926140"/>
                <a:satOff val="-53409"/>
                <a:lumOff val="54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26140"/>
                <a:satOff val="-53409"/>
                <a:lumOff val="54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26140"/>
                <a:satOff val="-53409"/>
                <a:lumOff val="54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Billboards</a:t>
          </a:r>
        </a:p>
      </dsp:txBody>
      <dsp:txXfrm>
        <a:off x="344869" y="3519868"/>
        <a:ext cx="4643727" cy="213104"/>
      </dsp:txXfrm>
    </dsp:sp>
    <dsp:sp modelId="{5C5DBCCF-8103-4FDF-B7FF-85FBA65768C3}">
      <dsp:nvSpPr>
        <dsp:cNvPr id="0" name=""/>
        <dsp:cNvSpPr/>
      </dsp:nvSpPr>
      <dsp:spPr>
        <a:xfrm>
          <a:off x="0" y="398930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58446"/>
              <a:satOff val="-61039"/>
              <a:lumOff val="62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511EF-1D0C-42CF-B700-7F992B2D1A7E}">
      <dsp:nvSpPr>
        <dsp:cNvPr id="0" name=""/>
        <dsp:cNvSpPr/>
      </dsp:nvSpPr>
      <dsp:spPr>
        <a:xfrm>
          <a:off x="333341" y="387122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1058446"/>
                <a:satOff val="-61039"/>
                <a:lumOff val="6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58446"/>
                <a:satOff val="-61039"/>
                <a:lumOff val="6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58446"/>
                <a:satOff val="-61039"/>
                <a:lumOff val="6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Mall Marque</a:t>
          </a:r>
        </a:p>
      </dsp:txBody>
      <dsp:txXfrm>
        <a:off x="344869" y="3882748"/>
        <a:ext cx="4643727" cy="213104"/>
      </dsp:txXfrm>
    </dsp:sp>
    <dsp:sp modelId="{7715DA70-76C8-4CE4-A796-7959EC621CC0}">
      <dsp:nvSpPr>
        <dsp:cNvPr id="0" name=""/>
        <dsp:cNvSpPr/>
      </dsp:nvSpPr>
      <dsp:spPr>
        <a:xfrm>
          <a:off x="0" y="435218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190752"/>
              <a:satOff val="-68668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1B723-6311-49EF-8760-47FC0D56DFE5}">
      <dsp:nvSpPr>
        <dsp:cNvPr id="0" name=""/>
        <dsp:cNvSpPr/>
      </dsp:nvSpPr>
      <dsp:spPr>
        <a:xfrm>
          <a:off x="333341" y="423410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1190752"/>
                <a:satOff val="-68668"/>
                <a:lumOff val="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90752"/>
                <a:satOff val="-68668"/>
                <a:lumOff val="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90752"/>
                <a:satOff val="-68668"/>
                <a:lumOff val="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Radio</a:t>
          </a:r>
        </a:p>
      </dsp:txBody>
      <dsp:txXfrm>
        <a:off x="344869" y="4245628"/>
        <a:ext cx="4643727" cy="213104"/>
      </dsp:txXfrm>
    </dsp:sp>
    <dsp:sp modelId="{EFE2AD7F-48F3-4E89-A4DD-13D0CA4CC323}">
      <dsp:nvSpPr>
        <dsp:cNvPr id="0" name=""/>
        <dsp:cNvSpPr/>
      </dsp:nvSpPr>
      <dsp:spPr>
        <a:xfrm>
          <a:off x="0" y="4715060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323057"/>
              <a:satOff val="-76298"/>
              <a:lumOff val="7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6D6E7-DF40-44B8-85B4-48E7734C95AA}">
      <dsp:nvSpPr>
        <dsp:cNvPr id="0" name=""/>
        <dsp:cNvSpPr/>
      </dsp:nvSpPr>
      <dsp:spPr>
        <a:xfrm>
          <a:off x="333341" y="4596980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1323057"/>
                <a:satOff val="-76298"/>
                <a:lumOff val="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323057"/>
                <a:satOff val="-76298"/>
                <a:lumOff val="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323057"/>
                <a:satOff val="-76298"/>
                <a:lumOff val="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Streaming Radio and Television</a:t>
          </a:r>
        </a:p>
      </dsp:txBody>
      <dsp:txXfrm>
        <a:off x="344869" y="4608508"/>
        <a:ext cx="4643727" cy="213104"/>
      </dsp:txXfrm>
    </dsp:sp>
    <dsp:sp modelId="{614A2AA9-3F8A-4ED5-AEA3-5B702B5115B1}">
      <dsp:nvSpPr>
        <dsp:cNvPr id="0" name=""/>
        <dsp:cNvSpPr/>
      </dsp:nvSpPr>
      <dsp:spPr>
        <a:xfrm>
          <a:off x="0" y="5077939"/>
          <a:ext cx="6666833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3848D-9975-4034-91EB-5BD6DDC90670}">
      <dsp:nvSpPr>
        <dsp:cNvPr id="0" name=""/>
        <dsp:cNvSpPr/>
      </dsp:nvSpPr>
      <dsp:spPr>
        <a:xfrm>
          <a:off x="333341" y="4959859"/>
          <a:ext cx="4666783" cy="2361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Social Media</a:t>
          </a:r>
        </a:p>
      </dsp:txBody>
      <dsp:txXfrm>
        <a:off x="344869" y="4971387"/>
        <a:ext cx="4643727" cy="213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D6878-A089-4701-8F9D-F60D5B11AF95}">
      <dsp:nvSpPr>
        <dsp:cNvPr id="0" name=""/>
        <dsp:cNvSpPr/>
      </dsp:nvSpPr>
      <dsp:spPr>
        <a:xfrm>
          <a:off x="0" y="90517"/>
          <a:ext cx="4828172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Radio – Interviews and advertising.</a:t>
          </a:r>
        </a:p>
      </dsp:txBody>
      <dsp:txXfrm>
        <a:off x="50489" y="141006"/>
        <a:ext cx="4727194" cy="933302"/>
      </dsp:txXfrm>
    </dsp:sp>
    <dsp:sp modelId="{78A8F982-2F85-42DC-A63E-0FA607D0AB16}">
      <dsp:nvSpPr>
        <dsp:cNvPr id="0" name=""/>
        <dsp:cNvSpPr/>
      </dsp:nvSpPr>
      <dsp:spPr>
        <a:xfrm>
          <a:off x="0" y="1199677"/>
          <a:ext cx="4828172" cy="10342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Streaming TV – MTV/VH1/BET and Comedy Central</a:t>
          </a:r>
        </a:p>
      </dsp:txBody>
      <dsp:txXfrm>
        <a:off x="50489" y="1250166"/>
        <a:ext cx="4727194" cy="933302"/>
      </dsp:txXfrm>
    </dsp:sp>
    <dsp:sp modelId="{E1D16803-C665-48AE-90EE-8BB8EA683FB8}">
      <dsp:nvSpPr>
        <dsp:cNvPr id="0" name=""/>
        <dsp:cNvSpPr/>
      </dsp:nvSpPr>
      <dsp:spPr>
        <a:xfrm>
          <a:off x="0" y="2308837"/>
          <a:ext cx="4828172" cy="10342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Billboards in the Houston area.</a:t>
          </a:r>
        </a:p>
      </dsp:txBody>
      <dsp:txXfrm>
        <a:off x="50489" y="2359326"/>
        <a:ext cx="4727194" cy="933302"/>
      </dsp:txXfrm>
    </dsp:sp>
    <dsp:sp modelId="{0854CDFB-BDE7-4CA8-8FD9-2F6A8AFBC641}">
      <dsp:nvSpPr>
        <dsp:cNvPr id="0" name=""/>
        <dsp:cNvSpPr/>
      </dsp:nvSpPr>
      <dsp:spPr>
        <a:xfrm>
          <a:off x="0" y="3417997"/>
          <a:ext cx="4828172" cy="10342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Marque advertising at Willowbrook Mall</a:t>
          </a:r>
        </a:p>
      </dsp:txBody>
      <dsp:txXfrm>
        <a:off x="50489" y="3468486"/>
        <a:ext cx="4727194" cy="933302"/>
      </dsp:txXfrm>
    </dsp:sp>
    <dsp:sp modelId="{736641BF-146A-4085-85C3-00573C2B5481}">
      <dsp:nvSpPr>
        <dsp:cNvPr id="0" name=""/>
        <dsp:cNvSpPr/>
      </dsp:nvSpPr>
      <dsp:spPr>
        <a:xfrm>
          <a:off x="0" y="4527157"/>
          <a:ext cx="4828172" cy="1034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Que Onda Magazine</a:t>
          </a:r>
        </a:p>
      </dsp:txBody>
      <dsp:txXfrm>
        <a:off x="50489" y="4577646"/>
        <a:ext cx="4727194" cy="9333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CB271-4C4B-41BA-AA25-4B51C56D9AF5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96131-336D-4902-85E9-5DBC2D161371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61958-2807-4282-B752-6C31857E6081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/>
            <a:t>Long Track</a:t>
          </a:r>
        </a:p>
      </dsp:txBody>
      <dsp:txXfrm>
        <a:off x="1548914" y="3176402"/>
        <a:ext cx="3600000" cy="720000"/>
      </dsp:txXfrm>
    </dsp:sp>
    <dsp:sp modelId="{62865210-2329-48D4-AF63-2BBD3936A617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E6F2A-2366-4A61-A06B-D6ABBC68F6A0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07E71-E3B0-4BA8-91F5-C89FD80E7083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/>
            <a:t>Fast track</a:t>
          </a:r>
        </a:p>
      </dsp:txBody>
      <dsp:txXfrm>
        <a:off x="5778914" y="3176402"/>
        <a:ext cx="36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B0840-12D6-486E-96DE-8F45598BD7D1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481D8-01CB-4222-B6B9-56D352B0B550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82331-B60E-428B-B564-80A3FD775501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Less applicants means smaller classes.</a:t>
          </a:r>
        </a:p>
      </dsp:txBody>
      <dsp:txXfrm>
        <a:off x="93445" y="3018902"/>
        <a:ext cx="3206250" cy="720000"/>
      </dsp:txXfrm>
    </dsp:sp>
    <dsp:sp modelId="{BD36E4AB-AB71-44C8-AFD6-194598503E81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5E55C-C187-4191-BEF7-FDC377EC10EF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5083D-C287-4EB4-A2F4-D7B2A602BFEB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Many recruits do not have experience in labor intensive work.</a:t>
          </a:r>
        </a:p>
      </dsp:txBody>
      <dsp:txXfrm>
        <a:off x="3860789" y="3018902"/>
        <a:ext cx="3206250" cy="720000"/>
      </dsp:txXfrm>
    </dsp:sp>
    <dsp:sp modelId="{0B466DD1-3490-402A-B9FD-3519659A6531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97C0C-58E4-41FD-9167-C89FAEC42AAB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DCE71-308F-4019-A398-547A747EACB9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Physical Fitness</a:t>
          </a:r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718D4-1560-4B4E-ACF0-0B164DF8B3F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07A70-3D7D-4153-99C1-5740E78E5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6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overview of the cadet training division of Professional Development.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71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less applicants, we have fewer certified recruits. Sometimes there are just not enough to make a class. Fewer than 10 certified cades will be assigned to a long track class. </a:t>
            </a:r>
          </a:p>
          <a:p>
            <a:r>
              <a:rPr lang="en-US" dirty="0"/>
              <a:t>Our efforts and incentives will hopefully result in an increase in certified recruits.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4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less applicants have resulted in smaller classes. A long track class has approximately 40 – 60 cadets in it. </a:t>
            </a:r>
          </a:p>
          <a:p>
            <a:r>
              <a:rPr lang="en-US" dirty="0"/>
              <a:t>Work experience can help tremendously but is not an absolute. Many of the recruits are “trying out” the fire department as a job and are not used to the workload. </a:t>
            </a:r>
          </a:p>
          <a:p>
            <a:r>
              <a:rPr lang="en-US" dirty="0"/>
              <a:t>Physical fitness is a major factor at the academy. The physical training standards at the fire academy can be intense.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1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not afford to, nor will we lower the performance standards required and needed to be a Houston Firefighter. The citizens of Houston have come to expect a confident, well trained servant firefighter and the Fire Academy is going to make sure they get just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been training Houston Firefighters since 1969. At times we have trained up to 400 cadets a year and have trained thousands of civilians and firefighters from our region and around the world.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3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training academy, we have two types of cadet classes. Long track and short track classes.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2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4 long track classes per fiscal year starting in April, June, August/Sept. and October. Each class is approximately 8 months long and has up to 70 or more cadets. The classes start with EMT school and move to Fire school.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6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EMT school is approx. 6-7 weeks of instruction, 2 weeks of clinicals and a week for NREMT testing. TCFP requires 468 hours of training for a basic FF certification. Houston Fire Academy is approx. 650 hours and about 22 weeks of instruction.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08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here that we get close to our hiring goals. Our graduation rates average about approximately 60%. In FY 22 we did really well with an 87% graduation rate. FY 23 does not reflect the Fast track numbers. 25 were hired and we graduated 23. 92%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1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depends on performance in EMT school. 2 semesters of instruction are packed into 7 weeks of instruction. It is very fast paced and difficult. Previous work experience in a job that requires hard labor helps. Military service is very helpful. Cadets who are in good physical condition do much better. Finally, cadets who do not have a good aptitude for service do not do well at the fire academy.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1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 track classes are designed for recruits who are certified firefighters and EMTs or Paramedics. These classes are only 3 months long and usually have 20 – 40 cadets per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2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PT side, it could be a bit more difficult for a fast-track cadet since the class is shorter. The cadets have less time to meet the physical training standards as the long track cadets have. </a:t>
            </a:r>
          </a:p>
          <a:p>
            <a:r>
              <a:rPr lang="en-US" dirty="0"/>
              <a:t>Some certified FF/EMTs do not have work experience in the fire department. Extra time may be needed for them to accomplish our performance standards. </a:t>
            </a:r>
          </a:p>
          <a:p>
            <a:r>
              <a:rPr lang="en-US" dirty="0"/>
              <a:t>Even with these difficulties, fast track graduation rates are usually very high, sometimes 100%.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07A70-3D7D-4153-99C1-5740E78E59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6498-B48B-9D19-ED1F-328222191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06619-D262-7190-4DF1-C011B3807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27B3D-703E-47E5-9397-79FF72D2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2DD8D-D98D-ED59-D8AC-349F0359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65E5C-E962-B888-48FA-91B6E315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82ED-866A-F876-D52F-0D2CD5A2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6AAC0-C895-EB4D-1C78-33E7FA97A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873-7732-E19B-1F23-BC43D8FE3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61A7-CA40-CB8C-BF47-A1483888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F3B7A-253A-B736-A45A-4783B36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7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EA5AA-FD9B-E994-7DAB-9556DB5DB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EBCA3-2966-C61B-FCC4-226516DF8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56B32-42BD-1270-C8FF-C62DFB7D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F23A-D390-692B-A9F5-DEFE5582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32F4-5990-FFC7-366A-6167F7C4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5848-6C35-C5C2-7486-E2859927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89CF-DB75-25BE-C172-C95285DDB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AAEDE-7FD8-FF74-6F15-B0F112A7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DBCE-8884-ED18-7815-12C11D0C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3D84D-CBC0-7C4D-4DB7-1A3E0C08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3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8887-9281-0497-C7E3-755FA504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12976-0C3B-0153-227B-2A5CC3FA9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F6F00-7C2A-D6F2-08C3-0C3B825C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19196-5A48-D1DF-1AC1-6A69719A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E7804-E228-2E63-DD15-98BFD41C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714D-92E2-7D06-4834-5A569768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BE888-27DA-E02F-4DB5-D3EF52721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0771-9B6D-C6DD-2B0D-33CA6D184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A154B-C79B-0F63-632A-96B4F315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1CAFB-AD66-9188-5950-11BF51C1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6800D-434D-A833-2879-7F38A2BD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3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DED3-0675-4F59-19B9-8363C646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4FAB-4FC0-3030-3D6F-BF717E8B7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1E124-7E18-D51E-B920-4AACB6BA1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21130-06B0-C84C-038B-8B2AAC249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69DE5-83F9-B908-D0CC-D4D8DF7B9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04D71-34FD-0A7A-4EAF-CE13C145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9108C4-00B5-190E-D757-72830B39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9A7D5-3382-4EAF-0AC1-F5C80644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3D01B-5F40-459E-C336-A52E2718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904E2-0A76-3C9C-2DED-D54607AF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A6A35-B28E-F8FD-F33D-16B1308A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17967-7937-2003-97FD-CF9AC77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0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7A136-94EB-23CA-092A-581D4F33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726DD-BB80-615E-78DE-A45E43AD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0733A-DE4D-46E3-A0AB-742AC7FF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9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8FC2-4134-D955-1E9C-46F38B7E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9935C-09FB-A0EF-811B-70B03838F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315D2-BA66-CE70-0AB1-780A20511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EA2B-26E8-A77B-5667-9FCB9AC8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BD9C9-3BC4-106D-2280-43BD35E7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38D39-7163-207F-CB4D-6C5F2297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DAEC-B983-17E5-61E0-169485ED0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AE7CF-7FAE-E242-7397-05DB6F537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0C5FC-4E69-1FDC-F071-B679B8DB6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5ADB0-D751-AF25-B24D-B53F8EE26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CF24E-BF87-F508-583C-29B19B53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86248-17E8-E9B0-0BEF-D595B652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1C2157-2906-BAC2-A4A3-BA70844A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0A241-4F52-CA8F-6672-DBC9BE4F3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8B951-431F-CCA6-4788-2ECE92F8A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3EAD6-6DE8-40F5-9B19-790C43D4996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BDBCD-00E8-8044-9420-AC2FA4320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9ACDD-2097-8EC1-0829-CEEC82985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A88C-12C6-4CFB-94C9-334A131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fire truck on the street&#10;&#10;Description automatically generated with medium confidence">
            <a:extLst>
              <a:ext uri="{FF2B5EF4-FFF2-40B4-BE49-F238E27FC236}">
                <a16:creationId xmlns:a16="http://schemas.microsoft.com/office/drawing/2014/main" id="{71457808-EED6-E8E6-6056-E76088A7B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t="9091" r="22131" b="1"/>
          <a:stretch/>
        </p:blipFill>
        <p:spPr>
          <a:xfrm>
            <a:off x="3801978" y="10"/>
            <a:ext cx="839002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D3A64-62CC-3312-9ECF-91DA7275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Houston Fire Department Recruiting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Shelby Walker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Fire Chief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55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EFD2D5-5D9B-D45D-1894-43DF06DE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tests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F3C24C0-AD2F-2052-AB1E-725CB2F4EA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356619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180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43C82-0281-954E-5BFD-8D98F4552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788" y="2654490"/>
            <a:ext cx="4567686" cy="3220382"/>
          </a:xfrm>
        </p:spPr>
        <p:txBody>
          <a:bodyPr anchor="t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Cadet Training</a:t>
            </a:r>
            <a:b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Zapata </a:t>
            </a:r>
            <a:b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Fire Chief</a:t>
            </a:r>
            <a:b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  <a:endParaRPr lang="en-US" sz="4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5BCDE-0B98-E27E-DAC1-B0EF37CEC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835862"/>
            <a:ext cx="4138655" cy="1112208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 Fire Department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6C5570B-4E5F-59D9-E1CC-A44892FEC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8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F2D9F-D597-EB65-3F27-6C25D3B5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Cadet Training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58C262-F360-A484-CF1F-AF76D2B18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Val Jahnke Training Facility has been training Houston Firefighters since 1969.</a:t>
            </a:r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10CE03E-DA02-FF8A-D3CE-C18730B66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63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112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B887-66FD-E3B2-D36F-E90F2967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Types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ACB1F4-96F1-C514-2E33-D5547797C3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37130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0228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8720C-7BEF-54E3-567D-4396EFA3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Long Track</a:t>
            </a:r>
          </a:p>
        </p:txBody>
      </p:sp>
      <p:pic>
        <p:nvPicPr>
          <p:cNvPr id="5" name="Content Placeholder 4" descr="A group of firefighters posing for a photo in front of a fire truck&#10;&#10;Description automatically generated">
            <a:extLst>
              <a:ext uri="{FF2B5EF4-FFF2-40B4-BE49-F238E27FC236}">
                <a16:creationId xmlns:a16="http://schemas.microsoft.com/office/drawing/2014/main" id="{1A645806-32D9-EADF-2410-D7C8572FD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2969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8216E5-9B47-98ED-0FE5-FFC485383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4 classes per fiscal year. Starting in the months of April, June, August and October</a:t>
            </a:r>
          </a:p>
          <a:p>
            <a:r>
              <a:rPr lang="en-US" dirty="0"/>
              <a:t>8 months long.</a:t>
            </a:r>
          </a:p>
          <a:p>
            <a:r>
              <a:rPr lang="en-US" dirty="0"/>
              <a:t>70 or more per class.</a:t>
            </a:r>
          </a:p>
          <a:p>
            <a:r>
              <a:rPr lang="en-US" dirty="0"/>
              <a:t>EMT and Fire school.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6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BE1D6-1570-56A9-C27B-B6141258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Long Track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AEA213-AAD7-D1F7-D25F-027908F2D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13082" b="-2"/>
          <a:stretch/>
        </p:blipFill>
        <p:spPr>
          <a:xfrm rot="5400000">
            <a:off x="733957" y="1028271"/>
            <a:ext cx="5289986" cy="49290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5A4FF9-58C7-2130-C571-87888EC74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28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EMT school is approx. 6-7 weeks of instruction.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Texas Commission on Fire Protection requires a minimum of 468 hours for fire certification.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Houston Fire Academy approximately 650 hours. About 22 weeks of instruction.</a:t>
            </a:r>
          </a:p>
        </p:txBody>
      </p:sp>
    </p:spTree>
    <p:extLst>
      <p:ext uri="{BB962C8B-B14F-4D97-AF65-F5344CB8AC3E}">
        <p14:creationId xmlns:p14="http://schemas.microsoft.com/office/powerpoint/2010/main" val="125417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8980-1923-CB41-B026-F4ACF861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 Track Graduation Rate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08CCDD2-392F-00DC-32AA-BF848B603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809937"/>
              </p:ext>
            </p:extLst>
          </p:nvPr>
        </p:nvGraphicFramePr>
        <p:xfrm>
          <a:off x="474009" y="2540506"/>
          <a:ext cx="4661645" cy="3753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364">
                  <a:extLst>
                    <a:ext uri="{9D8B030D-6E8A-4147-A177-3AD203B41FA5}">
                      <a16:colId xmlns:a16="http://schemas.microsoft.com/office/drawing/2014/main" val="2188329797"/>
                    </a:ext>
                  </a:extLst>
                </a:gridCol>
                <a:gridCol w="779929">
                  <a:extLst>
                    <a:ext uri="{9D8B030D-6E8A-4147-A177-3AD203B41FA5}">
                      <a16:colId xmlns:a16="http://schemas.microsoft.com/office/drawing/2014/main" val="1014420937"/>
                    </a:ext>
                  </a:extLst>
                </a:gridCol>
                <a:gridCol w="847165">
                  <a:extLst>
                    <a:ext uri="{9D8B030D-6E8A-4147-A177-3AD203B41FA5}">
                      <a16:colId xmlns:a16="http://schemas.microsoft.com/office/drawing/2014/main" val="486306349"/>
                    </a:ext>
                  </a:extLst>
                </a:gridCol>
                <a:gridCol w="1323909">
                  <a:extLst>
                    <a:ext uri="{9D8B030D-6E8A-4147-A177-3AD203B41FA5}">
                      <a16:colId xmlns:a16="http://schemas.microsoft.com/office/drawing/2014/main" val="3978565965"/>
                    </a:ext>
                  </a:extLst>
                </a:gridCol>
                <a:gridCol w="913278">
                  <a:extLst>
                    <a:ext uri="{9D8B030D-6E8A-4147-A177-3AD203B41FA5}">
                      <a16:colId xmlns:a16="http://schemas.microsoft.com/office/drawing/2014/main" val="1753008610"/>
                    </a:ext>
                  </a:extLst>
                </a:gridCol>
              </a:tblGrid>
              <a:tr h="938432">
                <a:tc>
                  <a:txBody>
                    <a:bodyPr/>
                    <a:lstStyle/>
                    <a:p>
                      <a:r>
                        <a:rPr lang="en-US" dirty="0"/>
                        <a:t>Fiscal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Hiring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Graduated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726257"/>
                  </a:ext>
                </a:extLst>
              </a:tr>
              <a:tr h="938432">
                <a:tc>
                  <a:txBody>
                    <a:bodyPr/>
                    <a:lstStyle/>
                    <a:p>
                      <a:r>
                        <a:rPr lang="en-US" dirty="0"/>
                        <a:t>FY21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366871"/>
                  </a:ext>
                </a:extLst>
              </a:tr>
              <a:tr h="938432">
                <a:tc>
                  <a:txBody>
                    <a:bodyPr/>
                    <a:lstStyle/>
                    <a:p>
                      <a:r>
                        <a:rPr lang="en-US" dirty="0"/>
                        <a:t>FY22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438314"/>
                  </a:ext>
                </a:extLst>
              </a:tr>
              <a:tr h="938432">
                <a:tc>
                  <a:txBody>
                    <a:bodyPr/>
                    <a:lstStyle/>
                    <a:p>
                      <a:r>
                        <a:rPr lang="en-US" dirty="0"/>
                        <a:t>FY23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619281"/>
                  </a:ext>
                </a:extLst>
              </a:tr>
            </a:tbl>
          </a:graphicData>
        </a:graphic>
      </p:graphicFrame>
      <p:pic>
        <p:nvPicPr>
          <p:cNvPr id="7" name="Content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326CB0FA-D6C8-2321-804E-71850210B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6" r="-2" b="-2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59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35EC2065-DD13-0303-2E16-D74426C2D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6593" r="8530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B9340-A784-4A79-39C0-A8414706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in a Long Track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76616B-B4C2-2579-D9CF-924910FA6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EMT school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Experience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Aptitude for service.</a:t>
            </a:r>
          </a:p>
        </p:txBody>
      </p:sp>
    </p:spTree>
    <p:extLst>
      <p:ext uri="{BB962C8B-B14F-4D97-AF65-F5344CB8AC3E}">
        <p14:creationId xmlns:p14="http://schemas.microsoft.com/office/powerpoint/2010/main" val="47544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A8E5-21C3-6386-A1E0-7034B3E0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Track</a:t>
            </a:r>
          </a:p>
        </p:txBody>
      </p:sp>
      <p:pic>
        <p:nvPicPr>
          <p:cNvPr id="5" name="Content Placeholder 4" descr="A group of people posing for a photo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B4BB2A8B-269B-98C5-6825-20F5824C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9944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4A007AA-E3B8-CEAE-E114-7B5E60C8B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Certified Firefighter/EMT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Approx. 3 months long.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 – 40 members per class.  </a:t>
            </a:r>
          </a:p>
        </p:txBody>
      </p:sp>
    </p:spTree>
    <p:extLst>
      <p:ext uri="{BB962C8B-B14F-4D97-AF65-F5344CB8AC3E}">
        <p14:creationId xmlns:p14="http://schemas.microsoft.com/office/powerpoint/2010/main" val="3644198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BC06F-F7E6-F001-1228-DA7B61AFD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BF8FB-24AC-ECC1-3A45-BD13B945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in Fast Track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1BB357-8527-C694-A14C-643BC1E8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fitness. Shorter class/less time to get in shape.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FF/EMT ≠ fire department experience.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 rates much higher. Sometimes 100%</a:t>
            </a:r>
          </a:p>
        </p:txBody>
      </p:sp>
    </p:spTree>
    <p:extLst>
      <p:ext uri="{BB962C8B-B14F-4D97-AF65-F5344CB8AC3E}">
        <p14:creationId xmlns:p14="http://schemas.microsoft.com/office/powerpoint/2010/main" val="3561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970B9D3-2B15-01A1-F2B3-1DAA69AE5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11277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76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E28B7-7F57-1BF3-7DC0-90A71DD0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Track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569C9A-F10E-9B51-6DAE-D21FF187B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enough certified applicants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have at least 10 in the class.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efforts and incentives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96CB89C6-6E65-3CF8-7866-A36BB5E6B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r="-3" b="218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6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EA278-6C90-F870-868D-8F382235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Cadet Training Issues</a:t>
            </a: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7FD1F852-0792-7DFB-DA45-709EA7AA9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19149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7348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erson smiling in front of a flag&#10;&#10;Description automatically generated">
            <a:extLst>
              <a:ext uri="{FF2B5EF4-FFF2-40B4-BE49-F238E27FC236}">
                <a16:creationId xmlns:a16="http://schemas.microsoft.com/office/drawing/2014/main" id="{8899798C-0EE1-1A1D-0998-59918E33D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AE42A-9B16-5D14-2F55-F09167F9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Standards and Goals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5DDDCC-6FAC-BAFE-6AB0-092A9561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Only those recruits who maintain the high standards of HFD with the desire to serve the citizens of Houston</a:t>
            </a:r>
          </a:p>
        </p:txBody>
      </p:sp>
    </p:spTree>
    <p:extLst>
      <p:ext uri="{BB962C8B-B14F-4D97-AF65-F5344CB8AC3E}">
        <p14:creationId xmlns:p14="http://schemas.microsoft.com/office/powerpoint/2010/main" val="2160189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4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6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8207C-3E5F-64F9-E97D-355795D5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Standards and Goals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8F0F4C-8F4C-75B9-6C8B-D84B0387D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Recruitment efforts have led to increased candidates.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Target certified firefighters to join the ranks of HFD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 firefighter specific physical training for recruits.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C23CC918-A4A9-C99B-6D06-B1EF0DB50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r="1911"/>
          <a:stretch/>
        </p:blipFill>
        <p:spPr>
          <a:xfrm>
            <a:off x="6999436" y="717012"/>
            <a:ext cx="4499997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5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EDDC8-CD9A-B627-C4FE-F964482A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HFD Trainee Salary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5A7E17-0346-3635-53A3-F8FC008419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17917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755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D8410-27F1-A1C2-A73C-75B80313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The Numbers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E9086C58-BE33-3223-B25D-DE19E64D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Approximately 10% of the applicants for HFD are hired.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B1C00E-46B3-6ED6-E905-163F5336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666" y="2203079"/>
            <a:ext cx="5649144" cy="4035879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8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A5B3E-7143-5FBD-0721-56CB97F86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749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72A400-5EC7-36C7-A86B-C3E1DE73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HFD Recruiting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910E4D-00D2-048E-30D7-7A1C5CBDD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77 % of our hiring goals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5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87158-F355-0D2B-E186-928E4F9E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Recruiting Efforts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CD31568-E34B-A858-E368-8CBBE46D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participation in College Career Fairs.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Seeking opportunities in other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7B52E6-756C-D6E3-EBD2-867D27724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10292C-5BEA-5C40-BF75-309C34C19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" r="-2" b="-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04E1D-79B0-C42B-B283-5D1D00BB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Recruiting Strategies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6BBBF199-B9EC-16A2-61C8-9E8D5DA86B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61890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009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6793DE-4A51-24BA-3FEF-E7EA32AA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and Media Advertising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A6E9F3-9C62-800F-2148-F0A03D548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577659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388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8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30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53831-CE5A-26EE-ADE6-D0E400D1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7655427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Recruiting Activities</a:t>
            </a:r>
          </a:p>
        </p:txBody>
      </p:sp>
      <p:pic>
        <p:nvPicPr>
          <p:cNvPr id="10" name="Content Placeholder 9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CE17939A-40C3-EB39-E327-C4996A80B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3" y="2191768"/>
            <a:ext cx="4192435" cy="3510942"/>
          </a:xfrm>
          <a:prstGeom prst="rect">
            <a:avLst/>
          </a:prstGeom>
        </p:spPr>
      </p:pic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82AC3E9-6C99-0509-0FCB-7B66B8801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r="1" b="4425"/>
          <a:stretch/>
        </p:blipFill>
        <p:spPr>
          <a:xfrm>
            <a:off x="6588001" y="2337520"/>
            <a:ext cx="3715820" cy="3365190"/>
          </a:xfrm>
          <a:prstGeom prst="rect">
            <a:avLst/>
          </a:prstGeom>
        </p:spPr>
      </p:pic>
      <p:sp>
        <p:nvSpPr>
          <p:cNvPr id="32" name="Freeform: Shape 32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6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1206</TotalTime>
  <Words>1095</Words>
  <Application>Microsoft Office PowerPoint</Application>
  <PresentationFormat>Widescreen</PresentationFormat>
  <Paragraphs>133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Houston Fire Department Recruiting  Shelby Walker Assistant Fire Chief Human Resources</vt:lpstr>
      <vt:lpstr>PowerPoint Presentation</vt:lpstr>
      <vt:lpstr>HFD Trainee Salary</vt:lpstr>
      <vt:lpstr>The Numbers</vt:lpstr>
      <vt:lpstr>HFD Recruiting</vt:lpstr>
      <vt:lpstr>Recruiting Efforts</vt:lpstr>
      <vt:lpstr>Recruiting Strategies</vt:lpstr>
      <vt:lpstr>Radio and Media Advertising</vt:lpstr>
      <vt:lpstr>Recruiting Activities</vt:lpstr>
      <vt:lpstr>Civil Service tests</vt:lpstr>
      <vt:lpstr>Cadet Training   Michael Zapata  Assistant Fire Chief Professional Development</vt:lpstr>
      <vt:lpstr>Cadet Training</vt:lpstr>
      <vt:lpstr>Class Types</vt:lpstr>
      <vt:lpstr>Long Track</vt:lpstr>
      <vt:lpstr>Long Track</vt:lpstr>
      <vt:lpstr>Long Track Graduation Rate</vt:lpstr>
      <vt:lpstr>Success in a Long Track</vt:lpstr>
      <vt:lpstr>Fast Track</vt:lpstr>
      <vt:lpstr>Success in Fast Track</vt:lpstr>
      <vt:lpstr>Fast Track </vt:lpstr>
      <vt:lpstr>Cadet Training Issues</vt:lpstr>
      <vt:lpstr>Standards and Goals</vt:lpstr>
      <vt:lpstr>Standards and Goals</vt:lpstr>
    </vt:vector>
  </TitlesOfParts>
  <Company>City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Cadet Training</dc:title>
  <dc:creator>ZAPATA, MICHAEL E. - HFD</dc:creator>
  <cp:lastModifiedBy>ZAPATA, MICHAEL E. - HFD</cp:lastModifiedBy>
  <cp:revision>1</cp:revision>
  <dcterms:created xsi:type="dcterms:W3CDTF">2023-09-12T14:23:53Z</dcterms:created>
  <dcterms:modified xsi:type="dcterms:W3CDTF">2023-09-19T21:04:46Z</dcterms:modified>
</cp:coreProperties>
</file>