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media/image7.jpg" ContentType="image/jpeg"/>
  <Override PartName="/ppt/notesSlides/notesSlide3.xml" ContentType="application/vnd.openxmlformats-officedocument.presentationml.notesSlide+xml"/>
  <Override PartName="/ppt/notesSlides/notesSlide4.xml" ContentType="application/vnd.openxmlformats-officedocument.presentationml.notesSlide+xml"/>
  <Override PartName="/ppt/media/image9.jpg" ContentType="image/jpeg"/>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 id="2147483681" r:id="rId5"/>
    <p:sldMasterId id="2147483674" r:id="rId6"/>
  </p:sldMasterIdLst>
  <p:notesMasterIdLst>
    <p:notesMasterId r:id="rId20"/>
  </p:notesMasterIdLst>
  <p:sldIdLst>
    <p:sldId id="282" r:id="rId7"/>
    <p:sldId id="1083" r:id="rId8"/>
    <p:sldId id="1084" r:id="rId9"/>
    <p:sldId id="1085" r:id="rId10"/>
    <p:sldId id="1091" r:id="rId11"/>
    <p:sldId id="1089" r:id="rId12"/>
    <p:sldId id="508" r:id="rId13"/>
    <p:sldId id="503" r:id="rId14"/>
    <p:sldId id="497" r:id="rId15"/>
    <p:sldId id="258" r:id="rId16"/>
    <p:sldId id="505" r:id="rId17"/>
    <p:sldId id="506" r:id="rId18"/>
    <p:sldId id="1090" r:id="rId19"/>
  </p:sldIdLst>
  <p:sldSz cx="12192000" cy="6858000"/>
  <p:notesSz cx="12192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6D2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7" autoAdjust="0"/>
    <p:restoredTop sz="94660"/>
  </p:normalViewPr>
  <p:slideViewPr>
    <p:cSldViewPr>
      <p:cViewPr varScale="1">
        <p:scale>
          <a:sx n="114" d="100"/>
          <a:sy n="114" d="100"/>
        </p:scale>
        <p:origin x="474" y="84"/>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5283200" cy="3444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6905625" y="0"/>
            <a:ext cx="5283200" cy="344488"/>
          </a:xfrm>
          <a:prstGeom prst="rect">
            <a:avLst/>
          </a:prstGeom>
        </p:spPr>
        <p:txBody>
          <a:bodyPr vert="horz" lIns="91440" tIns="45720" rIns="91440" bIns="45720" rtlCol="0"/>
          <a:lstStyle>
            <a:lvl1pPr algn="r">
              <a:defRPr sz="1200"/>
            </a:lvl1pPr>
          </a:lstStyle>
          <a:p>
            <a:fld id="{77FE449C-0475-4D50-AEC5-B5478061A1BE}" type="datetimeFigureOut">
              <a:rPr lang="en-US" smtClean="0"/>
              <a:t>4/18/2023</a:t>
            </a:fld>
            <a:endParaRPr lang="en-US"/>
          </a:p>
        </p:txBody>
      </p:sp>
      <p:sp>
        <p:nvSpPr>
          <p:cNvPr id="4" name="Slide Image Placeholder 3"/>
          <p:cNvSpPr>
            <a:spLocks noGrp="1" noRot="1" noChangeAspect="1"/>
          </p:cNvSpPr>
          <p:nvPr>
            <p:ph type="sldImg" idx="2"/>
          </p:nvPr>
        </p:nvSpPr>
        <p:spPr>
          <a:xfrm>
            <a:off x="4038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1219200" y="3300413"/>
            <a:ext cx="9753600" cy="27003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513"/>
            <a:ext cx="5283200" cy="3444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6905625" y="6513513"/>
            <a:ext cx="5283200" cy="344487"/>
          </a:xfrm>
          <a:prstGeom prst="rect">
            <a:avLst/>
          </a:prstGeom>
        </p:spPr>
        <p:txBody>
          <a:bodyPr vert="horz" lIns="91440" tIns="45720" rIns="91440" bIns="45720" rtlCol="0" anchor="b"/>
          <a:lstStyle>
            <a:lvl1pPr algn="r">
              <a:defRPr sz="1200"/>
            </a:lvl1pPr>
          </a:lstStyle>
          <a:p>
            <a:fld id="{B45BEA9E-2B40-488D-BAC8-D57B78470CF6}" type="slidenum">
              <a:rPr lang="en-US" smtClean="0"/>
              <a:t>‹#›</a:t>
            </a:fld>
            <a:endParaRPr lang="en-US"/>
          </a:p>
        </p:txBody>
      </p:sp>
    </p:spTree>
    <p:extLst>
      <p:ext uri="{BB962C8B-B14F-4D97-AF65-F5344CB8AC3E}">
        <p14:creationId xmlns:p14="http://schemas.microsoft.com/office/powerpoint/2010/main" val="16483043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EFA642-FA4B-4534-B5B3-69EE0E57DD08}" type="slidenum">
              <a:rPr lang="en-US" smtClean="0"/>
              <a:t>1</a:t>
            </a:fld>
            <a:endParaRPr lang="en-US" dirty="0"/>
          </a:p>
        </p:txBody>
      </p:sp>
    </p:spTree>
    <p:extLst>
      <p:ext uri="{BB962C8B-B14F-4D97-AF65-F5344CB8AC3E}">
        <p14:creationId xmlns:p14="http://schemas.microsoft.com/office/powerpoint/2010/main" val="22718839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5C6A48D-AC4B-5E4E-A498-ADDEF673099F}" type="slidenum">
              <a:rPr lang="en-US" smtClean="0"/>
              <a:t>6</a:t>
            </a:fld>
            <a:endParaRPr lang="en-US"/>
          </a:p>
        </p:txBody>
      </p:sp>
    </p:spTree>
    <p:extLst>
      <p:ext uri="{BB962C8B-B14F-4D97-AF65-F5344CB8AC3E}">
        <p14:creationId xmlns:p14="http://schemas.microsoft.com/office/powerpoint/2010/main" val="11389761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Date Placeholder 4">
            <a:extLst>
              <a:ext uri="{FF2B5EF4-FFF2-40B4-BE49-F238E27FC236}">
                <a16:creationId xmlns:a16="http://schemas.microsoft.com/office/drawing/2014/main" id="{98FA0F3C-02BC-7E48-BDF9-4A53AD3C0400}"/>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26282983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5" name="Date Placeholder 4">
            <a:extLst>
              <a:ext uri="{FF2B5EF4-FFF2-40B4-BE49-F238E27FC236}">
                <a16:creationId xmlns:a16="http://schemas.microsoft.com/office/drawing/2014/main" id="{88457C7C-1126-7C78-4BF0-A86BDB739CF1}"/>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2521316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Ongoing coordination with OEM’s Emergency Management Community Outreach Lead</a:t>
            </a:r>
          </a:p>
          <a:p>
            <a:endParaRPr lang="en-US" dirty="0"/>
          </a:p>
        </p:txBody>
      </p:sp>
      <p:sp>
        <p:nvSpPr>
          <p:cNvPr id="5" name="Date Placeholder 4">
            <a:extLst>
              <a:ext uri="{FF2B5EF4-FFF2-40B4-BE49-F238E27FC236}">
                <a16:creationId xmlns:a16="http://schemas.microsoft.com/office/drawing/2014/main" id="{23A3A406-D1F9-7A04-0F06-514C558DFA63}"/>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41402871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144018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4/18/2023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lvl1pPr>
              <a:tabLst>
                <a:tab pos="457200" algn="l"/>
              </a:tabLst>
              <a:defRPr/>
            </a:lvl1pPr>
            <a:lvl2pPr marL="0" indent="0" algn="l" defTabSz="914400" rtl="0" eaLnBrk="1" latinLnBrk="0" hangingPunct="1">
              <a:tabLst>
                <a:tab pos="457200" algn="l"/>
              </a:tabLst>
              <a:defRPr lang="en-US" sz="1200" kern="1200" smtClean="0">
                <a:solidFill>
                  <a:srgbClr val="012C3B"/>
                </a:solidFill>
                <a:latin typeface="Trebuchet MS" panose="020B0603020202020204" pitchFamily="34" charset="0"/>
                <a:ea typeface="+mn-ea"/>
                <a:cs typeface="+mn-cs"/>
              </a:defRPr>
            </a:lvl2pPr>
          </a:lstStyle>
          <a:p>
            <a:pPr lvl="1"/>
            <a:r>
              <a:rPr lang="en-US" dirty="0"/>
              <a:t>	</a:t>
            </a:r>
            <a:endParaRPr dirty="0"/>
          </a:p>
        </p:txBody>
      </p:sp>
      <p:sp>
        <p:nvSpPr>
          <p:cNvPr id="8" name="Footer Placeholder 7"/>
          <p:cNvSpPr>
            <a:spLocks noGrp="1"/>
          </p:cNvSpPr>
          <p:nvPr>
            <p:ph type="ftr" sz="quarter" idx="11"/>
          </p:nvPr>
        </p:nvSpPr>
        <p:spPr/>
        <p:txBody>
          <a:bodyPr/>
          <a:lstStyle/>
          <a:p>
            <a:endParaRPr lang="en-US" dirty="0"/>
          </a:p>
        </p:txBody>
      </p:sp>
      <p:sp>
        <p:nvSpPr>
          <p:cNvPr id="7" name="Date Placeholder 6"/>
          <p:cNvSpPr>
            <a:spLocks noGrp="1"/>
          </p:cNvSpPr>
          <p:nvPr>
            <p:ph type="dt" sz="half" idx="10"/>
          </p:nvPr>
        </p:nvSpPr>
        <p:spPr/>
        <p:txBody>
          <a:bodyPr/>
          <a:lstStyle/>
          <a:p>
            <a:pPr algn="l"/>
            <a:endParaRPr lang="en-US" dirty="0"/>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Tree>
    <p:extLst>
      <p:ext uri="{BB962C8B-B14F-4D97-AF65-F5344CB8AC3E}">
        <p14:creationId xmlns:p14="http://schemas.microsoft.com/office/powerpoint/2010/main" val="9572498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tabLst>
                <a:tab pos="457200" algn="l"/>
              </a:tabLst>
              <a:defRPr/>
            </a:lvl1pPr>
          </a:lstStyle>
          <a:p>
            <a:r>
              <a:rPr lang="en-US" dirty="0"/>
              <a:t>	</a:t>
            </a:r>
            <a:fld id="{3A51F16C-8959-4DAB-8536-64F97055B22D}" type="slidenum">
              <a:rPr lang="en-US" smtClean="0"/>
              <a:pPr/>
              <a:t>‹#›</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2" name="Date Placeholder 1"/>
          <p:cNvSpPr>
            <a:spLocks noGrp="1"/>
          </p:cNvSpPr>
          <p:nvPr>
            <p:ph type="dt" sz="half" idx="10"/>
          </p:nvPr>
        </p:nvSpPr>
        <p:spPr/>
        <p:txBody>
          <a:bodyPr/>
          <a:lstStyle/>
          <a:p>
            <a:pPr algn="l"/>
            <a:r>
              <a:rPr lang="en-US"/>
              <a:t>3/21/2018</a:t>
            </a:r>
            <a:endParaRPr lang="en-US" dirty="0"/>
          </a:p>
        </p:txBody>
      </p:sp>
    </p:spTree>
    <p:extLst>
      <p:ext uri="{BB962C8B-B14F-4D97-AF65-F5344CB8AC3E}">
        <p14:creationId xmlns:p14="http://schemas.microsoft.com/office/powerpoint/2010/main" val="25066160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Title Slide">
    <p:bg>
      <p:bgPr>
        <a:blipFill dpi="0" rotWithShape="1">
          <a:blip r:embed="rId2">
            <a:alphaModFix amt="88000"/>
            <a:lum/>
          </a:blip>
          <a:srcRect/>
          <a:stretch>
            <a:fillRect l="-6000" r="-6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03200" y="1982789"/>
            <a:ext cx="9347200" cy="1470025"/>
          </a:xfrm>
        </p:spPr>
        <p:txBody>
          <a:bodyPr/>
          <a:lstStyle>
            <a:lvl1pPr algn="l">
              <a:defRPr sz="4000">
                <a:solidFill>
                  <a:schemeClr val="bg1"/>
                </a:solidFill>
                <a:latin typeface="Tw Cen MT" pitchFamily="34" charset="0"/>
              </a:defRPr>
            </a:lvl1pPr>
          </a:lstStyle>
          <a:p>
            <a:r>
              <a:rPr lang="en-US" dirty="0"/>
              <a:t>Click to edit Master title style</a:t>
            </a:r>
          </a:p>
        </p:txBody>
      </p:sp>
      <p:sp>
        <p:nvSpPr>
          <p:cNvPr id="3" name="Subtitle 2"/>
          <p:cNvSpPr>
            <a:spLocks noGrp="1"/>
          </p:cNvSpPr>
          <p:nvPr>
            <p:ph type="subTitle" idx="1"/>
          </p:nvPr>
        </p:nvSpPr>
        <p:spPr>
          <a:xfrm>
            <a:off x="203200" y="3886200"/>
            <a:ext cx="9652000" cy="1676400"/>
          </a:xfrm>
        </p:spPr>
        <p:txBody>
          <a:bodyPr/>
          <a:lstStyle>
            <a:lvl1pPr marL="0" indent="0" algn="l">
              <a:buNone/>
              <a:defRPr sz="2800" b="1">
                <a:solidFill>
                  <a:schemeClr val="tx2">
                    <a:lumMod val="50000"/>
                  </a:schemeClr>
                </a:solidFill>
                <a:latin typeface="Tw Cen MT"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37101535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3" y="3085765"/>
            <a:ext cx="11262867" cy="33048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2" y="1020431"/>
            <a:ext cx="10993549" cy="1475013"/>
          </a:xfrm>
          <a:effectLst/>
        </p:spPr>
        <p:txBody>
          <a:bodyPr anchor="b">
            <a:normAutofit/>
          </a:bodyPr>
          <a:lstStyle>
            <a:lvl1pPr>
              <a:defRPr sz="3600">
                <a:solidFill>
                  <a:schemeClr val="tx2"/>
                </a:solidFill>
              </a:defRPr>
            </a:lvl1pPr>
          </a:lstStyle>
          <a:p>
            <a:r>
              <a:rPr lang="en-US" dirty="0"/>
              <a:t>Click to edit Master title style</a:t>
            </a:r>
          </a:p>
        </p:txBody>
      </p:sp>
      <p:sp>
        <p:nvSpPr>
          <p:cNvPr id="3" name="Subtitle 2"/>
          <p:cNvSpPr>
            <a:spLocks noGrp="1"/>
          </p:cNvSpPr>
          <p:nvPr>
            <p:ph type="subTitle" idx="1"/>
          </p:nvPr>
        </p:nvSpPr>
        <p:spPr>
          <a:xfrm>
            <a:off x="581193" y="2495447"/>
            <a:ext cx="10993547" cy="590321"/>
          </a:xfrm>
        </p:spPr>
        <p:txBody>
          <a:bodyPr anchor="t">
            <a:normAutofit/>
          </a:bodyPr>
          <a:lstStyle>
            <a:lvl1pPr marL="0" indent="0" algn="l">
              <a:buNone/>
              <a:defRPr sz="2000" cap="all">
                <a:solidFill>
                  <a:schemeClr val="accent2"/>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sp>
        <p:nvSpPr>
          <p:cNvPr id="6" name="Slide Number Placeholder 5"/>
          <p:cNvSpPr>
            <a:spLocks noGrp="1"/>
          </p:cNvSpPr>
          <p:nvPr>
            <p:ph type="sldNum" sz="quarter" idx="12"/>
          </p:nvPr>
        </p:nvSpPr>
        <p:spPr>
          <a:xfrm>
            <a:off x="10558300" y="5956139"/>
            <a:ext cx="1016440" cy="365125"/>
          </a:xfrm>
        </p:spPr>
        <p:txBody>
          <a:bodyPr/>
          <a:lstStyle>
            <a:lvl1pPr>
              <a:defRPr sz="1000">
                <a:solidFill>
                  <a:schemeClr val="bg1"/>
                </a:solidFill>
              </a:defRPr>
            </a:lvl1pPr>
          </a:lstStyle>
          <a:p>
            <a:fld id="{D57F1E4F-1CFF-5643-939E-217C01CDF565}" type="slidenum">
              <a:rPr lang="en-US" smtClean="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5" y="614407"/>
            <a:ext cx="11309339"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nchor="ctr" anchorCtr="0">
            <a:normAutofit/>
          </a:bodyPr>
          <a:lstStyle>
            <a:lvl1pPr>
              <a:defRPr sz="4400">
                <a:solidFill>
                  <a:schemeClr val="accent2">
                    <a:lumMod val="20000"/>
                    <a:lumOff val="80000"/>
                  </a:schemeClr>
                </a:solidFill>
              </a:defRPr>
            </a:lvl1pPr>
          </a:lstStyle>
          <a:p>
            <a:r>
              <a:rPr lang="en-US" dirty="0"/>
              <a:t>Click to edit Master title style</a:t>
            </a:r>
          </a:p>
        </p:txBody>
      </p:sp>
      <p:sp>
        <p:nvSpPr>
          <p:cNvPr id="3" name="Content Placeholder 2"/>
          <p:cNvSpPr>
            <a:spLocks noGrp="1"/>
          </p:cNvSpPr>
          <p:nvPr>
            <p:ph idx="1"/>
          </p:nvPr>
        </p:nvSpPr>
        <p:spPr>
          <a:xfrm>
            <a:off x="581194" y="2013628"/>
            <a:ext cx="11029615" cy="4229965"/>
          </a:xfrm>
        </p:spPr>
        <p:txBody>
          <a:bodyPr/>
          <a:lstStyle>
            <a:lvl1pPr>
              <a:buClr>
                <a:schemeClr val="accent2">
                  <a:lumMod val="75000"/>
                </a:schemeClr>
              </a:buClr>
              <a:buSzPct val="90000"/>
              <a:defRPr sz="2800"/>
            </a:lvl1pPr>
            <a:lvl2pPr marL="629984" indent="-305992">
              <a:buClr>
                <a:schemeClr val="accent2">
                  <a:lumMod val="75000"/>
                </a:schemeClr>
              </a:buClr>
              <a:buFont typeface="Century Gothic" panose="020B0502020202020204" pitchFamily="34" charset="0"/>
              <a:buChar char="–"/>
              <a:defRPr sz="2000"/>
            </a:lvl2pPr>
            <a:lvl3pPr>
              <a:buClr>
                <a:schemeClr val="tx2">
                  <a:lumMod val="75000"/>
                </a:schemeClr>
              </a:buClr>
              <a:defRPr/>
            </a:lvl3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581193" y="6185280"/>
            <a:ext cx="11029615" cy="369451"/>
          </a:xfrm>
        </p:spPr>
        <p:txBody>
          <a:bodyPr/>
          <a:lstStyle>
            <a:lvl1pPr algn="ctr">
              <a:defRPr>
                <a:solidFill>
                  <a:srgbClr val="BCBCBC"/>
                </a:solidFill>
              </a:defRPr>
            </a:lvl1pPr>
          </a:lstStyle>
          <a:p>
            <a:endParaRPr lang="en-US" dirty="0"/>
          </a:p>
        </p:txBody>
      </p:sp>
      <p:sp>
        <p:nvSpPr>
          <p:cNvPr id="6" name="Slide Number Placeholder 5"/>
          <p:cNvSpPr>
            <a:spLocks noGrp="1"/>
          </p:cNvSpPr>
          <p:nvPr>
            <p:ph type="sldNum" sz="quarter" idx="12"/>
          </p:nvPr>
        </p:nvSpPr>
        <p:spPr>
          <a:xfrm>
            <a:off x="10558301" y="6189606"/>
            <a:ext cx="1052508" cy="365125"/>
          </a:xfrm>
        </p:spPr>
        <p:txBody>
          <a:bodyPr/>
          <a:lstStyle>
            <a:lvl1pPr>
              <a:defRPr sz="1000"/>
            </a:lvl1pPr>
          </a:lstStyle>
          <a:p>
            <a:fld id="{D57F1E4F-1CFF-5643-939E-217C01CDF565}" type="slidenum">
              <a:rPr lang="en-US" smtClean="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8" y="5141976"/>
            <a:ext cx="11290860" cy="1258827"/>
          </a:xfrm>
          <a:prstGeom prst="rect">
            <a:avLst/>
          </a:prstGeom>
          <a:solidFill>
            <a:srgbClr val="1F2E58"/>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4" y="3043912"/>
            <a:ext cx="11029615" cy="1497507"/>
          </a:xfrm>
        </p:spPr>
        <p:txBody>
          <a:bodyPr anchor="b">
            <a:normAutofit/>
          </a:bodyPr>
          <a:lstStyle>
            <a:lvl1pPr algn="l">
              <a:defRPr sz="3600" b="0" cap="all">
                <a:solidFill>
                  <a:srgbClr val="1F2E58"/>
                </a:solidFill>
              </a:defRPr>
            </a:lvl1pPr>
          </a:lstStyle>
          <a:p>
            <a:r>
              <a:rPr lang="en-US" dirty="0"/>
              <a:t>Click to edit Master title style</a:t>
            </a:r>
          </a:p>
        </p:txBody>
      </p:sp>
      <p:sp>
        <p:nvSpPr>
          <p:cNvPr id="3" name="Text Placeholder 2"/>
          <p:cNvSpPr>
            <a:spLocks noGrp="1"/>
          </p:cNvSpPr>
          <p:nvPr>
            <p:ph type="body" idx="1"/>
          </p:nvPr>
        </p:nvSpPr>
        <p:spPr>
          <a:xfrm>
            <a:off x="581194" y="4541417"/>
            <a:ext cx="11029615" cy="600556"/>
          </a:xfrm>
        </p:spPr>
        <p:txBody>
          <a:bodyPr anchor="t">
            <a:normAutofit/>
          </a:bodyPr>
          <a:lstStyle>
            <a:lvl1pPr marL="0" indent="0" algn="l">
              <a:buNone/>
              <a:defRPr sz="1800" cap="all">
                <a:solidFill>
                  <a:schemeClr val="bg2">
                    <a:lumMod val="2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dirty="0"/>
              <a:t>Edit Master text styles</a:t>
            </a:r>
          </a:p>
        </p:txBody>
      </p:sp>
      <p:sp>
        <p:nvSpPr>
          <p:cNvPr id="4" name="Date Placeholder 3"/>
          <p:cNvSpPr>
            <a:spLocks noGrp="1"/>
          </p:cNvSpPr>
          <p:nvPr>
            <p:ph type="dt" sz="half" idx="10"/>
          </p:nvPr>
        </p:nvSpPr>
        <p:spPr/>
        <p:txBody>
          <a:bodyPr/>
          <a:lstStyle>
            <a:lvl1pPr>
              <a:defRPr sz="1000">
                <a:solidFill>
                  <a:schemeClr val="bg1"/>
                </a:solidFill>
              </a:defRPr>
            </a:lvl1pPr>
          </a:lstStyle>
          <a:p>
            <a:endParaRPr lang="en-US" dirty="0"/>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sz="1000">
                <a:solidFill>
                  <a:schemeClr val="bg1"/>
                </a:solidFill>
              </a:defRPr>
            </a:lvl1pPr>
          </a:lstStyle>
          <a:p>
            <a:fld id="{D57F1E4F-1CFF-5643-939E-217C01CDF565}" type="slidenum">
              <a:rPr lang="en-US" smtClean="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5983" y="606556"/>
            <a:ext cx="11300036" cy="1258827"/>
          </a:xfrm>
          <a:prstGeom prst="rect">
            <a:avLst/>
          </a:prstGeom>
          <a:solidFill>
            <a:srgbClr val="1F2E58"/>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normAutofit/>
          </a:bodyPr>
          <a:lstStyle>
            <a:lvl1pPr>
              <a:defRPr sz="4000"/>
            </a:lvl1pPr>
          </a:lstStyle>
          <a:p>
            <a:r>
              <a:rPr lang="en-US" dirty="0"/>
              <a:t>Click to edit Master title style</a:t>
            </a:r>
          </a:p>
        </p:txBody>
      </p:sp>
      <p:sp>
        <p:nvSpPr>
          <p:cNvPr id="3" name="Content Placeholder 2"/>
          <p:cNvSpPr>
            <a:spLocks noGrp="1"/>
          </p:cNvSpPr>
          <p:nvPr>
            <p:ph sz="half" idx="1"/>
          </p:nvPr>
        </p:nvSpPr>
        <p:spPr>
          <a:xfrm>
            <a:off x="581194" y="2228004"/>
            <a:ext cx="5422391" cy="363304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8417" y="2228004"/>
            <a:ext cx="5422392" cy="363304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lvl1pPr>
              <a:defRPr sz="1000"/>
            </a:lvl1p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lvl1pPr>
              <a:defRPr sz="1000"/>
            </a:lvl1pPr>
          </a:lstStyle>
          <a:p>
            <a:fld id="{D57F1E4F-1CFF-5643-939E-217C01CDF565}" type="slidenum">
              <a:rPr lang="en-US" smtClean="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p:cNvSpPr>
            <a:spLocks noChangeAspect="1"/>
          </p:cNvSpPr>
          <p:nvPr/>
        </p:nvSpPr>
        <p:spPr>
          <a:xfrm>
            <a:off x="445983" y="606556"/>
            <a:ext cx="11300036" cy="1258827"/>
          </a:xfrm>
          <a:prstGeom prst="rect">
            <a:avLst/>
          </a:prstGeom>
          <a:solidFill>
            <a:srgbClr val="1F2E58"/>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normAutofit/>
          </a:bodyPr>
          <a:lstStyle>
            <a:lvl1pPr>
              <a:defRPr sz="4000"/>
            </a:lvl1pPr>
          </a:lstStyle>
          <a:p>
            <a:r>
              <a:rPr lang="en-US" dirty="0"/>
              <a:t>Click to edit Master title style</a:t>
            </a:r>
          </a:p>
        </p:txBody>
      </p:sp>
      <p:sp>
        <p:nvSpPr>
          <p:cNvPr id="3" name="Text Placeholder 2"/>
          <p:cNvSpPr>
            <a:spLocks noGrp="1"/>
          </p:cNvSpPr>
          <p:nvPr>
            <p:ph type="body" idx="1"/>
          </p:nvPr>
        </p:nvSpPr>
        <p:spPr>
          <a:xfrm>
            <a:off x="887220" y="2250894"/>
            <a:ext cx="5087075" cy="536005"/>
          </a:xfrm>
        </p:spPr>
        <p:txBody>
          <a:bodyPr anchor="b">
            <a:noAutofit/>
          </a:bodyPr>
          <a:lstStyle>
            <a:lvl1pPr marL="0" indent="0">
              <a:buNone/>
              <a:defRPr sz="2200" b="0">
                <a:solidFill>
                  <a:srgbClr val="1F2E58"/>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dirty="0"/>
              <a:t>Edit Master text styles</a:t>
            </a:r>
          </a:p>
        </p:txBody>
      </p:sp>
      <p:sp>
        <p:nvSpPr>
          <p:cNvPr id="4" name="Content Placeholder 3"/>
          <p:cNvSpPr>
            <a:spLocks noGrp="1"/>
          </p:cNvSpPr>
          <p:nvPr>
            <p:ph sz="half" idx="2"/>
          </p:nvPr>
        </p:nvSpPr>
        <p:spPr>
          <a:xfrm>
            <a:off x="581195" y="2926054"/>
            <a:ext cx="5393100" cy="2934999"/>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3737" y="2250894"/>
            <a:ext cx="5087073" cy="553373"/>
          </a:xfrm>
        </p:spPr>
        <p:txBody>
          <a:bodyPr anchor="b">
            <a:noAutofit/>
          </a:bodyPr>
          <a:lstStyle>
            <a:lvl1pPr marL="0" indent="0">
              <a:buNone/>
              <a:defRPr sz="2200" b="0">
                <a:solidFill>
                  <a:srgbClr val="1F2E58"/>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dirty="0"/>
              <a:t>Edit Master text styles</a:t>
            </a:r>
          </a:p>
        </p:txBody>
      </p:sp>
      <p:sp>
        <p:nvSpPr>
          <p:cNvPr id="6" name="Content Placeholder 5"/>
          <p:cNvSpPr>
            <a:spLocks noGrp="1"/>
          </p:cNvSpPr>
          <p:nvPr>
            <p:ph sz="quarter" idx="4"/>
          </p:nvPr>
        </p:nvSpPr>
        <p:spPr>
          <a:xfrm>
            <a:off x="6217710" y="2926054"/>
            <a:ext cx="5393100" cy="2934999"/>
          </a:xfrm>
        </p:spPr>
        <p:txBody>
          <a:bodyPr anchor="t">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lvl1pPr>
              <a:defRPr sz="1000"/>
            </a:lvl1pPr>
          </a:lstStyle>
          <a:p>
            <a:endParaRPr lang="en-US" dirty="0"/>
          </a:p>
        </p:txBody>
      </p:sp>
      <p:sp>
        <p:nvSpPr>
          <p:cNvPr id="8" name="Footer Placeholder 7"/>
          <p:cNvSpPr>
            <a:spLocks noGrp="1"/>
          </p:cNvSpPr>
          <p:nvPr>
            <p:ph type="ftr" sz="quarter" idx="11"/>
          </p:nvPr>
        </p:nvSpPr>
        <p:spPr/>
        <p:txBody>
          <a:bodyPr/>
          <a:lstStyle>
            <a:lvl1pPr>
              <a:defRPr>
                <a:solidFill>
                  <a:srgbClr val="1F2E58"/>
                </a:solidFill>
              </a:defRPr>
            </a:lvl1pPr>
          </a:lstStyle>
          <a:p>
            <a:endParaRPr lang="en-US" dirty="0"/>
          </a:p>
        </p:txBody>
      </p:sp>
      <p:sp>
        <p:nvSpPr>
          <p:cNvPr id="9" name="Slide Number Placeholder 8"/>
          <p:cNvSpPr>
            <a:spLocks noGrp="1"/>
          </p:cNvSpPr>
          <p:nvPr>
            <p:ph type="sldNum" sz="quarter" idx="12"/>
          </p:nvPr>
        </p:nvSpPr>
        <p:spPr/>
        <p:txBody>
          <a:bodyPr/>
          <a:lstStyle>
            <a:lvl1pPr>
              <a:defRPr sz="1000">
                <a:solidFill>
                  <a:srgbClr val="1F2E58"/>
                </a:solidFill>
              </a:defRPr>
            </a:lvl1pPr>
          </a:lstStyle>
          <a:p>
            <a:fld id="{D57F1E4F-1CFF-5643-939E-217C01CDF565}" type="slidenum">
              <a:rPr lang="en-US" smtClean="0"/>
              <a:pPr/>
              <a:t>‹#›</a:t>
            </a:fld>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 name="Rectangle 6"/>
          <p:cNvSpPr>
            <a:spLocks noChangeAspect="1"/>
          </p:cNvSpPr>
          <p:nvPr/>
        </p:nvSpPr>
        <p:spPr>
          <a:xfrm>
            <a:off x="440683" y="606556"/>
            <a:ext cx="11300036" cy="1258827"/>
          </a:xfrm>
          <a:prstGeom prst="rect">
            <a:avLst/>
          </a:prstGeom>
          <a:solidFill>
            <a:srgbClr val="1F2E58"/>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5" y="729658"/>
            <a:ext cx="11029616" cy="988332"/>
          </a:xfrm>
        </p:spPr>
        <p:txBody>
          <a:bodyPr>
            <a:normAutofit/>
          </a:bodyPr>
          <a:lstStyle>
            <a:lvl1pPr>
              <a:defRPr sz="4000"/>
            </a:lvl1pPr>
          </a:lstStyle>
          <a:p>
            <a:r>
              <a:rPr lang="en-US" dirty="0"/>
              <a:t>Click to edit Master title style</a:t>
            </a:r>
          </a:p>
        </p:txBody>
      </p:sp>
      <p:sp>
        <p:nvSpPr>
          <p:cNvPr id="3" name="Date Placeholder 2"/>
          <p:cNvSpPr>
            <a:spLocks noGrp="1"/>
          </p:cNvSpPr>
          <p:nvPr>
            <p:ph type="dt" sz="half" idx="10"/>
          </p:nvPr>
        </p:nvSpPr>
        <p:spPr/>
        <p:txBody>
          <a:bodyPr/>
          <a:lstStyle>
            <a:lvl1pPr>
              <a:defRPr sz="1000"/>
            </a:lvl1pPr>
          </a:lstStyle>
          <a:p>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lvl1pPr>
              <a:defRPr sz="1000"/>
            </a:lvl1pPr>
          </a:lstStyle>
          <a:p>
            <a:fld id="{D57F1E4F-1CFF-5643-939E-217C01CDF565}" type="slidenum">
              <a:rPr lang="en-US" smtClean="0"/>
              <a:pPr/>
              <a:t>‹#›</a:t>
            </a:fld>
            <a:endParaRPr lang="en-US"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7751169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5800" b="0" i="0">
                <a:solidFill>
                  <a:schemeClr val="tx1"/>
                </a:solidFill>
                <a:latin typeface="Calibri Light"/>
                <a:cs typeface="Calibri Light"/>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4/18/2023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rgbClr val="1F2E58"/>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5740824" y="5262298"/>
            <a:ext cx="5869987" cy="689515"/>
          </a:xfrm>
        </p:spPr>
        <p:txBody>
          <a:bodyPr anchor="ctr">
            <a:normAutofit/>
          </a:bodyPr>
          <a:lstStyle>
            <a:lvl1pPr marL="0" indent="0" algn="r">
              <a:buNone/>
              <a:defRPr sz="1100">
                <a:solidFill>
                  <a:schemeClr val="bg1"/>
                </a:solidFill>
              </a:defRPr>
            </a:lvl1pPr>
            <a:lvl2pPr marL="457189" indent="0">
              <a:buNone/>
              <a:defRPr sz="11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lvl1pPr>
              <a:defRPr sz="1000">
                <a:solidFill>
                  <a:schemeClr val="bg1"/>
                </a:solidFill>
              </a:defRPr>
            </a:lvl1pPr>
          </a:lstStyle>
          <a:p>
            <a:endParaRPr lang="en-US" dirty="0"/>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7" name="Slide Number Placeholder 6"/>
          <p:cNvSpPr>
            <a:spLocks noGrp="1"/>
          </p:cNvSpPr>
          <p:nvPr>
            <p:ph type="sldNum" sz="quarter" idx="12"/>
          </p:nvPr>
        </p:nvSpPr>
        <p:spPr/>
        <p:txBody>
          <a:bodyPr/>
          <a:lstStyle>
            <a:lvl1pPr>
              <a:defRPr sz="1000">
                <a:solidFill>
                  <a:schemeClr val="bg1"/>
                </a:solidFill>
              </a:defRPr>
            </a:lvl1pPr>
          </a:lstStyle>
          <a:p>
            <a:fld id="{D57F1E4F-1CFF-5643-939E-217C01CDF565}" type="slidenum">
              <a:rPr lang="en-US" smtClean="0"/>
              <a:pPr/>
              <a:t>‹#›</a:t>
            </a:fld>
            <a:endParaRPr lang="en-US"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rgbClr val="1F2E58"/>
                </a:solidFill>
              </a:defRPr>
            </a:lvl1pPr>
          </a:lstStyle>
          <a:p>
            <a:r>
              <a:rPr lang="en-US" dirty="0"/>
              <a:t>Click to edit Master title style</a:t>
            </a:r>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189" indent="0">
              <a:buNone/>
              <a:defRPr sz="1600"/>
            </a:lvl2pPr>
            <a:lvl3pPr marL="914377" indent="0">
              <a:buNone/>
              <a:defRPr sz="1600"/>
            </a:lvl3pPr>
            <a:lvl4pPr marL="1371566" indent="0">
              <a:buNone/>
              <a:defRPr sz="1600"/>
            </a:lvl4pPr>
            <a:lvl5pPr marL="1828754" indent="0">
              <a:buNone/>
              <a:defRPr sz="1600"/>
            </a:lvl5pPr>
            <a:lvl6pPr marL="2285943" indent="0">
              <a:buNone/>
              <a:defRPr sz="1600"/>
            </a:lvl6pPr>
            <a:lvl7pPr marL="2743131" indent="0">
              <a:buNone/>
              <a:defRPr sz="1600"/>
            </a:lvl7pPr>
            <a:lvl8pPr marL="3200320" indent="0">
              <a:buNone/>
              <a:defRPr sz="1600"/>
            </a:lvl8pPr>
            <a:lvl9pPr marL="3657509"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81193" y="5260129"/>
            <a:ext cx="11029617" cy="598671"/>
          </a:xfrm>
        </p:spPr>
        <p:txBody>
          <a:bodyPr>
            <a:normAutofit/>
          </a:bodyPr>
          <a:lstStyle>
            <a:lvl1pPr marL="0" indent="0">
              <a:buNone/>
              <a:defRPr sz="12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ectangle 7"/>
          <p:cNvSpPr>
            <a:spLocks noChangeAspect="1"/>
          </p:cNvSpPr>
          <p:nvPr/>
        </p:nvSpPr>
        <p:spPr>
          <a:xfrm>
            <a:off x="440285" y="614407"/>
            <a:ext cx="11309339" cy="1189298"/>
          </a:xfrm>
          <a:prstGeom prst="rect">
            <a:avLst/>
          </a:prstGeom>
          <a:solidFill>
            <a:srgbClr val="1F2E58"/>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lvl1pPr>
              <a:defRPr>
                <a:solidFill>
                  <a:srgbClr val="1F2E58"/>
                </a:solidFill>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white">
    <p:bg>
      <p:bgPr>
        <a:solidFill>
          <a:srgbClr val="FFFFFF"/>
        </a:solidFill>
        <a:effectLst/>
      </p:bgPr>
    </p:bg>
    <p:spTree>
      <p:nvGrpSpPr>
        <p:cNvPr id="1" name=""/>
        <p:cNvGrpSpPr/>
        <p:nvPr/>
      </p:nvGrpSpPr>
      <p:grpSpPr>
        <a:xfrm>
          <a:off x="0" y="0"/>
          <a:ext cx="0" cy="0"/>
          <a:chOff x="0" y="0"/>
          <a:chExt cx="0" cy="0"/>
        </a:xfrm>
      </p:grpSpPr>
      <p:sp>
        <p:nvSpPr>
          <p:cNvPr id="1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967757692"/>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_Title Slide (1 image)">
    <p:spTree>
      <p:nvGrpSpPr>
        <p:cNvPr id="1" name=""/>
        <p:cNvGrpSpPr/>
        <p:nvPr/>
      </p:nvGrpSpPr>
      <p:grpSpPr>
        <a:xfrm>
          <a:off x="0" y="0"/>
          <a:ext cx="0" cy="0"/>
          <a:chOff x="0" y="0"/>
          <a:chExt cx="0" cy="0"/>
        </a:xfrm>
      </p:grpSpPr>
      <p:sp>
        <p:nvSpPr>
          <p:cNvPr id="9" name="Rectangle 8"/>
          <p:cNvSpPr/>
          <p:nvPr userDrawn="1"/>
        </p:nvSpPr>
        <p:spPr>
          <a:xfrm>
            <a:off x="-214010" y="4508205"/>
            <a:ext cx="12480589" cy="2349794"/>
          </a:xfrm>
          <a:prstGeom prst="rect">
            <a:avLst/>
          </a:prstGeom>
          <a:solidFill>
            <a:schemeClr val="accent1"/>
          </a:solidFill>
          <a:ln>
            <a:noFill/>
          </a:ln>
        </p:spPr>
        <p:style>
          <a:lnRef idx="1">
            <a:schemeClr val="accent2"/>
          </a:lnRef>
          <a:fillRef idx="3">
            <a:schemeClr val="accent2"/>
          </a:fillRef>
          <a:effectRef idx="2">
            <a:schemeClr val="accent2"/>
          </a:effectRef>
          <a:fontRef idx="minor">
            <a:schemeClr val="lt1"/>
          </a:fontRef>
        </p:style>
        <p:txBody>
          <a:bodyPr anchor="ctr"/>
          <a:lstStyle/>
          <a:p>
            <a:pPr algn="ctr">
              <a:spcBef>
                <a:spcPct val="50000"/>
              </a:spcBef>
              <a:defRPr/>
            </a:pPr>
            <a:endParaRPr lang="en-US" sz="1800" dirty="0"/>
          </a:p>
        </p:txBody>
      </p:sp>
      <p:sp>
        <p:nvSpPr>
          <p:cNvPr id="10" name="Title 5"/>
          <p:cNvSpPr>
            <a:spLocks noGrp="1"/>
          </p:cNvSpPr>
          <p:nvPr>
            <p:ph type="title" hasCustomPrompt="1"/>
          </p:nvPr>
        </p:nvSpPr>
        <p:spPr>
          <a:xfrm>
            <a:off x="2438400" y="4959203"/>
            <a:ext cx="7315200" cy="1447799"/>
          </a:xfrm>
          <a:prstGeom prst="rect">
            <a:avLst/>
          </a:prstGeom>
          <a:ln>
            <a:solidFill>
              <a:srgbClr val="0F1B21"/>
            </a:solidFill>
          </a:ln>
        </p:spPr>
        <p:txBody>
          <a:bodyPr anchor="t">
            <a:noAutofit/>
          </a:bodyPr>
          <a:lstStyle>
            <a:lvl1pPr algn="l">
              <a:defRPr sz="3600" b="0" baseline="0">
                <a:ln>
                  <a:noFill/>
                </a:ln>
                <a:solidFill>
                  <a:schemeClr val="bg1"/>
                </a:solidFill>
                <a:latin typeface="+mj-lt"/>
                <a:ea typeface="Verdana" pitchFamily="34" charset="0"/>
                <a:cs typeface="Verdana" pitchFamily="34" charset="0"/>
              </a:defRPr>
            </a:lvl1pPr>
          </a:lstStyle>
          <a:p>
            <a:r>
              <a:rPr lang="en-US" dirty="0"/>
              <a:t>CLICK TO EDIT MASTER TITLE</a:t>
            </a:r>
          </a:p>
        </p:txBody>
      </p:sp>
      <p:sp>
        <p:nvSpPr>
          <p:cNvPr id="11" name="Picture Placeholder 5"/>
          <p:cNvSpPr>
            <a:spLocks noGrp="1"/>
          </p:cNvSpPr>
          <p:nvPr userDrawn="1">
            <p:ph type="pic" sz="quarter" idx="10"/>
          </p:nvPr>
        </p:nvSpPr>
        <p:spPr>
          <a:xfrm>
            <a:off x="-223740" y="1"/>
            <a:ext cx="12480590" cy="4508204"/>
          </a:xfrm>
          <a:prstGeom prst="rect">
            <a:avLst/>
          </a:prstGeom>
          <a:solidFill>
            <a:schemeClr val="bg1"/>
          </a:solidFill>
          <a:ln>
            <a:noFill/>
          </a:ln>
        </p:spPr>
      </p:sp>
      <p:sp>
        <p:nvSpPr>
          <p:cNvPr id="19" name="Text Placeholder 17"/>
          <p:cNvSpPr>
            <a:spLocks noGrp="1"/>
          </p:cNvSpPr>
          <p:nvPr>
            <p:ph type="body" idx="11" hasCustomPrompt="1"/>
          </p:nvPr>
        </p:nvSpPr>
        <p:spPr>
          <a:xfrm>
            <a:off x="2387600" y="5630026"/>
            <a:ext cx="7416800" cy="457200"/>
          </a:xfrm>
          <a:ln>
            <a:solidFill>
              <a:srgbClr val="FFFFFF">
                <a:alpha val="0"/>
              </a:srgbClr>
            </a:solidFill>
          </a:ln>
        </p:spPr>
        <p:txBody>
          <a:bodyPr>
            <a:normAutofit/>
          </a:bodyPr>
          <a:lstStyle>
            <a:lvl1pPr marL="0" marR="0" indent="0" algn="l" defTabSz="914377" rtl="0" eaLnBrk="1" fontAlgn="auto" latinLnBrk="0" hangingPunct="1">
              <a:lnSpc>
                <a:spcPct val="100000"/>
              </a:lnSpc>
              <a:spcBef>
                <a:spcPct val="0"/>
              </a:spcBef>
              <a:spcAft>
                <a:spcPts val="0"/>
              </a:spcAft>
              <a:buClrTx/>
              <a:buSzTx/>
              <a:buFontTx/>
              <a:buNone/>
              <a:tabLst/>
              <a:defRPr sz="2000">
                <a:ln>
                  <a:noFill/>
                </a:ln>
                <a:solidFill>
                  <a:schemeClr val="bg1"/>
                </a:solidFill>
              </a:defRPr>
            </a:lvl1pPr>
          </a:lstStyle>
          <a:p>
            <a:pPr marL="0" marR="0" lvl="0" indent="0" algn="l" defTabSz="914377" rtl="0" eaLnBrk="1" fontAlgn="auto" latinLnBrk="0" hangingPunct="1">
              <a:lnSpc>
                <a:spcPct val="100000"/>
              </a:lnSpc>
              <a:spcBef>
                <a:spcPct val="0"/>
              </a:spcBef>
              <a:spcAft>
                <a:spcPts val="0"/>
              </a:spcAft>
              <a:buClrTx/>
              <a:buSzTx/>
              <a:buFontTx/>
              <a:buNone/>
              <a:tabLst/>
              <a:defRPr/>
            </a:pPr>
            <a:r>
              <a:rPr lang="en-US" dirty="0"/>
              <a:t>CLICK TO EDIT SUBTITLE</a:t>
            </a:r>
            <a:endParaRPr kumimoji="0" lang="en-US" sz="1600" b="0" i="0" u="none" strike="noStrike" kern="1200" cap="none" spc="0" normalizeH="0" baseline="0" noProof="0" dirty="0">
              <a:ln>
                <a:noFill/>
              </a:ln>
              <a:solidFill>
                <a:schemeClr val="bg1"/>
              </a:solidFill>
              <a:effectLst/>
              <a:uLnTx/>
              <a:uFillTx/>
              <a:latin typeface="Trebuchet MS" panose="020B0603020202020204" pitchFamily="34" charset="0"/>
              <a:ea typeface="Verdana" pitchFamily="34" charset="0"/>
              <a:cs typeface="Verdana" pitchFamily="34" charset="0"/>
            </a:endParaRPr>
          </a:p>
        </p:txBody>
      </p:sp>
    </p:spTree>
    <p:extLst>
      <p:ext uri="{BB962C8B-B14F-4D97-AF65-F5344CB8AC3E}">
        <p14:creationId xmlns:p14="http://schemas.microsoft.com/office/powerpoint/2010/main" val="72617230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2_Title Slide (1 image)">
    <p:spTree>
      <p:nvGrpSpPr>
        <p:cNvPr id="1" name=""/>
        <p:cNvGrpSpPr/>
        <p:nvPr/>
      </p:nvGrpSpPr>
      <p:grpSpPr>
        <a:xfrm>
          <a:off x="0" y="0"/>
          <a:ext cx="0" cy="0"/>
          <a:chOff x="0" y="0"/>
          <a:chExt cx="0" cy="0"/>
        </a:xfrm>
      </p:grpSpPr>
      <p:sp>
        <p:nvSpPr>
          <p:cNvPr id="9" name="Rectangle 8"/>
          <p:cNvSpPr/>
          <p:nvPr userDrawn="1"/>
        </p:nvSpPr>
        <p:spPr>
          <a:xfrm>
            <a:off x="-214010" y="0"/>
            <a:ext cx="12480589" cy="6858000"/>
          </a:xfrm>
          <a:prstGeom prst="rect">
            <a:avLst/>
          </a:prstGeom>
          <a:solidFill>
            <a:schemeClr val="accent1"/>
          </a:solidFill>
          <a:ln>
            <a:noFill/>
          </a:ln>
        </p:spPr>
        <p:style>
          <a:lnRef idx="1">
            <a:schemeClr val="accent2"/>
          </a:lnRef>
          <a:fillRef idx="3">
            <a:schemeClr val="accent2"/>
          </a:fillRef>
          <a:effectRef idx="2">
            <a:schemeClr val="accent2"/>
          </a:effectRef>
          <a:fontRef idx="minor">
            <a:schemeClr val="lt1"/>
          </a:fontRef>
        </p:style>
        <p:txBody>
          <a:bodyPr anchor="ctr"/>
          <a:lstStyle/>
          <a:p>
            <a:pPr algn="ctr">
              <a:spcBef>
                <a:spcPct val="50000"/>
              </a:spcBef>
              <a:defRPr/>
            </a:pPr>
            <a:endParaRPr lang="en-US" sz="1800" dirty="0"/>
          </a:p>
        </p:txBody>
      </p:sp>
      <p:sp>
        <p:nvSpPr>
          <p:cNvPr id="10" name="Title 5"/>
          <p:cNvSpPr>
            <a:spLocks noGrp="1"/>
          </p:cNvSpPr>
          <p:nvPr>
            <p:ph type="title" hasCustomPrompt="1"/>
          </p:nvPr>
        </p:nvSpPr>
        <p:spPr>
          <a:xfrm>
            <a:off x="496107" y="3988340"/>
            <a:ext cx="7315200" cy="1447799"/>
          </a:xfrm>
          <a:prstGeom prst="rect">
            <a:avLst/>
          </a:prstGeom>
          <a:ln>
            <a:solidFill>
              <a:srgbClr val="0F1B21"/>
            </a:solidFill>
          </a:ln>
        </p:spPr>
        <p:txBody>
          <a:bodyPr anchor="t">
            <a:noAutofit/>
          </a:bodyPr>
          <a:lstStyle>
            <a:lvl1pPr algn="l">
              <a:defRPr sz="3600" b="0" baseline="0">
                <a:ln>
                  <a:noFill/>
                </a:ln>
                <a:solidFill>
                  <a:schemeClr val="bg1"/>
                </a:solidFill>
                <a:latin typeface="+mj-lt"/>
                <a:ea typeface="Verdana" pitchFamily="34" charset="0"/>
                <a:cs typeface="Verdana" pitchFamily="34" charset="0"/>
              </a:defRPr>
            </a:lvl1pPr>
          </a:lstStyle>
          <a:p>
            <a:r>
              <a:rPr lang="en-US" dirty="0"/>
              <a:t>CLICK TO EDIT MASTER TITLE</a:t>
            </a:r>
          </a:p>
        </p:txBody>
      </p:sp>
      <p:sp>
        <p:nvSpPr>
          <p:cNvPr id="11" name="Picture Placeholder 5"/>
          <p:cNvSpPr>
            <a:spLocks noGrp="1"/>
          </p:cNvSpPr>
          <p:nvPr userDrawn="1">
            <p:ph type="pic" sz="quarter" idx="10"/>
          </p:nvPr>
        </p:nvSpPr>
        <p:spPr>
          <a:xfrm>
            <a:off x="-223740" y="838200"/>
            <a:ext cx="12480590" cy="2560320"/>
          </a:xfrm>
          <a:prstGeom prst="rect">
            <a:avLst/>
          </a:prstGeom>
          <a:solidFill>
            <a:schemeClr val="bg1"/>
          </a:solidFill>
          <a:ln>
            <a:noFill/>
          </a:ln>
        </p:spPr>
      </p:sp>
      <p:sp>
        <p:nvSpPr>
          <p:cNvPr id="19" name="Text Placeholder 17"/>
          <p:cNvSpPr>
            <a:spLocks noGrp="1"/>
          </p:cNvSpPr>
          <p:nvPr>
            <p:ph type="body" idx="11" hasCustomPrompt="1"/>
          </p:nvPr>
        </p:nvSpPr>
        <p:spPr>
          <a:xfrm>
            <a:off x="496107" y="4609288"/>
            <a:ext cx="7416800" cy="457200"/>
          </a:xfrm>
          <a:ln>
            <a:solidFill>
              <a:srgbClr val="FFFFFF">
                <a:alpha val="0"/>
              </a:srgbClr>
            </a:solidFill>
          </a:ln>
        </p:spPr>
        <p:txBody>
          <a:bodyPr>
            <a:normAutofit/>
          </a:bodyPr>
          <a:lstStyle>
            <a:lvl1pPr marL="0" marR="0" indent="0" algn="l" defTabSz="914377" rtl="0" eaLnBrk="1" fontAlgn="auto" latinLnBrk="0" hangingPunct="1">
              <a:lnSpc>
                <a:spcPct val="100000"/>
              </a:lnSpc>
              <a:spcBef>
                <a:spcPct val="0"/>
              </a:spcBef>
              <a:spcAft>
                <a:spcPts val="0"/>
              </a:spcAft>
              <a:buClrTx/>
              <a:buSzTx/>
              <a:buFontTx/>
              <a:buNone/>
              <a:tabLst/>
              <a:defRPr sz="2000">
                <a:ln>
                  <a:noFill/>
                </a:ln>
                <a:solidFill>
                  <a:schemeClr val="bg1"/>
                </a:solidFill>
              </a:defRPr>
            </a:lvl1pPr>
          </a:lstStyle>
          <a:p>
            <a:pPr marL="0" marR="0" lvl="0" indent="0" algn="l" defTabSz="914377" rtl="0" eaLnBrk="1" fontAlgn="auto" latinLnBrk="0" hangingPunct="1">
              <a:lnSpc>
                <a:spcPct val="100000"/>
              </a:lnSpc>
              <a:spcBef>
                <a:spcPct val="0"/>
              </a:spcBef>
              <a:spcAft>
                <a:spcPts val="0"/>
              </a:spcAft>
              <a:buClrTx/>
              <a:buSzTx/>
              <a:buFontTx/>
              <a:buNone/>
              <a:tabLst/>
              <a:defRPr/>
            </a:pPr>
            <a:r>
              <a:rPr lang="en-US" dirty="0"/>
              <a:t>CLICK TO EDIT SUBTITLE</a:t>
            </a:r>
            <a:endParaRPr kumimoji="0" lang="en-US" sz="1600" b="0" i="0" u="none" strike="noStrike" kern="1200" cap="none" spc="0" normalizeH="0" baseline="0" noProof="0" dirty="0">
              <a:ln>
                <a:noFill/>
              </a:ln>
              <a:solidFill>
                <a:schemeClr val="bg1"/>
              </a:solidFill>
              <a:effectLst/>
              <a:uLnTx/>
              <a:uFillTx/>
              <a:latin typeface="Trebuchet MS" panose="020B0603020202020204" pitchFamily="34" charset="0"/>
              <a:ea typeface="Verdana" pitchFamily="34" charset="0"/>
              <a:cs typeface="Verdana" pitchFamily="34" charset="0"/>
            </a:endParaRPr>
          </a:p>
        </p:txBody>
      </p:sp>
    </p:spTree>
    <p:extLst>
      <p:ext uri="{BB962C8B-B14F-4D97-AF65-F5344CB8AC3E}">
        <p14:creationId xmlns:p14="http://schemas.microsoft.com/office/powerpoint/2010/main" val="135314946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1A748F-0973-2A60-434F-66C82A5A647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1B59128-2E41-ADA3-A65A-A810D018EAB3}"/>
              </a:ext>
            </a:extLst>
          </p:cNvPr>
          <p:cNvSpPr>
            <a:spLocks noGrp="1"/>
          </p:cNvSpPr>
          <p:nvPr>
            <p:ph type="dt" sz="half" idx="10"/>
          </p:nvPr>
        </p:nvSpPr>
        <p:spPr/>
        <p:txBody>
          <a:bodyPr/>
          <a:lstStyle/>
          <a:p>
            <a:r>
              <a:rPr lang="en-US"/>
              <a:t>November 2, 2022</a:t>
            </a:r>
            <a:endParaRPr lang="en-US" dirty="0"/>
          </a:p>
        </p:txBody>
      </p:sp>
      <p:sp>
        <p:nvSpPr>
          <p:cNvPr id="4" name="Footer Placeholder 3">
            <a:extLst>
              <a:ext uri="{FF2B5EF4-FFF2-40B4-BE49-F238E27FC236}">
                <a16:creationId xmlns:a16="http://schemas.microsoft.com/office/drawing/2014/main" id="{CCE71E23-6C85-123C-DE86-A4B99116A205}"/>
              </a:ext>
            </a:extLst>
          </p:cNvPr>
          <p:cNvSpPr>
            <a:spLocks noGrp="1"/>
          </p:cNvSpPr>
          <p:nvPr>
            <p:ph type="ftr" sz="quarter" idx="11"/>
          </p:nvPr>
        </p:nvSpPr>
        <p:spPr/>
        <p:txBody>
          <a:bodyPr/>
          <a:lstStyle/>
          <a:p>
            <a:r>
              <a:rPr lang="en-US" dirty="0"/>
              <a:t>Houston HMP Update – Kickoff Meeting</a:t>
            </a:r>
          </a:p>
        </p:txBody>
      </p:sp>
      <p:sp>
        <p:nvSpPr>
          <p:cNvPr id="5" name="Slide Number Placeholder 4">
            <a:extLst>
              <a:ext uri="{FF2B5EF4-FFF2-40B4-BE49-F238E27FC236}">
                <a16:creationId xmlns:a16="http://schemas.microsoft.com/office/drawing/2014/main" id="{6AE7FFB0-3F8C-3B14-B906-25639CCC567B}"/>
              </a:ext>
            </a:extLst>
          </p:cNvPr>
          <p:cNvSpPr>
            <a:spLocks noGrp="1"/>
          </p:cNvSpPr>
          <p:nvPr>
            <p:ph type="sldNum" sz="quarter" idx="12"/>
          </p:nvPr>
        </p:nvSpPr>
        <p:spPr/>
        <p:txBody>
          <a:bodyPr/>
          <a:lstStyle/>
          <a:p>
            <a:fld id="{294A09A9-5501-47C1-A89A-A340965A2BE2}" type="slidenum">
              <a:rPr lang="en-US" smtClean="0"/>
              <a:t>‹#›</a:t>
            </a:fld>
            <a:endParaRPr lang="en-US" dirty="0"/>
          </a:p>
        </p:txBody>
      </p:sp>
    </p:spTree>
    <p:extLst>
      <p:ext uri="{BB962C8B-B14F-4D97-AF65-F5344CB8AC3E}">
        <p14:creationId xmlns:p14="http://schemas.microsoft.com/office/powerpoint/2010/main" val="411904727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userDrawn="1">
  <p:cSld name="Right Block 2">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D984A150-581C-4608-9034-48767311A65F}"/>
              </a:ext>
              <a:ext uri="{C183D7F6-B498-43B3-948B-1728B52AA6E4}">
                <adec:decorative xmlns:adec="http://schemas.microsoft.com/office/drawing/2017/decorative" val="1"/>
              </a:ext>
            </a:extLst>
          </p:cNvPr>
          <p:cNvSpPr/>
          <p:nvPr userDrawn="1"/>
        </p:nvSpPr>
        <p:spPr>
          <a:xfrm>
            <a:off x="7985760" y="0"/>
            <a:ext cx="420624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9DF7571-A130-4054-9513-4BDAC9AE5360}"/>
              </a:ext>
            </a:extLst>
          </p:cNvPr>
          <p:cNvSpPr>
            <a:spLocks noGrp="1"/>
          </p:cNvSpPr>
          <p:nvPr>
            <p:ph type="title"/>
          </p:nvPr>
        </p:nvSpPr>
        <p:spPr>
          <a:xfrm>
            <a:off x="8116478" y="219456"/>
            <a:ext cx="3808428" cy="2039374"/>
          </a:xfrm>
        </p:spPr>
        <p:txBody>
          <a:bodyPr anchor="t" anchorCtr="0">
            <a:noAutofit/>
          </a:bodyPr>
          <a:lstStyle>
            <a:lvl1pPr>
              <a:lnSpc>
                <a:spcPct val="101000"/>
              </a:lnSpc>
              <a:spcBef>
                <a:spcPts val="700"/>
              </a:spcBef>
              <a:spcAft>
                <a:spcPts val="700"/>
              </a:spcAft>
              <a:defRPr sz="6600" baseline="0"/>
            </a:lvl1pPr>
          </a:lstStyle>
          <a:p>
            <a:r>
              <a:rPr lang="en-US" dirty="0"/>
              <a:t>Click to edit Master title style</a:t>
            </a:r>
          </a:p>
        </p:txBody>
      </p:sp>
      <p:sp>
        <p:nvSpPr>
          <p:cNvPr id="6" name="Footer Placeholder 5">
            <a:extLst>
              <a:ext uri="{FF2B5EF4-FFF2-40B4-BE49-F238E27FC236}">
                <a16:creationId xmlns:a16="http://schemas.microsoft.com/office/drawing/2014/main" id="{66E63FF0-1A91-4698-B12A-112D05373593}"/>
              </a:ext>
            </a:extLst>
          </p:cNvPr>
          <p:cNvSpPr>
            <a:spLocks noGrp="1"/>
          </p:cNvSpPr>
          <p:nvPr>
            <p:ph type="ftr" sz="quarter" idx="11"/>
          </p:nvPr>
        </p:nvSpPr>
        <p:spPr/>
        <p:txBody>
          <a:bodyPr/>
          <a:lstStyle>
            <a:lvl1pPr>
              <a:defRPr>
                <a:solidFill>
                  <a:schemeClr val="accent1"/>
                </a:solidFill>
              </a:defRPr>
            </a:lvl1pPr>
          </a:lstStyle>
          <a:p>
            <a:r>
              <a:rPr lang="en-US"/>
              <a:t>Sample Footer Text</a:t>
            </a:r>
            <a:endParaRPr lang="en-US" dirty="0"/>
          </a:p>
        </p:txBody>
      </p:sp>
      <p:sp>
        <p:nvSpPr>
          <p:cNvPr id="5" name="Date Placeholder 4">
            <a:extLst>
              <a:ext uri="{FF2B5EF4-FFF2-40B4-BE49-F238E27FC236}">
                <a16:creationId xmlns:a16="http://schemas.microsoft.com/office/drawing/2014/main" id="{FC0A8DC1-14F6-453B-A724-D6493F063F83}"/>
              </a:ext>
            </a:extLst>
          </p:cNvPr>
          <p:cNvSpPr>
            <a:spLocks noGrp="1"/>
          </p:cNvSpPr>
          <p:nvPr>
            <p:ph type="dt" sz="half" idx="10"/>
          </p:nvPr>
        </p:nvSpPr>
        <p:spPr/>
        <p:txBody>
          <a:bodyPr/>
          <a:lstStyle>
            <a:lvl1pPr>
              <a:defRPr>
                <a:solidFill>
                  <a:schemeClr val="bg1"/>
                </a:solidFill>
              </a:defRPr>
            </a:lvl1pPr>
          </a:lstStyle>
          <a:p>
            <a:pPr algn="r"/>
            <a:r>
              <a:rPr lang="en-US"/>
              <a:t>20XX  |</a:t>
            </a:r>
            <a:endParaRPr lang="en-US" dirty="0"/>
          </a:p>
        </p:txBody>
      </p:sp>
      <p:sp>
        <p:nvSpPr>
          <p:cNvPr id="7" name="Slide Number Placeholder 6">
            <a:extLst>
              <a:ext uri="{FF2B5EF4-FFF2-40B4-BE49-F238E27FC236}">
                <a16:creationId xmlns:a16="http://schemas.microsoft.com/office/drawing/2014/main" id="{1E066D53-44B3-4F04-93FD-9756A60139F9}"/>
              </a:ext>
            </a:extLst>
          </p:cNvPr>
          <p:cNvSpPr>
            <a:spLocks noGrp="1"/>
          </p:cNvSpPr>
          <p:nvPr>
            <p:ph type="sldNum" sz="quarter" idx="12"/>
          </p:nvPr>
        </p:nvSpPr>
        <p:spPr/>
        <p:txBody>
          <a:bodyPr/>
          <a:lstStyle>
            <a:lvl1pPr>
              <a:defRPr>
                <a:solidFill>
                  <a:schemeClr val="bg1"/>
                </a:solidFill>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163060767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userDrawn="1">
  <p:cSld name="Map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43ECDEA-8561-ADD0-AF0B-419C45B37269}"/>
              </a:ext>
              <a:ext uri="{C183D7F6-B498-43B3-948B-1728B52AA6E4}">
                <adec:decorative xmlns:adec="http://schemas.microsoft.com/office/drawing/2017/decorative" val="1"/>
              </a:ext>
            </a:extLst>
          </p:cNvPr>
          <p:cNvSpPr/>
          <p:nvPr userDrawn="1"/>
        </p:nvSpPr>
        <p:spPr>
          <a:xfrm>
            <a:off x="1526" y="0"/>
            <a:ext cx="36576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9DF7571-A130-4054-9513-4BDAC9AE5360}"/>
              </a:ext>
            </a:extLst>
          </p:cNvPr>
          <p:cNvSpPr>
            <a:spLocks noGrp="1"/>
          </p:cNvSpPr>
          <p:nvPr>
            <p:ph type="title"/>
          </p:nvPr>
        </p:nvSpPr>
        <p:spPr>
          <a:xfrm>
            <a:off x="195810" y="2409313"/>
            <a:ext cx="3277640" cy="2039374"/>
          </a:xfrm>
        </p:spPr>
        <p:txBody>
          <a:bodyPr anchor="ctr" anchorCtr="1">
            <a:noAutofit/>
          </a:bodyPr>
          <a:lstStyle>
            <a:lvl1pPr algn="ctr">
              <a:lnSpc>
                <a:spcPct val="101000"/>
              </a:lnSpc>
              <a:spcBef>
                <a:spcPts val="700"/>
              </a:spcBef>
              <a:spcAft>
                <a:spcPts val="700"/>
              </a:spcAft>
              <a:defRPr sz="4000" baseline="0">
                <a:solidFill>
                  <a:schemeClr val="accent2">
                    <a:lumMod val="20000"/>
                    <a:lumOff val="80000"/>
                  </a:schemeClr>
                </a:solidFill>
              </a:defRPr>
            </a:lvl1pPr>
          </a:lstStyle>
          <a:p>
            <a:r>
              <a:rPr lang="en-US" dirty="0"/>
              <a:t>Click to edit Master title style</a:t>
            </a:r>
          </a:p>
        </p:txBody>
      </p:sp>
      <p:sp>
        <p:nvSpPr>
          <p:cNvPr id="5" name="Date Placeholder 4">
            <a:extLst>
              <a:ext uri="{FF2B5EF4-FFF2-40B4-BE49-F238E27FC236}">
                <a16:creationId xmlns:a16="http://schemas.microsoft.com/office/drawing/2014/main" id="{FC0A8DC1-14F6-453B-A724-D6493F063F83}"/>
              </a:ext>
            </a:extLst>
          </p:cNvPr>
          <p:cNvSpPr>
            <a:spLocks noGrp="1"/>
          </p:cNvSpPr>
          <p:nvPr>
            <p:ph type="dt" sz="half" idx="10"/>
          </p:nvPr>
        </p:nvSpPr>
        <p:spPr/>
        <p:txBody>
          <a:bodyPr/>
          <a:lstStyle>
            <a:lvl1pPr>
              <a:defRPr/>
            </a:lvl1pPr>
          </a:lstStyle>
          <a:p>
            <a:pPr algn="r"/>
            <a:r>
              <a:rPr lang="en-US" dirty="0"/>
              <a:t>20XX  |</a:t>
            </a:r>
          </a:p>
        </p:txBody>
      </p:sp>
      <p:sp>
        <p:nvSpPr>
          <p:cNvPr id="7" name="Slide Number Placeholder 6">
            <a:extLst>
              <a:ext uri="{FF2B5EF4-FFF2-40B4-BE49-F238E27FC236}">
                <a16:creationId xmlns:a16="http://schemas.microsoft.com/office/drawing/2014/main" id="{1E066D53-44B3-4F04-93FD-9756A60139F9}"/>
              </a:ext>
            </a:extLst>
          </p:cNvPr>
          <p:cNvSpPr>
            <a:spLocks noGrp="1"/>
          </p:cNvSpPr>
          <p:nvPr>
            <p:ph type="sldNum" sz="quarter" idx="12"/>
          </p:nvPr>
        </p:nvSpPr>
        <p:spPr/>
        <p:txBody>
          <a:bodyPr/>
          <a:lstStyle/>
          <a:p>
            <a:fld id="{294A09A9-5501-47C1-A89A-A340965A2BE2}" type="slidenum">
              <a:rPr lang="en-US" smtClean="0"/>
              <a:t>‹#›</a:t>
            </a:fld>
            <a:endParaRPr lang="en-US" dirty="0"/>
          </a:p>
        </p:txBody>
      </p:sp>
    </p:spTree>
    <p:extLst>
      <p:ext uri="{BB962C8B-B14F-4D97-AF65-F5344CB8AC3E}">
        <p14:creationId xmlns:p14="http://schemas.microsoft.com/office/powerpoint/2010/main" val="14984648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844550" y="1835150"/>
            <a:ext cx="5181600" cy="4343400"/>
          </a:xfrm>
          <a:custGeom>
            <a:avLst/>
            <a:gdLst/>
            <a:ahLst/>
            <a:cxnLst/>
            <a:rect l="l" t="t" r="r" b="b"/>
            <a:pathLst>
              <a:path w="5181600" h="4343400">
                <a:moveTo>
                  <a:pt x="0" y="0"/>
                </a:moveTo>
                <a:lnTo>
                  <a:pt x="5181600" y="0"/>
                </a:lnTo>
                <a:lnTo>
                  <a:pt x="5181600" y="4343400"/>
                </a:lnTo>
                <a:lnTo>
                  <a:pt x="0" y="4343400"/>
                </a:lnTo>
                <a:lnTo>
                  <a:pt x="0" y="0"/>
                </a:lnTo>
                <a:close/>
              </a:path>
            </a:pathLst>
          </a:custGeom>
          <a:ln w="12700">
            <a:solidFill>
              <a:srgbClr val="7F7F7F"/>
            </a:solidFill>
          </a:ln>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5800" b="0" i="0">
                <a:solidFill>
                  <a:schemeClr val="tx1"/>
                </a:solidFill>
                <a:latin typeface="Calibri Light"/>
                <a:cs typeface="Calibri Light"/>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4/18/2023</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userDrawn="1">
  <p:cSld name="Left Block">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D984A150-581C-4608-9034-48767311A65F}"/>
              </a:ext>
              <a:ext uri="{C183D7F6-B498-43B3-948B-1728B52AA6E4}">
                <adec:decorative xmlns:adec="http://schemas.microsoft.com/office/drawing/2017/decorative" val="1"/>
              </a:ext>
            </a:extLst>
          </p:cNvPr>
          <p:cNvSpPr/>
          <p:nvPr userDrawn="1"/>
        </p:nvSpPr>
        <p:spPr>
          <a:xfrm>
            <a:off x="1526" y="0"/>
            <a:ext cx="457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9DF7571-A130-4054-9513-4BDAC9AE5360}"/>
              </a:ext>
            </a:extLst>
          </p:cNvPr>
          <p:cNvSpPr>
            <a:spLocks noGrp="1"/>
          </p:cNvSpPr>
          <p:nvPr>
            <p:ph type="title"/>
          </p:nvPr>
        </p:nvSpPr>
        <p:spPr>
          <a:xfrm>
            <a:off x="291060" y="635000"/>
            <a:ext cx="4261890" cy="2039374"/>
          </a:xfrm>
        </p:spPr>
        <p:txBody>
          <a:bodyPr anchor="b">
            <a:noAutofit/>
          </a:bodyPr>
          <a:lstStyle>
            <a:lvl1pPr>
              <a:lnSpc>
                <a:spcPct val="101000"/>
              </a:lnSpc>
              <a:spcBef>
                <a:spcPts val="700"/>
              </a:spcBef>
              <a:spcAft>
                <a:spcPts val="700"/>
              </a:spcAft>
              <a:defRPr sz="6600" baseline="0"/>
            </a:lvl1pPr>
          </a:lstStyle>
          <a:p>
            <a:r>
              <a:rPr lang="en-US" dirty="0"/>
              <a:t>Click to edit Master title style</a:t>
            </a:r>
          </a:p>
        </p:txBody>
      </p:sp>
      <p:sp>
        <p:nvSpPr>
          <p:cNvPr id="8" name="Text Placeholder 7">
            <a:extLst>
              <a:ext uri="{FF2B5EF4-FFF2-40B4-BE49-F238E27FC236}">
                <a16:creationId xmlns:a16="http://schemas.microsoft.com/office/drawing/2014/main" id="{DCA27FA5-F6EE-4784-AC43-76381FC2CD94}"/>
              </a:ext>
            </a:extLst>
          </p:cNvPr>
          <p:cNvSpPr>
            <a:spLocks noGrp="1"/>
          </p:cNvSpPr>
          <p:nvPr>
            <p:ph type="body" sz="quarter" idx="18"/>
          </p:nvPr>
        </p:nvSpPr>
        <p:spPr>
          <a:xfrm>
            <a:off x="290657" y="2911475"/>
            <a:ext cx="4187076" cy="3311525"/>
          </a:xfrm>
        </p:spPr>
        <p:txBody>
          <a:bodyPr>
            <a:normAutofit/>
          </a:bodyPr>
          <a:lstStyle>
            <a:lvl1pPr>
              <a:defRPr lang="en-US" sz="2200" kern="1200" spc="50" baseline="0" dirty="0" smtClean="0">
                <a:solidFill>
                  <a:schemeClr val="bg1"/>
                </a:solidFill>
                <a:latin typeface="+mn-lt"/>
                <a:ea typeface="+mn-ea"/>
                <a:cs typeface="+mn-cs"/>
              </a:defRPr>
            </a:lvl1pPr>
          </a:lstStyle>
          <a:p>
            <a:pPr lvl="0"/>
            <a:r>
              <a:rPr lang="en-US"/>
              <a:t>Click to edit Master text styles</a:t>
            </a:r>
          </a:p>
        </p:txBody>
      </p:sp>
      <p:sp>
        <p:nvSpPr>
          <p:cNvPr id="6" name="Footer Placeholder 5">
            <a:extLst>
              <a:ext uri="{FF2B5EF4-FFF2-40B4-BE49-F238E27FC236}">
                <a16:creationId xmlns:a16="http://schemas.microsoft.com/office/drawing/2014/main" id="{66E63FF0-1A91-4698-B12A-112D05373593}"/>
              </a:ext>
            </a:extLst>
          </p:cNvPr>
          <p:cNvSpPr>
            <a:spLocks noGrp="1"/>
          </p:cNvSpPr>
          <p:nvPr>
            <p:ph type="ftr" sz="quarter" idx="11"/>
          </p:nvPr>
        </p:nvSpPr>
        <p:spPr/>
        <p:txBody>
          <a:bodyPr/>
          <a:lstStyle>
            <a:lvl1pPr>
              <a:defRPr>
                <a:solidFill>
                  <a:schemeClr val="bg1"/>
                </a:solidFill>
              </a:defRPr>
            </a:lvl1pPr>
          </a:lstStyle>
          <a:p>
            <a:r>
              <a:rPr lang="en-US" dirty="0"/>
              <a:t>Sample Footer Text</a:t>
            </a:r>
          </a:p>
        </p:txBody>
      </p:sp>
      <p:sp>
        <p:nvSpPr>
          <p:cNvPr id="14" name="Picture Placeholder 13">
            <a:extLst>
              <a:ext uri="{FF2B5EF4-FFF2-40B4-BE49-F238E27FC236}">
                <a16:creationId xmlns:a16="http://schemas.microsoft.com/office/drawing/2014/main" id="{7094F8F4-63E4-4A00-8F98-09219DA987A3}"/>
              </a:ext>
            </a:extLst>
          </p:cNvPr>
          <p:cNvSpPr>
            <a:spLocks noGrp="1"/>
          </p:cNvSpPr>
          <p:nvPr>
            <p:ph type="pic" sz="quarter" idx="13"/>
          </p:nvPr>
        </p:nvSpPr>
        <p:spPr>
          <a:xfrm>
            <a:off x="6742113" y="639763"/>
            <a:ext cx="2198687" cy="2546350"/>
          </a:xfrm>
        </p:spPr>
        <p:txBody>
          <a:bodyPr/>
          <a:lstStyle/>
          <a:p>
            <a:r>
              <a:rPr lang="en-US"/>
              <a:t>Click icon to add picture</a:t>
            </a:r>
            <a:endParaRPr lang="en-US" dirty="0"/>
          </a:p>
        </p:txBody>
      </p:sp>
      <p:sp>
        <p:nvSpPr>
          <p:cNvPr id="16" name="Picture Placeholder 15">
            <a:extLst>
              <a:ext uri="{FF2B5EF4-FFF2-40B4-BE49-F238E27FC236}">
                <a16:creationId xmlns:a16="http://schemas.microsoft.com/office/drawing/2014/main" id="{B34D9F00-72E9-433A-9427-8DA07653B252}"/>
              </a:ext>
            </a:extLst>
          </p:cNvPr>
          <p:cNvSpPr>
            <a:spLocks noGrp="1"/>
          </p:cNvSpPr>
          <p:nvPr>
            <p:ph type="pic" sz="quarter" idx="14"/>
          </p:nvPr>
        </p:nvSpPr>
        <p:spPr>
          <a:xfrm>
            <a:off x="9337675" y="638175"/>
            <a:ext cx="2198688" cy="2546350"/>
          </a:xfrm>
        </p:spPr>
        <p:txBody>
          <a:bodyPr/>
          <a:lstStyle/>
          <a:p>
            <a:r>
              <a:rPr lang="en-US"/>
              <a:t>Click icon to add picture</a:t>
            </a:r>
            <a:endParaRPr lang="en-US" dirty="0"/>
          </a:p>
        </p:txBody>
      </p:sp>
      <p:sp>
        <p:nvSpPr>
          <p:cNvPr id="18" name="Picture Placeholder 17">
            <a:extLst>
              <a:ext uri="{FF2B5EF4-FFF2-40B4-BE49-F238E27FC236}">
                <a16:creationId xmlns:a16="http://schemas.microsoft.com/office/drawing/2014/main" id="{1AD0C148-B6DB-4D32-B139-403A6AEC3DDF}"/>
              </a:ext>
            </a:extLst>
          </p:cNvPr>
          <p:cNvSpPr>
            <a:spLocks noGrp="1"/>
          </p:cNvSpPr>
          <p:nvPr>
            <p:ph type="pic" sz="quarter" idx="15"/>
          </p:nvPr>
        </p:nvSpPr>
        <p:spPr>
          <a:xfrm>
            <a:off x="6742113" y="3668713"/>
            <a:ext cx="2198687" cy="2554287"/>
          </a:xfrm>
        </p:spPr>
        <p:txBody>
          <a:bodyPr/>
          <a:lstStyle/>
          <a:p>
            <a:r>
              <a:rPr lang="en-US"/>
              <a:t>Click icon to add picture</a:t>
            </a:r>
            <a:endParaRPr lang="en-US" dirty="0"/>
          </a:p>
        </p:txBody>
      </p:sp>
      <p:sp>
        <p:nvSpPr>
          <p:cNvPr id="20" name="Picture Placeholder 19">
            <a:extLst>
              <a:ext uri="{FF2B5EF4-FFF2-40B4-BE49-F238E27FC236}">
                <a16:creationId xmlns:a16="http://schemas.microsoft.com/office/drawing/2014/main" id="{D9D424B8-9E08-469D-88C8-019306CA382E}"/>
              </a:ext>
            </a:extLst>
          </p:cNvPr>
          <p:cNvSpPr>
            <a:spLocks noGrp="1"/>
          </p:cNvSpPr>
          <p:nvPr>
            <p:ph type="pic" sz="quarter" idx="16"/>
          </p:nvPr>
        </p:nvSpPr>
        <p:spPr>
          <a:xfrm>
            <a:off x="9337675" y="3668713"/>
            <a:ext cx="2198688" cy="2546350"/>
          </a:xfrm>
        </p:spPr>
        <p:txBody>
          <a:bodyPr/>
          <a:lstStyle/>
          <a:p>
            <a:r>
              <a:rPr lang="en-US"/>
              <a:t>Click icon to add picture</a:t>
            </a:r>
            <a:endParaRPr lang="en-US" dirty="0"/>
          </a:p>
        </p:txBody>
      </p:sp>
      <p:sp>
        <p:nvSpPr>
          <p:cNvPr id="5" name="Date Placeholder 4">
            <a:extLst>
              <a:ext uri="{FF2B5EF4-FFF2-40B4-BE49-F238E27FC236}">
                <a16:creationId xmlns:a16="http://schemas.microsoft.com/office/drawing/2014/main" id="{FC0A8DC1-14F6-453B-A724-D6493F063F83}"/>
              </a:ext>
            </a:extLst>
          </p:cNvPr>
          <p:cNvSpPr>
            <a:spLocks noGrp="1"/>
          </p:cNvSpPr>
          <p:nvPr>
            <p:ph type="dt" sz="half" idx="10"/>
          </p:nvPr>
        </p:nvSpPr>
        <p:spPr/>
        <p:txBody>
          <a:bodyPr/>
          <a:lstStyle>
            <a:lvl1pPr>
              <a:defRPr/>
            </a:lvl1pPr>
          </a:lstStyle>
          <a:p>
            <a:pPr algn="r"/>
            <a:r>
              <a:rPr lang="en-US" dirty="0"/>
              <a:t>20XX  |</a:t>
            </a:r>
          </a:p>
        </p:txBody>
      </p:sp>
      <p:sp>
        <p:nvSpPr>
          <p:cNvPr id="7" name="Slide Number Placeholder 6">
            <a:extLst>
              <a:ext uri="{FF2B5EF4-FFF2-40B4-BE49-F238E27FC236}">
                <a16:creationId xmlns:a16="http://schemas.microsoft.com/office/drawing/2014/main" id="{1E066D53-44B3-4F04-93FD-9756A60139F9}"/>
              </a:ext>
            </a:extLst>
          </p:cNvPr>
          <p:cNvSpPr>
            <a:spLocks noGrp="1"/>
          </p:cNvSpPr>
          <p:nvPr>
            <p:ph type="sldNum" sz="quarter" idx="12"/>
          </p:nvPr>
        </p:nvSpPr>
        <p:spPr/>
        <p:txBody>
          <a:bodyPr/>
          <a:lstStyle/>
          <a:p>
            <a:fld id="{294A09A9-5501-47C1-A89A-A340965A2BE2}" type="slidenum">
              <a:rPr lang="en-US" smtClean="0"/>
              <a:t>‹#›</a:t>
            </a:fld>
            <a:endParaRPr lang="en-US" dirty="0"/>
          </a:p>
        </p:txBody>
      </p:sp>
    </p:spTree>
    <p:extLst>
      <p:ext uri="{BB962C8B-B14F-4D97-AF65-F5344CB8AC3E}">
        <p14:creationId xmlns:p14="http://schemas.microsoft.com/office/powerpoint/2010/main" val="19530276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5800" b="0" i="0">
                <a:solidFill>
                  <a:schemeClr val="tx1"/>
                </a:solidFill>
                <a:latin typeface="Calibri Light"/>
                <a:cs typeface="Calibri Light"/>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4/18/2023</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1930400" y="342900"/>
            <a:ext cx="8331200" cy="5829299"/>
          </a:xfrm>
          <a:prstGeom prst="rect">
            <a:avLst/>
          </a:prstGeom>
          <a:blipFill>
            <a:blip r:embed="rId2" cstate="print"/>
            <a:stretch>
              <a:fillRect/>
            </a:stretch>
          </a:blipFill>
        </p:spPr>
        <p:txBody>
          <a:bodyPr wrap="square" lIns="0" tIns="0" rIns="0" bIns="0" rtlCol="0"/>
          <a:lstStyle/>
          <a:p>
            <a:endParaRPr/>
          </a:p>
        </p:txBody>
      </p:sp>
      <p:sp>
        <p:nvSpPr>
          <p:cNvPr id="17" name="bk object 17"/>
          <p:cNvSpPr/>
          <p:nvPr/>
        </p:nvSpPr>
        <p:spPr>
          <a:xfrm>
            <a:off x="1924050" y="336550"/>
            <a:ext cx="8343900" cy="5842000"/>
          </a:xfrm>
          <a:custGeom>
            <a:avLst/>
            <a:gdLst/>
            <a:ahLst/>
            <a:cxnLst/>
            <a:rect l="l" t="t" r="r" b="b"/>
            <a:pathLst>
              <a:path w="8343900" h="5842000">
                <a:moveTo>
                  <a:pt x="0" y="0"/>
                </a:moveTo>
                <a:lnTo>
                  <a:pt x="8343899" y="0"/>
                </a:lnTo>
                <a:lnTo>
                  <a:pt x="8343899" y="5842000"/>
                </a:lnTo>
                <a:lnTo>
                  <a:pt x="0" y="5842000"/>
                </a:lnTo>
                <a:lnTo>
                  <a:pt x="0" y="0"/>
                </a:lnTo>
                <a:close/>
              </a:path>
            </a:pathLst>
          </a:custGeom>
          <a:ln w="12700">
            <a:solidFill>
              <a:srgbClr val="7F7F7F"/>
            </a:solidFill>
          </a:ln>
        </p:spPr>
        <p:txBody>
          <a:bodyPr wrap="square" lIns="0" tIns="0" rIns="0" bIns="0" rtlCol="0"/>
          <a:lstStyle/>
          <a:p>
            <a:endParaRPr/>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4/18/2023</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1_Title Slide">
    <p:bg>
      <p:bgPr>
        <a:blipFill dpi="0" rotWithShape="1">
          <a:blip r:embed="rId2">
            <a:alphaModFix amt="88000"/>
            <a:lum/>
          </a:blip>
          <a:srcRect/>
          <a:stretch>
            <a:fillRect l="-6000" r="-6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03200" y="1982789"/>
            <a:ext cx="9347200" cy="615553"/>
          </a:xfrm>
        </p:spPr>
        <p:txBody>
          <a:bodyPr/>
          <a:lstStyle>
            <a:lvl1pPr algn="l">
              <a:defRPr sz="4000">
                <a:solidFill>
                  <a:schemeClr val="bg1"/>
                </a:solidFill>
                <a:latin typeface="Tw Cen MT" pitchFamily="34" charset="0"/>
              </a:defRPr>
            </a:lvl1pPr>
          </a:lstStyle>
          <a:p>
            <a:r>
              <a:rPr lang="en-US" dirty="0"/>
              <a:t>Click to edit Master title style</a:t>
            </a:r>
          </a:p>
        </p:txBody>
      </p:sp>
      <p:sp>
        <p:nvSpPr>
          <p:cNvPr id="3" name="Subtitle 2"/>
          <p:cNvSpPr>
            <a:spLocks noGrp="1"/>
          </p:cNvSpPr>
          <p:nvPr>
            <p:ph type="subTitle" idx="1"/>
          </p:nvPr>
        </p:nvSpPr>
        <p:spPr>
          <a:xfrm>
            <a:off x="203200" y="3886200"/>
            <a:ext cx="9652000" cy="430887"/>
          </a:xfrm>
        </p:spPr>
        <p:txBody>
          <a:bodyPr/>
          <a:lstStyle>
            <a:lvl1pPr marL="0" indent="0" algn="l">
              <a:buNone/>
              <a:defRPr sz="2800" b="1">
                <a:solidFill>
                  <a:schemeClr val="tx2">
                    <a:lumMod val="50000"/>
                  </a:schemeClr>
                </a:solidFill>
                <a:latin typeface="Tw Cen MT"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33751516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tabLst>
                <a:tab pos="457200" algn="l"/>
              </a:tabLst>
            </a:pPr>
            <a:r>
              <a:rPr lang="en-US"/>
              <a:t>	</a:t>
            </a:r>
            <a:fld id="{3A51F16C-8959-4DAB-8536-64F97055B22D}" type="slidenum">
              <a:rPr lang="en-US" smtClean="0"/>
              <a:pPr>
                <a:tabLst>
                  <a:tab pos="457200" algn="l"/>
                </a:tabLst>
              </a:pPr>
              <a:t>‹#›</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4" name="Date Placeholder 3"/>
          <p:cNvSpPr>
            <a:spLocks noGrp="1"/>
          </p:cNvSpPr>
          <p:nvPr>
            <p:ph type="dt" sz="half" idx="10"/>
          </p:nvPr>
        </p:nvSpPr>
        <p:spPr/>
        <p:txBody>
          <a:bodyPr/>
          <a:lstStyle>
            <a:lvl1pPr algn="l">
              <a:defRPr/>
            </a:lvl1pPr>
          </a:lstStyle>
          <a:p>
            <a:r>
              <a:rPr lang="en-US"/>
              <a:t>3/21/2018</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rgbClr val="012C3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Tree>
    <p:extLst>
      <p:ext uri="{BB962C8B-B14F-4D97-AF65-F5344CB8AC3E}">
        <p14:creationId xmlns:p14="http://schemas.microsoft.com/office/powerpoint/2010/main" val="29204799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tabLst>
                <a:tab pos="457200" algn="l"/>
              </a:tabLst>
              <a:defRPr>
                <a:solidFill>
                  <a:srgbClr val="012C3B"/>
                </a:solidFill>
              </a:defRPr>
            </a:lvl1p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4" name="Date Placeholder 3"/>
          <p:cNvSpPr>
            <a:spLocks noGrp="1"/>
          </p:cNvSpPr>
          <p:nvPr>
            <p:ph type="dt" sz="half" idx="10"/>
          </p:nvPr>
        </p:nvSpPr>
        <p:spPr/>
        <p:txBody>
          <a:bodyPr/>
          <a:lstStyle>
            <a:lvl1pPr algn="l">
              <a:defRPr/>
            </a:lvl1pPr>
          </a:lstStyle>
          <a:p>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4110127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lvl1pPr>
              <a:tabLst>
                <a:tab pos="457200" algn="l"/>
              </a:tabLst>
              <a:defRPr/>
            </a:lvl1pPr>
          </a:lstStyle>
          <a:p>
            <a:r>
              <a:rPr lang="en-US" dirty="0"/>
              <a:t>	</a:t>
            </a:r>
          </a:p>
        </p:txBody>
      </p:sp>
      <p:sp>
        <p:nvSpPr>
          <p:cNvPr id="6" name="Footer Placeholder 5"/>
          <p:cNvSpPr>
            <a:spLocks noGrp="1"/>
          </p:cNvSpPr>
          <p:nvPr>
            <p:ph type="ftr" sz="quarter" idx="11"/>
          </p:nvPr>
        </p:nvSpPr>
        <p:spPr/>
        <p:txBody>
          <a:bodyPr/>
          <a:lstStyle/>
          <a:p>
            <a:endParaRPr lang="en-US" dirty="0"/>
          </a:p>
        </p:txBody>
      </p:sp>
      <p:sp>
        <p:nvSpPr>
          <p:cNvPr id="5" name="Date Placeholder 4"/>
          <p:cNvSpPr>
            <a:spLocks noGrp="1"/>
          </p:cNvSpPr>
          <p:nvPr>
            <p:ph type="dt" sz="half" idx="10"/>
          </p:nvPr>
        </p:nvSpPr>
        <p:spPr/>
        <p:txBody>
          <a:bodyPr/>
          <a:lstStyle>
            <a:lvl1pPr algn="l">
              <a:defRPr/>
            </a:lvl1pPr>
          </a:lstStyle>
          <a:p>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82417550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9.xml"/><Relationship Id="rId7"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5" Type="http://schemas.openxmlformats.org/officeDocument/2006/relationships/slideLayout" Target="../slideLayouts/slideLayout11.xml"/><Relationship Id="rId4"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19" Type="http://schemas.openxmlformats.org/officeDocument/2006/relationships/theme" Target="../theme/theme3.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1631283" y="1676219"/>
            <a:ext cx="8929433" cy="2756535"/>
          </a:xfrm>
          <a:prstGeom prst="rect">
            <a:avLst/>
          </a:prstGeom>
        </p:spPr>
        <p:txBody>
          <a:bodyPr wrap="square" lIns="0" tIns="0" rIns="0" bIns="0">
            <a:spAutoFit/>
          </a:bodyPr>
          <a:lstStyle>
            <a:lvl1pPr>
              <a:defRPr sz="5800" b="0" i="0">
                <a:solidFill>
                  <a:schemeClr val="tx1"/>
                </a:solidFill>
                <a:latin typeface="Calibri Light"/>
                <a:cs typeface="Calibri Light"/>
              </a:defRPr>
            </a:lvl1pPr>
          </a:lstStyle>
          <a:p>
            <a:endParaRPr/>
          </a:p>
        </p:txBody>
      </p:sp>
      <p:sp>
        <p:nvSpPr>
          <p:cNvPr id="3" name="Holder 3"/>
          <p:cNvSpPr>
            <a:spLocks noGrp="1"/>
          </p:cNvSpPr>
          <p:nvPr>
            <p:ph type="body" idx="1"/>
          </p:nvPr>
        </p:nvSpPr>
        <p:spPr>
          <a:xfrm>
            <a:off x="916938" y="1719761"/>
            <a:ext cx="10358122" cy="4105910"/>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4/18/2023</a:t>
            </a:fld>
            <a:endParaRPr lang="en-US"/>
          </a:p>
        </p:txBody>
      </p:sp>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66" r:id="rId6"/>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marL="0" indent="0" algn="l">
              <a:defRPr sz="1200">
                <a:solidFill>
                  <a:srgbClr val="012C3B"/>
                </a:solidFill>
                <a:latin typeface="Trebuchet MS" panose="020B0603020202020204" pitchFamily="34" charset="0"/>
              </a:defRPr>
            </a:lvl1pPr>
          </a:lstStyle>
          <a:p>
            <a:pPr>
              <a:tabLst>
                <a:tab pos="457200" algn="l"/>
              </a:tabLst>
            </a:pPr>
            <a:r>
              <a:rPr lang="en-US"/>
              <a:t>	</a:t>
            </a:r>
            <a:endParaRPr lang="en-US" dirty="0"/>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rgbClr val="012C3B"/>
                </a:solidFill>
                <a:latin typeface="Trebuchet MS" panose="020B0603020202020204" pitchFamily="34" charset="0"/>
              </a:defRPr>
            </a:lvl1pPr>
          </a:lstStyle>
          <a:p>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r">
              <a:defRPr sz="1200">
                <a:solidFill>
                  <a:srgbClr val="012C3B"/>
                </a:solidFill>
                <a:latin typeface="Trebuchet MS" panose="020B0603020202020204" pitchFamily="34" charset="0"/>
              </a:defRPr>
            </a:lvl1pPr>
          </a:lstStyle>
          <a:p>
            <a:pPr algn="l"/>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8" name="Rectangle 7"/>
          <p:cNvSpPr/>
          <p:nvPr/>
        </p:nvSpPr>
        <p:spPr>
          <a:xfrm>
            <a:off x="0" y="1"/>
            <a:ext cx="12192000" cy="473529"/>
          </a:xfrm>
          <a:prstGeom prst="rect">
            <a:avLst/>
          </a:prstGeom>
          <a:solidFill>
            <a:srgbClr val="012C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7" name="Picture 6" descr="A close up of a sign&#10;&#10;Description automatically generated">
            <a:extLst>
              <a:ext uri="{FF2B5EF4-FFF2-40B4-BE49-F238E27FC236}">
                <a16:creationId xmlns:a16="http://schemas.microsoft.com/office/drawing/2014/main" id="{BCB3F2AD-1BD5-4DBC-AF29-D6046A681D0F}"/>
              </a:ext>
            </a:extLst>
          </p:cNvPr>
          <p:cNvPicPr>
            <a:picLocks noChangeAspect="1"/>
          </p:cNvPicPr>
          <p:nvPr userDrawn="1"/>
        </p:nvPicPr>
        <p:blipFill>
          <a:blip r:embed="rId8"/>
          <a:stretch>
            <a:fillRect/>
          </a:stretch>
        </p:blipFill>
        <p:spPr>
          <a:xfrm>
            <a:off x="8920093" y="5698352"/>
            <a:ext cx="2433708" cy="1053967"/>
          </a:xfrm>
          <a:prstGeom prst="rect">
            <a:avLst/>
          </a:prstGeom>
        </p:spPr>
      </p:pic>
    </p:spTree>
    <p:extLst>
      <p:ext uri="{BB962C8B-B14F-4D97-AF65-F5344CB8AC3E}">
        <p14:creationId xmlns:p14="http://schemas.microsoft.com/office/powerpoint/2010/main" val="3110158400"/>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5" r:id="rId3"/>
    <p:sldLayoutId id="2147483671" r:id="rId4"/>
    <p:sldLayoutId id="2147483672" r:id="rId5"/>
    <p:sldLayoutId id="2147483673" r:id="rId6"/>
  </p:sldLayoutIdLst>
  <p:hf hdr="0"/>
  <p:txStyles>
    <p:titleStyle>
      <a:lvl1pPr algn="l" defTabSz="914400" rtl="0" eaLnBrk="1" latinLnBrk="0" hangingPunct="1">
        <a:lnSpc>
          <a:spcPct val="90000"/>
        </a:lnSpc>
        <a:spcBef>
          <a:spcPct val="0"/>
        </a:spcBef>
        <a:buNone/>
        <a:defRPr sz="4000" kern="1200">
          <a:solidFill>
            <a:srgbClr val="BF0000"/>
          </a:solidFill>
          <a:latin typeface="Trebuchet MS" panose="020B0603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Wingdings" panose="05000000000000000000" pitchFamily="2" charset="2"/>
        <a:buChar char="§"/>
        <a:defRPr sz="2800" kern="1200">
          <a:solidFill>
            <a:srgbClr val="012C3B"/>
          </a:solidFill>
          <a:latin typeface="Trebuchet MS" panose="020B0603020202020204" pitchFamily="34" charset="0"/>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rgbClr val="012C3B"/>
          </a:solidFill>
          <a:latin typeface="Trebuchet MS" panose="020B06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12C3B"/>
          </a:solidFill>
          <a:latin typeface="Trebuchet MS" panose="020B0603020202020204" pitchFamily="34" charset="0"/>
          <a:ea typeface="+mn-ea"/>
          <a:cs typeface="+mn-cs"/>
        </a:defRPr>
      </a:lvl3pPr>
      <a:lvl4pPr marL="1600200" indent="-228600" algn="l" defTabSz="914400" rtl="0" eaLnBrk="1" latinLnBrk="0" hangingPunct="1">
        <a:lnSpc>
          <a:spcPct val="90000"/>
        </a:lnSpc>
        <a:spcBef>
          <a:spcPts val="500"/>
        </a:spcBef>
        <a:buFont typeface="Courier New" panose="02070309020205020404" pitchFamily="49" charset="0"/>
        <a:buChar char="o"/>
        <a:defRPr sz="1800" kern="1200">
          <a:solidFill>
            <a:srgbClr val="012C3B"/>
          </a:solidFill>
          <a:latin typeface="Trebuchet MS" panose="020B0603020202020204" pitchFamily="34" charset="0"/>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
        <a:defRPr sz="1800" kern="1200">
          <a:solidFill>
            <a:srgbClr val="012C3B"/>
          </a:solidFill>
          <a:latin typeface="Trebuchet MS" panose="020B06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581192" y="2047605"/>
            <a:ext cx="11029616" cy="3811192"/>
          </a:xfrm>
          <a:prstGeom prst="rect">
            <a:avLst/>
          </a:prstGeom>
        </p:spPr>
        <p:txBody>
          <a:bodyPr vert="horz" lIns="91440" tIns="45720" rIns="91440" bIns="45720" rtlCol="0" anchor="t" anchorCtr="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605953" y="6228515"/>
            <a:ext cx="2844799" cy="365125"/>
          </a:xfrm>
          <a:prstGeom prst="rect">
            <a:avLst/>
          </a:prstGeom>
        </p:spPr>
        <p:txBody>
          <a:bodyPr vert="horz" lIns="91440" tIns="45720" rIns="91440" bIns="45720" rtlCol="0" anchor="ctr"/>
          <a:lstStyle>
            <a:lvl1pPr algn="r">
              <a:defRPr sz="900">
                <a:solidFill>
                  <a:srgbClr val="1F2E58"/>
                </a:solidFill>
              </a:defRPr>
            </a:lvl1pPr>
          </a:lstStyle>
          <a:p>
            <a:endParaRPr lang="en-US" dirty="0"/>
          </a:p>
        </p:txBody>
      </p:sp>
      <p:sp>
        <p:nvSpPr>
          <p:cNvPr id="5" name="Footer Placeholder 4"/>
          <p:cNvSpPr>
            <a:spLocks noGrp="1"/>
          </p:cNvSpPr>
          <p:nvPr>
            <p:ph type="ftr" sz="quarter" idx="3"/>
          </p:nvPr>
        </p:nvSpPr>
        <p:spPr>
          <a:xfrm>
            <a:off x="581192" y="6224189"/>
            <a:ext cx="6917211"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dirty="0"/>
          </a:p>
        </p:txBody>
      </p:sp>
      <p:sp>
        <p:nvSpPr>
          <p:cNvPr id="6" name="Slide Number Placeholder 5"/>
          <p:cNvSpPr>
            <a:spLocks noGrp="1"/>
          </p:cNvSpPr>
          <p:nvPr>
            <p:ph type="sldNum" sz="quarter" idx="4"/>
          </p:nvPr>
        </p:nvSpPr>
        <p:spPr>
          <a:xfrm>
            <a:off x="10558301" y="6228515"/>
            <a:ext cx="1052511" cy="365125"/>
          </a:xfrm>
          <a:prstGeom prst="rect">
            <a:avLst/>
          </a:prstGeom>
        </p:spPr>
        <p:txBody>
          <a:bodyPr vert="horz" lIns="91440" tIns="45720" rIns="91440" bIns="45720" rtlCol="0" anchor="ctr"/>
          <a:lstStyle>
            <a:lvl1pPr algn="r">
              <a:defRPr sz="900">
                <a:solidFill>
                  <a:srgbClr val="1F2E58"/>
                </a:solidFill>
              </a:defRPr>
            </a:lvl1pPr>
          </a:lstStyle>
          <a:p>
            <a:fld id="{D57F1E4F-1CFF-5643-939E-217C01CDF565}" type="slidenum">
              <a:rPr lang="en-US" smtClean="0"/>
              <a:pPr/>
              <a:t>‹#›</a:t>
            </a:fld>
            <a:endParaRPr lang="en-US" dirty="0"/>
          </a:p>
        </p:txBody>
      </p:sp>
      <p:sp>
        <p:nvSpPr>
          <p:cNvPr id="9" name="Rectangle 8"/>
          <p:cNvSpPr/>
          <p:nvPr/>
        </p:nvSpPr>
        <p:spPr>
          <a:xfrm>
            <a:off x="446535"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1"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70" r:id="rId7"/>
    <p:sldLayoutId id="2147483655" r:id="rId8"/>
    <p:sldLayoutId id="2147483656" r:id="rId9"/>
    <p:sldLayoutId id="2147483657" r:id="rId10"/>
    <p:sldLayoutId id="2147483658" r:id="rId11"/>
    <p:sldLayoutId id="2147483659" r:id="rId12"/>
    <p:sldLayoutId id="2147483661" r:id="rId13"/>
    <p:sldLayoutId id="2147483660" r:id="rId14"/>
    <p:sldLayoutId id="2147483667" r:id="rId15"/>
    <p:sldLayoutId id="2147483682" r:id="rId16"/>
    <p:sldLayoutId id="2147483683" r:id="rId17"/>
    <p:sldLayoutId id="2147483684" r:id="rId18"/>
  </p:sldLayoutIdLst>
  <p:hf hdr="0" ftr="0" dt="0"/>
  <p:txStyles>
    <p:titleStyle>
      <a:lvl1pPr algn="l" defTabSz="457189" rtl="0" eaLnBrk="1" latinLnBrk="0" hangingPunct="1">
        <a:spcBef>
          <a:spcPct val="0"/>
        </a:spcBef>
        <a:buNone/>
        <a:defRPr sz="2800" b="0" kern="1200" cap="all">
          <a:solidFill>
            <a:schemeClr val="bg1"/>
          </a:solidFill>
          <a:latin typeface="Century Gothic" panose="020B0502020202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5992" indent="-305992" algn="l" defTabSz="457189" rtl="0" eaLnBrk="1" latinLnBrk="0" hangingPunct="1">
        <a:spcBef>
          <a:spcPct val="20000"/>
        </a:spcBef>
        <a:spcAft>
          <a:spcPts val="600"/>
        </a:spcAft>
        <a:buClr>
          <a:schemeClr val="tx2">
            <a:lumMod val="75000"/>
          </a:schemeClr>
        </a:buClr>
        <a:buSzPct val="92000"/>
        <a:buFont typeface="Wingdings 2" panose="05020102010507070707" pitchFamily="18" charset="2"/>
        <a:buChar char=""/>
        <a:defRPr sz="1800" kern="1200">
          <a:solidFill>
            <a:schemeClr val="tx1">
              <a:lumMod val="85000"/>
              <a:lumOff val="15000"/>
            </a:schemeClr>
          </a:solidFill>
          <a:latin typeface="Century Gothic" panose="020B0502020202020204" pitchFamily="34" charset="0"/>
          <a:ea typeface="+mn-ea"/>
          <a:cs typeface="+mn-cs"/>
        </a:defRPr>
      </a:lvl1pPr>
      <a:lvl2pPr marL="629984" indent="-305992" algn="l" defTabSz="457189" rtl="0" eaLnBrk="1" latinLnBrk="0" hangingPunct="1">
        <a:spcBef>
          <a:spcPct val="20000"/>
        </a:spcBef>
        <a:spcAft>
          <a:spcPts val="600"/>
        </a:spcAft>
        <a:buClr>
          <a:schemeClr val="tx2">
            <a:lumMod val="75000"/>
          </a:schemeClr>
        </a:buClr>
        <a:buSzPct val="92000"/>
        <a:buFont typeface="Wingdings 2" panose="05020102010507070707" pitchFamily="18" charset="2"/>
        <a:buChar char=""/>
        <a:defRPr sz="1600" kern="1200">
          <a:solidFill>
            <a:schemeClr val="tx1">
              <a:lumMod val="85000"/>
              <a:lumOff val="15000"/>
            </a:schemeClr>
          </a:solidFill>
          <a:latin typeface="Century Gothic" panose="020B0502020202020204" pitchFamily="34" charset="0"/>
          <a:ea typeface="+mn-ea"/>
          <a:cs typeface="+mn-cs"/>
        </a:defRPr>
      </a:lvl2pPr>
      <a:lvl3pPr marL="899978" indent="-269993" algn="l" defTabSz="457189" rtl="0" eaLnBrk="1" latinLnBrk="0" hangingPunct="1">
        <a:spcBef>
          <a:spcPct val="20000"/>
        </a:spcBef>
        <a:spcAft>
          <a:spcPts val="600"/>
        </a:spcAft>
        <a:buClr>
          <a:schemeClr val="tx2">
            <a:lumMod val="75000"/>
          </a:schemeClr>
        </a:buClr>
        <a:buSzPct val="92000"/>
        <a:buFont typeface="Wingdings 2" panose="05020102010507070707" pitchFamily="18" charset="2"/>
        <a:buChar char=""/>
        <a:defRPr sz="1400" kern="1200">
          <a:solidFill>
            <a:schemeClr val="tx1">
              <a:lumMod val="85000"/>
              <a:lumOff val="15000"/>
            </a:schemeClr>
          </a:solidFill>
          <a:latin typeface="Century Gothic" panose="020B0502020202020204" pitchFamily="34" charset="0"/>
          <a:ea typeface="+mn-ea"/>
          <a:cs typeface="+mn-cs"/>
        </a:defRPr>
      </a:lvl3pPr>
      <a:lvl4pPr marL="1241969" indent="-233994" algn="l" defTabSz="457189" rtl="0" eaLnBrk="1" latinLnBrk="0" hangingPunct="1">
        <a:spcBef>
          <a:spcPct val="20000"/>
        </a:spcBef>
        <a:spcAft>
          <a:spcPts val="600"/>
        </a:spcAft>
        <a:buClr>
          <a:srgbClr val="1F2E58"/>
        </a:buClr>
        <a:buSzPct val="92000"/>
        <a:buFont typeface="Wingdings 2" panose="05020102010507070707" pitchFamily="18" charset="2"/>
        <a:buChar char=""/>
        <a:defRPr sz="1200" kern="1200">
          <a:solidFill>
            <a:schemeClr val="tx1">
              <a:lumMod val="85000"/>
              <a:lumOff val="15000"/>
            </a:schemeClr>
          </a:solidFill>
          <a:latin typeface="Century Gothic" panose="020B0502020202020204" pitchFamily="34" charset="0"/>
          <a:ea typeface="+mn-ea"/>
          <a:cs typeface="+mn-cs"/>
        </a:defRPr>
      </a:lvl4pPr>
      <a:lvl5pPr marL="1601960" indent="-233994" algn="l" defTabSz="457189" rtl="0" eaLnBrk="1" latinLnBrk="0" hangingPunct="1">
        <a:spcBef>
          <a:spcPct val="20000"/>
        </a:spcBef>
        <a:spcAft>
          <a:spcPts val="600"/>
        </a:spcAft>
        <a:buClr>
          <a:srgbClr val="1F2E58"/>
        </a:buClr>
        <a:buSzPct val="92000"/>
        <a:buFont typeface="Wingdings 2" panose="05020102010507070707" pitchFamily="18" charset="2"/>
        <a:buChar char=""/>
        <a:defRPr sz="1200" kern="1200">
          <a:solidFill>
            <a:schemeClr val="tx1">
              <a:lumMod val="85000"/>
              <a:lumOff val="15000"/>
            </a:schemeClr>
          </a:solidFill>
          <a:latin typeface="Century Gothic" panose="020B0502020202020204" pitchFamily="34" charset="0"/>
          <a:ea typeface="+mn-ea"/>
          <a:cs typeface="+mn-cs"/>
        </a:defRPr>
      </a:lvl5pPr>
      <a:lvl6pPr marL="1899953" indent="-228594" algn="l" defTabSz="457189"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199945" indent="-228594" algn="l" defTabSz="457189"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499938" indent="-228594" algn="l" defTabSz="457189"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799930" indent="-228594" algn="l" defTabSz="457189"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11.tmp"/><Relationship Id="rId2" Type="http://schemas.openxmlformats.org/officeDocument/2006/relationships/image" Target="../media/image10.tmp"/><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www.bing.com/search?pglt=43&amp;q=alerthouston.org&amp;cvid=bee9375590ed4026bd2b16f95f07e720&amp;aqs=edge..69i58j69i57j69i64j69i11004.11438j0j1&amp;FORM=ANSAB1&amp;PC=HCTS" TargetMode="Externa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26.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0.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781800" y="1714500"/>
            <a:ext cx="3886200" cy="5143500"/>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6949169" y="2436022"/>
            <a:ext cx="3698421" cy="1257299"/>
          </a:xfrm>
        </p:spPr>
        <p:txBody>
          <a:bodyPr>
            <a:noAutofit/>
          </a:bodyPr>
          <a:lstStyle/>
          <a:p>
            <a:pPr algn="ctr"/>
            <a:r>
              <a:rPr lang="en-US" sz="2800" b="1" dirty="0"/>
              <a:t>Office of Emergency Management</a:t>
            </a:r>
          </a:p>
        </p:txBody>
      </p:sp>
      <p:sp>
        <p:nvSpPr>
          <p:cNvPr id="3" name="Subtitle 2"/>
          <p:cNvSpPr>
            <a:spLocks noGrp="1"/>
          </p:cNvSpPr>
          <p:nvPr>
            <p:ph type="subTitle" idx="1"/>
          </p:nvPr>
        </p:nvSpPr>
        <p:spPr>
          <a:xfrm>
            <a:off x="6761390" y="4038600"/>
            <a:ext cx="3886200" cy="1257300"/>
          </a:xfrm>
        </p:spPr>
        <p:txBody>
          <a:bodyPr>
            <a:normAutofit/>
          </a:bodyPr>
          <a:lstStyle/>
          <a:p>
            <a:pPr algn="ctr"/>
            <a:r>
              <a:rPr lang="en-US" sz="1800" dirty="0">
                <a:solidFill>
                  <a:schemeClr val="bg1"/>
                </a:solidFill>
                <a:latin typeface="Verdana" pitchFamily="34" charset="0"/>
              </a:rPr>
              <a:t>Thomas Munoz</a:t>
            </a:r>
          </a:p>
          <a:p>
            <a:pPr algn="ctr"/>
            <a:r>
              <a:rPr lang="en-US" sz="1800" dirty="0">
                <a:solidFill>
                  <a:schemeClr val="bg1"/>
                </a:solidFill>
                <a:latin typeface="Verdana" pitchFamily="34" charset="0"/>
              </a:rPr>
              <a:t>Deputy Director</a:t>
            </a:r>
            <a:endParaRPr lang="en-US" sz="1200" dirty="0">
              <a:solidFill>
                <a:schemeClr val="bg1"/>
              </a:solidFill>
              <a:latin typeface="Verdana" pitchFamily="34"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0" y="5197837"/>
            <a:ext cx="3663042" cy="1219200"/>
          </a:xfrm>
          <a:prstGeom prst="rect">
            <a:avLst/>
          </a:prstGeom>
        </p:spPr>
      </p:pic>
      <p:sp>
        <p:nvSpPr>
          <p:cNvPr id="7" name="Subtitle 2">
            <a:extLst>
              <a:ext uri="{FF2B5EF4-FFF2-40B4-BE49-F238E27FC236}">
                <a16:creationId xmlns:a16="http://schemas.microsoft.com/office/drawing/2014/main" id="{394B489A-C3A5-33AD-AA89-DBA07F93683D}"/>
              </a:ext>
            </a:extLst>
          </p:cNvPr>
          <p:cNvSpPr txBox="1">
            <a:spLocks/>
          </p:cNvSpPr>
          <p:nvPr/>
        </p:nvSpPr>
        <p:spPr>
          <a:xfrm>
            <a:off x="228600" y="6229350"/>
            <a:ext cx="4114800" cy="1257300"/>
          </a:xfrm>
          <a:prstGeom prst="rect">
            <a:avLst/>
          </a:prstGeom>
        </p:spPr>
        <p:txBody>
          <a:bodyPr wrap="square" lIns="0" tIns="0" rIns="0" bIns="0">
            <a:normAutofit/>
          </a:bodyPr>
          <a:lstStyle>
            <a:lvl1pPr marL="0" indent="0" algn="l">
              <a:buNone/>
              <a:defRPr sz="2800" b="1" i="0">
                <a:solidFill>
                  <a:schemeClr val="tx2">
                    <a:lumMod val="50000"/>
                  </a:schemeClr>
                </a:solidFill>
                <a:latin typeface="Tw Cen MT" pitchFamily="34" charset="0"/>
                <a:ea typeface="+mn-ea"/>
                <a:cs typeface="+mn-cs"/>
              </a:defRPr>
            </a:lvl1pPr>
            <a:lvl2pPr marL="457200" indent="0" algn="ctr">
              <a:buNone/>
              <a:defRPr>
                <a:solidFill>
                  <a:schemeClr val="tx1">
                    <a:tint val="75000"/>
                  </a:schemeClr>
                </a:solidFill>
                <a:latin typeface="+mn-lt"/>
                <a:ea typeface="+mn-ea"/>
                <a:cs typeface="+mn-cs"/>
              </a:defRPr>
            </a:lvl2pPr>
            <a:lvl3pPr marL="914400" indent="0" algn="ctr">
              <a:buNone/>
              <a:defRPr>
                <a:solidFill>
                  <a:schemeClr val="tx1">
                    <a:tint val="75000"/>
                  </a:schemeClr>
                </a:solidFill>
                <a:latin typeface="+mn-lt"/>
                <a:ea typeface="+mn-ea"/>
                <a:cs typeface="+mn-cs"/>
              </a:defRPr>
            </a:lvl3pPr>
            <a:lvl4pPr marL="1371600" indent="0" algn="ctr">
              <a:buNone/>
              <a:defRPr>
                <a:solidFill>
                  <a:schemeClr val="tx1">
                    <a:tint val="75000"/>
                  </a:schemeClr>
                </a:solidFill>
                <a:latin typeface="+mn-lt"/>
                <a:ea typeface="+mn-ea"/>
                <a:cs typeface="+mn-cs"/>
              </a:defRPr>
            </a:lvl4pPr>
            <a:lvl5pPr marL="1828800" indent="0" algn="ctr">
              <a:buNone/>
              <a:defRPr>
                <a:solidFill>
                  <a:schemeClr val="tx1">
                    <a:tint val="75000"/>
                  </a:schemeClr>
                </a:solidFill>
                <a:latin typeface="+mn-lt"/>
                <a:ea typeface="+mn-ea"/>
                <a:cs typeface="+mn-cs"/>
              </a:defRPr>
            </a:lvl5pPr>
            <a:lvl6pPr marL="2286000" indent="0" algn="ctr">
              <a:buNone/>
              <a:defRPr>
                <a:solidFill>
                  <a:schemeClr val="tx1">
                    <a:tint val="75000"/>
                  </a:schemeClr>
                </a:solidFill>
                <a:latin typeface="+mn-lt"/>
                <a:ea typeface="+mn-ea"/>
                <a:cs typeface="+mn-cs"/>
              </a:defRPr>
            </a:lvl6pPr>
            <a:lvl7pPr marL="2743200" indent="0" algn="ctr">
              <a:buNone/>
              <a:defRPr>
                <a:solidFill>
                  <a:schemeClr val="tx1">
                    <a:tint val="75000"/>
                  </a:schemeClr>
                </a:solidFill>
                <a:latin typeface="+mn-lt"/>
                <a:ea typeface="+mn-ea"/>
                <a:cs typeface="+mn-cs"/>
              </a:defRPr>
            </a:lvl7pPr>
            <a:lvl8pPr marL="3200400" indent="0" algn="ctr">
              <a:buNone/>
              <a:defRPr>
                <a:solidFill>
                  <a:schemeClr val="tx1">
                    <a:tint val="75000"/>
                  </a:schemeClr>
                </a:solidFill>
                <a:latin typeface="+mn-lt"/>
                <a:ea typeface="+mn-ea"/>
                <a:cs typeface="+mn-cs"/>
              </a:defRPr>
            </a:lvl8pPr>
            <a:lvl9pPr marL="3657600" indent="0" algn="ctr">
              <a:buNone/>
              <a:defRPr>
                <a:solidFill>
                  <a:schemeClr val="tx1">
                    <a:tint val="75000"/>
                  </a:schemeClr>
                </a:solidFill>
                <a:latin typeface="+mn-lt"/>
                <a:ea typeface="+mn-ea"/>
                <a:cs typeface="+mn-cs"/>
              </a:defRPr>
            </a:lvl9pPr>
          </a:lstStyle>
          <a:p>
            <a:r>
              <a:rPr lang="en-US" sz="1200" kern="0" dirty="0">
                <a:solidFill>
                  <a:schemeClr val="bg1"/>
                </a:solidFill>
                <a:latin typeface="Verdana" pitchFamily="34" charset="0"/>
              </a:rPr>
              <a:t>Public Safety &amp; Homeland Security Committee</a:t>
            </a:r>
          </a:p>
          <a:p>
            <a:r>
              <a:rPr lang="en-US" sz="1200" kern="0" dirty="0">
                <a:solidFill>
                  <a:schemeClr val="bg1"/>
                </a:solidFill>
                <a:latin typeface="Verdana" pitchFamily="34" charset="0"/>
              </a:rPr>
              <a:t>April 20, 2023</a:t>
            </a:r>
          </a:p>
        </p:txBody>
      </p:sp>
    </p:spTree>
    <p:extLst>
      <p:ext uri="{BB962C8B-B14F-4D97-AF65-F5344CB8AC3E}">
        <p14:creationId xmlns:p14="http://schemas.microsoft.com/office/powerpoint/2010/main" val="7806655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picture containing tree, outdoor, herd, river&#10;&#10;Description automatically generated">
            <a:extLst>
              <a:ext uri="{FF2B5EF4-FFF2-40B4-BE49-F238E27FC236}">
                <a16:creationId xmlns:a16="http://schemas.microsoft.com/office/drawing/2014/main" id="{7237C92F-D985-7828-CFBF-62D08ED13AA2}"/>
              </a:ext>
            </a:extLst>
          </p:cNvPr>
          <p:cNvPicPr>
            <a:picLocks noChangeAspect="1"/>
          </p:cNvPicPr>
          <p:nvPr/>
        </p:nvPicPr>
        <p:blipFill rotWithShape="1">
          <a:blip r:embed="rId2"/>
          <a:srcRect b="15322"/>
          <a:stretch/>
        </p:blipFill>
        <p:spPr>
          <a:xfrm>
            <a:off x="1" y="1"/>
            <a:ext cx="12192000" cy="6857999"/>
          </a:xfrm>
          <a:prstGeom prst="rect">
            <a:avLst/>
          </a:prstGeom>
        </p:spPr>
      </p:pic>
      <p:grpSp>
        <p:nvGrpSpPr>
          <p:cNvPr id="14" name="Group 13">
            <a:extLst>
              <a:ext uri="{FF2B5EF4-FFF2-40B4-BE49-F238E27FC236}">
                <a16:creationId xmlns:a16="http://schemas.microsoft.com/office/drawing/2014/main" id="{0B8DE89A-B14A-D22F-8DD5-341C9FBC3727}"/>
              </a:ext>
            </a:extLst>
          </p:cNvPr>
          <p:cNvGrpSpPr/>
          <p:nvPr/>
        </p:nvGrpSpPr>
        <p:grpSpPr>
          <a:xfrm>
            <a:off x="8138970" y="701495"/>
            <a:ext cx="3838409" cy="5455011"/>
            <a:chOff x="217717" y="200760"/>
            <a:chExt cx="3838409" cy="5455011"/>
          </a:xfrm>
          <a:solidFill>
            <a:schemeClr val="accent1"/>
          </a:solidFill>
        </p:grpSpPr>
        <p:sp>
          <p:nvSpPr>
            <p:cNvPr id="15" name="Title 1">
              <a:extLst>
                <a:ext uri="{FF2B5EF4-FFF2-40B4-BE49-F238E27FC236}">
                  <a16:creationId xmlns:a16="http://schemas.microsoft.com/office/drawing/2014/main" id="{D8C3F8E8-0AF0-B810-C556-2355C521B140}"/>
                </a:ext>
              </a:extLst>
            </p:cNvPr>
            <p:cNvSpPr txBox="1">
              <a:spLocks/>
            </p:cNvSpPr>
            <p:nvPr/>
          </p:nvSpPr>
          <p:spPr>
            <a:xfrm>
              <a:off x="217717" y="412005"/>
              <a:ext cx="3838407" cy="1013800"/>
            </a:xfrm>
            <a:prstGeom prst="rect">
              <a:avLst/>
            </a:prstGeom>
            <a:grpFill/>
          </p:spPr>
          <p:txBody>
            <a:bodyPr vert="horz" lIns="91440" tIns="45720" rIns="91440" bIns="45720" rtlCol="0" anchor="ctr" anchorCtr="0">
              <a:normAutofit fontScale="92500" lnSpcReduction="10000"/>
            </a:bodyPr>
            <a:lstStyle>
              <a:lvl1pPr algn="l" defTabSz="457189" rtl="0" eaLnBrk="1" latinLnBrk="0" hangingPunct="1">
                <a:spcBef>
                  <a:spcPct val="0"/>
                </a:spcBef>
                <a:buNone/>
                <a:defRPr sz="4000" b="0" kern="1200" cap="all">
                  <a:solidFill>
                    <a:schemeClr val="bg1"/>
                  </a:solidFill>
                  <a:latin typeface="Century Gothic" panose="020B0502020202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600" dirty="0">
                  <a:solidFill>
                    <a:schemeClr val="accent2">
                      <a:lumMod val="20000"/>
                      <a:lumOff val="80000"/>
                    </a:schemeClr>
                  </a:solidFill>
                </a:rPr>
                <a:t>Mitigation strategy</a:t>
              </a:r>
              <a:r>
                <a:rPr lang="en-US" sz="2800" dirty="0">
                  <a:solidFill>
                    <a:schemeClr val="accent2">
                      <a:lumMod val="20000"/>
                      <a:lumOff val="80000"/>
                    </a:schemeClr>
                  </a:solidFill>
                </a:rPr>
                <a:t> </a:t>
              </a:r>
            </a:p>
          </p:txBody>
        </p:sp>
        <p:sp>
          <p:nvSpPr>
            <p:cNvPr id="16" name="Content Placeholder 2">
              <a:extLst>
                <a:ext uri="{FF2B5EF4-FFF2-40B4-BE49-F238E27FC236}">
                  <a16:creationId xmlns:a16="http://schemas.microsoft.com/office/drawing/2014/main" id="{0F1AD145-51FA-973D-F37E-70611706EF42}"/>
                </a:ext>
              </a:extLst>
            </p:cNvPr>
            <p:cNvSpPr txBox="1">
              <a:spLocks/>
            </p:cNvSpPr>
            <p:nvPr/>
          </p:nvSpPr>
          <p:spPr>
            <a:xfrm>
              <a:off x="217717" y="1284515"/>
              <a:ext cx="3838409" cy="4371256"/>
            </a:xfrm>
            <a:prstGeom prst="rect">
              <a:avLst/>
            </a:prstGeom>
            <a:grpFill/>
          </p:spPr>
          <p:txBody>
            <a:bodyPr vert="horz" lIns="91440" tIns="45720" rIns="91440" bIns="45720" rtlCol="0" anchor="t" anchorCtr="0">
              <a:normAutofit/>
            </a:bodyPr>
            <a:lstStyle>
              <a:lvl1pPr marL="305992" indent="-305992" algn="l" defTabSz="457189" rtl="0" eaLnBrk="1" latinLnBrk="0" hangingPunct="1">
                <a:spcBef>
                  <a:spcPct val="20000"/>
                </a:spcBef>
                <a:spcAft>
                  <a:spcPts val="600"/>
                </a:spcAft>
                <a:buClr>
                  <a:schemeClr val="tx2">
                    <a:lumMod val="75000"/>
                  </a:schemeClr>
                </a:buClr>
                <a:buSzPct val="90000"/>
                <a:buFont typeface="Wingdings 2" panose="05020102010507070707" pitchFamily="18" charset="2"/>
                <a:buChar char=""/>
                <a:defRPr sz="2800" kern="1200">
                  <a:solidFill>
                    <a:schemeClr val="tx1">
                      <a:lumMod val="85000"/>
                      <a:lumOff val="15000"/>
                    </a:schemeClr>
                  </a:solidFill>
                  <a:latin typeface="Century Gothic" panose="020B0502020202020204" pitchFamily="34" charset="0"/>
                  <a:ea typeface="+mn-ea"/>
                  <a:cs typeface="+mn-cs"/>
                </a:defRPr>
              </a:lvl1pPr>
              <a:lvl2pPr marL="629984" indent="-305992" algn="l" defTabSz="457189" rtl="0" eaLnBrk="1" latinLnBrk="0" hangingPunct="1">
                <a:spcBef>
                  <a:spcPct val="20000"/>
                </a:spcBef>
                <a:spcAft>
                  <a:spcPts val="600"/>
                </a:spcAft>
                <a:buClr>
                  <a:schemeClr val="tx2">
                    <a:lumMod val="75000"/>
                  </a:schemeClr>
                </a:buClr>
                <a:buSzPct val="92000"/>
                <a:buFont typeface="Century Gothic" panose="020B0502020202020204" pitchFamily="34" charset="0"/>
                <a:buChar char="–"/>
                <a:defRPr sz="2000" kern="1200">
                  <a:solidFill>
                    <a:schemeClr val="tx1">
                      <a:lumMod val="85000"/>
                      <a:lumOff val="15000"/>
                    </a:schemeClr>
                  </a:solidFill>
                  <a:latin typeface="Century Gothic" panose="020B0502020202020204" pitchFamily="34" charset="0"/>
                  <a:ea typeface="+mn-ea"/>
                  <a:cs typeface="+mn-cs"/>
                </a:defRPr>
              </a:lvl2pPr>
              <a:lvl3pPr marL="899978" indent="-269993" algn="l" defTabSz="457189" rtl="0" eaLnBrk="1" latinLnBrk="0" hangingPunct="1">
                <a:spcBef>
                  <a:spcPct val="20000"/>
                </a:spcBef>
                <a:spcAft>
                  <a:spcPts val="600"/>
                </a:spcAft>
                <a:buClr>
                  <a:schemeClr val="tx2">
                    <a:lumMod val="75000"/>
                  </a:schemeClr>
                </a:buClr>
                <a:buSzPct val="92000"/>
                <a:buFont typeface="Wingdings 2" panose="05020102010507070707" pitchFamily="18" charset="2"/>
                <a:buChar char=""/>
                <a:defRPr sz="1400" kern="1200">
                  <a:solidFill>
                    <a:schemeClr val="tx1">
                      <a:lumMod val="85000"/>
                      <a:lumOff val="15000"/>
                    </a:schemeClr>
                  </a:solidFill>
                  <a:latin typeface="Century Gothic" panose="020B0502020202020204" pitchFamily="34" charset="0"/>
                  <a:ea typeface="+mn-ea"/>
                  <a:cs typeface="+mn-cs"/>
                </a:defRPr>
              </a:lvl3pPr>
              <a:lvl4pPr marL="1241969" indent="-233994" algn="l" defTabSz="457189" rtl="0" eaLnBrk="1" latinLnBrk="0" hangingPunct="1">
                <a:spcBef>
                  <a:spcPct val="20000"/>
                </a:spcBef>
                <a:spcAft>
                  <a:spcPts val="600"/>
                </a:spcAft>
                <a:buClr>
                  <a:srgbClr val="1F2E58"/>
                </a:buClr>
                <a:buSzPct val="92000"/>
                <a:buFont typeface="Wingdings 2" panose="05020102010507070707" pitchFamily="18" charset="2"/>
                <a:buChar char=""/>
                <a:defRPr sz="1200" kern="1200">
                  <a:solidFill>
                    <a:schemeClr val="tx1">
                      <a:lumMod val="85000"/>
                      <a:lumOff val="15000"/>
                    </a:schemeClr>
                  </a:solidFill>
                  <a:latin typeface="Century Gothic" panose="020B0502020202020204" pitchFamily="34" charset="0"/>
                  <a:ea typeface="+mn-ea"/>
                  <a:cs typeface="+mn-cs"/>
                </a:defRPr>
              </a:lvl4pPr>
              <a:lvl5pPr marL="1601960" indent="-233994" algn="l" defTabSz="457189" rtl="0" eaLnBrk="1" latinLnBrk="0" hangingPunct="1">
                <a:spcBef>
                  <a:spcPct val="20000"/>
                </a:spcBef>
                <a:spcAft>
                  <a:spcPts val="600"/>
                </a:spcAft>
                <a:buClr>
                  <a:srgbClr val="1F2E58"/>
                </a:buClr>
                <a:buSzPct val="92000"/>
                <a:buFont typeface="Wingdings 2" panose="05020102010507070707" pitchFamily="18" charset="2"/>
                <a:buChar char=""/>
                <a:defRPr sz="1200" kern="1200">
                  <a:solidFill>
                    <a:schemeClr val="tx1">
                      <a:lumMod val="85000"/>
                      <a:lumOff val="15000"/>
                    </a:schemeClr>
                  </a:solidFill>
                  <a:latin typeface="Century Gothic" panose="020B0502020202020204" pitchFamily="34" charset="0"/>
                  <a:ea typeface="+mn-ea"/>
                  <a:cs typeface="+mn-cs"/>
                </a:defRPr>
              </a:lvl5pPr>
              <a:lvl6pPr marL="1899953" indent="-228594" algn="l" defTabSz="457189"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199945" indent="-228594" algn="l" defTabSz="457189"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499938" indent="-228594" algn="l" defTabSz="457189"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799930" indent="-228594" algn="l" defTabSz="457189"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endParaRPr lang="en-US" sz="1300" dirty="0">
                <a:solidFill>
                  <a:schemeClr val="accent2">
                    <a:lumMod val="20000"/>
                    <a:lumOff val="80000"/>
                  </a:schemeClr>
                </a:solidFill>
              </a:endParaRPr>
            </a:p>
            <a:p>
              <a:pPr>
                <a:buClr>
                  <a:schemeClr val="accent2">
                    <a:lumMod val="75000"/>
                  </a:schemeClr>
                </a:buClr>
              </a:pPr>
              <a:r>
                <a:rPr lang="en-US" sz="2400" dirty="0">
                  <a:solidFill>
                    <a:schemeClr val="accent2">
                      <a:lumMod val="20000"/>
                      <a:lumOff val="80000"/>
                    </a:schemeClr>
                  </a:solidFill>
                </a:rPr>
                <a:t>Mitigation Goals</a:t>
              </a:r>
            </a:p>
            <a:p>
              <a:pPr lvl="1">
                <a:buClr>
                  <a:schemeClr val="accent2">
                    <a:lumMod val="75000"/>
                  </a:schemeClr>
                </a:buClr>
              </a:pPr>
              <a:r>
                <a:rPr lang="en-US" sz="1600" dirty="0">
                  <a:solidFill>
                    <a:schemeClr val="accent2">
                      <a:lumMod val="20000"/>
                      <a:lumOff val="80000"/>
                    </a:schemeClr>
                  </a:solidFill>
                </a:rPr>
                <a:t>Based upon findings of the Risk and Capability Assessments​</a:t>
              </a:r>
            </a:p>
            <a:p>
              <a:pPr lvl="1">
                <a:buClr>
                  <a:schemeClr val="accent2">
                    <a:lumMod val="75000"/>
                  </a:schemeClr>
                </a:buClr>
              </a:pPr>
              <a:r>
                <a:rPr lang="en-US" sz="1600" dirty="0">
                  <a:solidFill>
                    <a:schemeClr val="accent2">
                      <a:lumMod val="20000"/>
                      <a:lumOff val="80000"/>
                    </a:schemeClr>
                  </a:solidFill>
                </a:rPr>
                <a:t>Lessons learned from previous and ongoing mitigation projects</a:t>
              </a:r>
            </a:p>
            <a:p>
              <a:pPr>
                <a:buClr>
                  <a:schemeClr val="accent2">
                    <a:lumMod val="75000"/>
                  </a:schemeClr>
                </a:buClr>
              </a:pPr>
              <a:r>
                <a:rPr lang="en-US" sz="2400" dirty="0">
                  <a:solidFill>
                    <a:schemeClr val="accent2">
                      <a:lumMod val="20000"/>
                      <a:lumOff val="80000"/>
                    </a:schemeClr>
                  </a:solidFill>
                </a:rPr>
                <a:t>Identification and analysis of mitigation projects addressing natural hazards.</a:t>
              </a:r>
            </a:p>
          </p:txBody>
        </p:sp>
        <p:sp>
          <p:nvSpPr>
            <p:cNvPr id="17" name="Rectangle 16">
              <a:extLst>
                <a:ext uri="{FF2B5EF4-FFF2-40B4-BE49-F238E27FC236}">
                  <a16:creationId xmlns:a16="http://schemas.microsoft.com/office/drawing/2014/main" id="{D32AC100-6D8B-F4C9-2E1E-04F5A617774C}"/>
                </a:ext>
              </a:extLst>
            </p:cNvPr>
            <p:cNvSpPr/>
            <p:nvPr/>
          </p:nvSpPr>
          <p:spPr>
            <a:xfrm>
              <a:off x="217717" y="200760"/>
              <a:ext cx="3838407" cy="15847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20000"/>
                    <a:lumOff val="80000"/>
                  </a:schemeClr>
                </a:solidFill>
              </a:endParaRPr>
            </a:p>
          </p:txBody>
        </p:sp>
      </p:grpSp>
    </p:spTree>
    <p:extLst>
      <p:ext uri="{BB962C8B-B14F-4D97-AF65-F5344CB8AC3E}">
        <p14:creationId xmlns:p14="http://schemas.microsoft.com/office/powerpoint/2010/main" val="5580363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C83AA4-ED75-CC0F-1B60-0712CB3BAFB5}"/>
              </a:ext>
            </a:extLst>
          </p:cNvPr>
          <p:cNvSpPr>
            <a:spLocks noGrp="1"/>
          </p:cNvSpPr>
          <p:nvPr>
            <p:ph type="title"/>
          </p:nvPr>
        </p:nvSpPr>
        <p:spPr/>
        <p:txBody>
          <a:bodyPr/>
          <a:lstStyle/>
          <a:p>
            <a:r>
              <a:rPr lang="en-US" dirty="0"/>
              <a:t>Outreach &amp; Engagement – Key Dates</a:t>
            </a:r>
          </a:p>
        </p:txBody>
      </p:sp>
      <p:sp>
        <p:nvSpPr>
          <p:cNvPr id="3" name="Content Placeholder 2">
            <a:extLst>
              <a:ext uri="{FF2B5EF4-FFF2-40B4-BE49-F238E27FC236}">
                <a16:creationId xmlns:a16="http://schemas.microsoft.com/office/drawing/2014/main" id="{ACCB1FBF-24BF-136F-93E4-184B4F5BF33E}"/>
              </a:ext>
            </a:extLst>
          </p:cNvPr>
          <p:cNvSpPr>
            <a:spLocks noGrp="1"/>
          </p:cNvSpPr>
          <p:nvPr>
            <p:ph sz="half" idx="1"/>
          </p:nvPr>
        </p:nvSpPr>
        <p:spPr>
          <a:xfrm>
            <a:off x="581194" y="2228004"/>
            <a:ext cx="5940879" cy="4365636"/>
          </a:xfrm>
        </p:spPr>
        <p:txBody>
          <a:bodyPr>
            <a:normAutofit fontScale="85000" lnSpcReduction="20000"/>
          </a:bodyPr>
          <a:lstStyle/>
          <a:p>
            <a:pPr>
              <a:lnSpc>
                <a:spcPct val="120000"/>
              </a:lnSpc>
            </a:pPr>
            <a:r>
              <a:rPr lang="en-US" sz="2000" b="1" dirty="0"/>
              <a:t>OEM Website Updates Live to </a:t>
            </a:r>
            <a:br>
              <a:rPr lang="en-US" sz="2000" b="1" dirty="0"/>
            </a:br>
            <a:r>
              <a:rPr lang="en-US" sz="2000" b="1" dirty="0"/>
              <a:t>Promote Awareness &amp; Invite Participation</a:t>
            </a:r>
            <a:br>
              <a:rPr lang="en-US" sz="2000" dirty="0"/>
            </a:br>
            <a:r>
              <a:rPr lang="en-US" sz="2000" dirty="0"/>
              <a:t>January 1, 2023</a:t>
            </a:r>
          </a:p>
          <a:p>
            <a:pPr>
              <a:lnSpc>
                <a:spcPct val="120000"/>
              </a:lnSpc>
            </a:pPr>
            <a:r>
              <a:rPr lang="en-US" sz="2000" b="1" dirty="0"/>
              <a:t>Public Survey Print &amp; Digital Live to </a:t>
            </a:r>
            <a:br>
              <a:rPr lang="en-US" sz="2000" b="1" dirty="0"/>
            </a:br>
            <a:r>
              <a:rPr lang="en-US" sz="2000" b="1" dirty="0"/>
              <a:t>Collect Public Feedback on Hazard Mitigation</a:t>
            </a:r>
            <a:br>
              <a:rPr lang="en-US" sz="2000" dirty="0"/>
            </a:br>
            <a:r>
              <a:rPr lang="en-US" sz="2000" dirty="0"/>
              <a:t>January 1, 2023 through January 31, 2023</a:t>
            </a:r>
          </a:p>
          <a:p>
            <a:pPr>
              <a:lnSpc>
                <a:spcPct val="120000"/>
              </a:lnSpc>
            </a:pPr>
            <a:r>
              <a:rPr lang="en-US" sz="2000" b="1" dirty="0"/>
              <a:t>3 Public Meetings (details pending) to</a:t>
            </a:r>
            <a:br>
              <a:rPr lang="en-US" sz="2000" b="1" dirty="0"/>
            </a:br>
            <a:r>
              <a:rPr lang="en-US" sz="2000" b="1" dirty="0"/>
              <a:t>Present HMP &amp; Engage In-Person with City Residents </a:t>
            </a:r>
            <a:br>
              <a:rPr lang="en-US" sz="2000" dirty="0"/>
            </a:br>
            <a:r>
              <a:rPr lang="en-US" sz="2000" dirty="0"/>
              <a:t>January 15 through February 15, 2023</a:t>
            </a:r>
          </a:p>
          <a:p>
            <a:pPr lvl="1"/>
            <a:r>
              <a:rPr lang="en-US" sz="2000" dirty="0"/>
              <a:t>Selected Locations </a:t>
            </a:r>
          </a:p>
          <a:p>
            <a:pPr lvl="2"/>
            <a:r>
              <a:rPr lang="en-US" sz="2000" dirty="0"/>
              <a:t>Magnolia Park</a:t>
            </a:r>
          </a:p>
          <a:p>
            <a:pPr lvl="2"/>
            <a:r>
              <a:rPr lang="en-US" sz="2000" dirty="0"/>
              <a:t>Acres Home Multi Service Center</a:t>
            </a:r>
          </a:p>
          <a:p>
            <a:pPr lvl="2"/>
            <a:r>
              <a:rPr lang="en-US" sz="2000" dirty="0"/>
              <a:t>Sunnyside / Third Ward</a:t>
            </a:r>
          </a:p>
          <a:p>
            <a:endParaRPr lang="en-US" sz="2400" dirty="0"/>
          </a:p>
          <a:p>
            <a:pPr lvl="3"/>
            <a:endParaRPr lang="en-US" dirty="0"/>
          </a:p>
          <a:p>
            <a:pPr lvl="3"/>
            <a:endParaRPr lang="en-US" dirty="0"/>
          </a:p>
          <a:p>
            <a:pPr lvl="3"/>
            <a:endParaRPr lang="en-US" dirty="0"/>
          </a:p>
          <a:p>
            <a:pPr lvl="1"/>
            <a:endParaRPr lang="en-US" dirty="0"/>
          </a:p>
          <a:p>
            <a:pPr marL="0" indent="0">
              <a:buNone/>
            </a:pPr>
            <a:endParaRPr lang="en-US" dirty="0"/>
          </a:p>
        </p:txBody>
      </p:sp>
      <p:sp>
        <p:nvSpPr>
          <p:cNvPr id="5" name="Slide Number Placeholder 4">
            <a:extLst>
              <a:ext uri="{FF2B5EF4-FFF2-40B4-BE49-F238E27FC236}">
                <a16:creationId xmlns:a16="http://schemas.microsoft.com/office/drawing/2014/main" id="{1085CA5A-871E-1F24-DD26-DE3CC3AA6C7A}"/>
              </a:ext>
            </a:extLst>
          </p:cNvPr>
          <p:cNvSpPr>
            <a:spLocks noGrp="1"/>
          </p:cNvSpPr>
          <p:nvPr>
            <p:ph type="sldNum" sz="quarter" idx="12"/>
          </p:nvPr>
        </p:nvSpPr>
        <p:spPr/>
        <p:txBody>
          <a:bodyPr/>
          <a:lstStyle/>
          <a:p>
            <a:fld id="{D57F1E4F-1CFF-5643-939E-217C01CDF565}" type="slidenum">
              <a:rPr lang="en-US" smtClean="0"/>
              <a:pPr/>
              <a:t>11</a:t>
            </a:fld>
            <a:endParaRPr lang="en-US" dirty="0"/>
          </a:p>
        </p:txBody>
      </p:sp>
      <p:pic>
        <p:nvPicPr>
          <p:cNvPr id="9" name="Picture 8" descr="A picture containing text&#10;&#10;Description automatically generated">
            <a:extLst>
              <a:ext uri="{FF2B5EF4-FFF2-40B4-BE49-F238E27FC236}">
                <a16:creationId xmlns:a16="http://schemas.microsoft.com/office/drawing/2014/main" id="{99D896A9-ADE7-4F6A-DBA4-1E9A032079AE}"/>
              </a:ext>
            </a:extLst>
          </p:cNvPr>
          <p:cNvPicPr>
            <a:picLocks noChangeAspect="1"/>
          </p:cNvPicPr>
          <p:nvPr/>
        </p:nvPicPr>
        <p:blipFill>
          <a:blip r:embed="rId2"/>
          <a:stretch>
            <a:fillRect/>
          </a:stretch>
        </p:blipFill>
        <p:spPr>
          <a:xfrm>
            <a:off x="7048329" y="2006193"/>
            <a:ext cx="2476457" cy="3200400"/>
          </a:xfrm>
          <a:prstGeom prst="rect">
            <a:avLst/>
          </a:prstGeom>
          <a:ln>
            <a:solidFill>
              <a:schemeClr val="accent4">
                <a:lumMod val="50000"/>
              </a:schemeClr>
            </a:solidFill>
          </a:ln>
        </p:spPr>
      </p:pic>
      <p:pic>
        <p:nvPicPr>
          <p:cNvPr id="7" name="Picture 6" descr="Graphical user interface&#10;&#10;Description automatically generated">
            <a:extLst>
              <a:ext uri="{FF2B5EF4-FFF2-40B4-BE49-F238E27FC236}">
                <a16:creationId xmlns:a16="http://schemas.microsoft.com/office/drawing/2014/main" id="{5BB20C20-B17D-12BD-D4E9-5764E1FBDF59}"/>
              </a:ext>
            </a:extLst>
          </p:cNvPr>
          <p:cNvPicPr>
            <a:picLocks noChangeAspect="1"/>
          </p:cNvPicPr>
          <p:nvPr/>
        </p:nvPicPr>
        <p:blipFill>
          <a:blip r:embed="rId3"/>
          <a:stretch>
            <a:fillRect/>
          </a:stretch>
        </p:blipFill>
        <p:spPr>
          <a:xfrm>
            <a:off x="8655933" y="3539811"/>
            <a:ext cx="2428623" cy="3200400"/>
          </a:xfrm>
          <a:prstGeom prst="rect">
            <a:avLst/>
          </a:prstGeom>
          <a:ln>
            <a:solidFill>
              <a:schemeClr val="accent3">
                <a:lumMod val="75000"/>
              </a:schemeClr>
            </a:solidFill>
          </a:ln>
        </p:spPr>
      </p:pic>
      <p:sp>
        <p:nvSpPr>
          <p:cNvPr id="10" name="TextBox 9">
            <a:extLst>
              <a:ext uri="{FF2B5EF4-FFF2-40B4-BE49-F238E27FC236}">
                <a16:creationId xmlns:a16="http://schemas.microsoft.com/office/drawing/2014/main" id="{C71AEAC3-D235-22A6-E90C-1E199C0B8F30}"/>
              </a:ext>
            </a:extLst>
          </p:cNvPr>
          <p:cNvSpPr txBox="1"/>
          <p:nvPr/>
        </p:nvSpPr>
        <p:spPr>
          <a:xfrm rot="16200000">
            <a:off x="5190353" y="3419892"/>
            <a:ext cx="3402666" cy="369332"/>
          </a:xfrm>
          <a:prstGeom prst="rect">
            <a:avLst/>
          </a:prstGeom>
          <a:noFill/>
        </p:spPr>
        <p:txBody>
          <a:bodyPr wrap="square" rtlCol="0">
            <a:spAutoFit/>
          </a:bodyPr>
          <a:lstStyle/>
          <a:p>
            <a:r>
              <a:rPr lang="en-US" dirty="0">
                <a:solidFill>
                  <a:schemeClr val="accent2"/>
                </a:solidFill>
              </a:rPr>
              <a:t>Promotional </a:t>
            </a:r>
            <a:r>
              <a:rPr lang="en-US">
                <a:solidFill>
                  <a:schemeClr val="accent2"/>
                </a:solidFill>
              </a:rPr>
              <a:t>flyer </a:t>
            </a:r>
            <a:r>
              <a:rPr lang="en-US" sz="1400">
                <a:solidFill>
                  <a:schemeClr val="accent2"/>
                </a:solidFill>
              </a:rPr>
              <a:t>(</a:t>
            </a:r>
            <a:r>
              <a:rPr lang="en-US" sz="1400" dirty="0">
                <a:solidFill>
                  <a:schemeClr val="accent2"/>
                </a:solidFill>
              </a:rPr>
              <a:t>English/Spanish)</a:t>
            </a:r>
          </a:p>
        </p:txBody>
      </p:sp>
      <p:sp>
        <p:nvSpPr>
          <p:cNvPr id="11" name="TextBox 10">
            <a:extLst>
              <a:ext uri="{FF2B5EF4-FFF2-40B4-BE49-F238E27FC236}">
                <a16:creationId xmlns:a16="http://schemas.microsoft.com/office/drawing/2014/main" id="{9D085DE5-F82E-9F7E-A4A1-2CD103FA6C32}"/>
              </a:ext>
            </a:extLst>
          </p:cNvPr>
          <p:cNvSpPr txBox="1"/>
          <p:nvPr/>
        </p:nvSpPr>
        <p:spPr>
          <a:xfrm rot="16200000">
            <a:off x="7375676" y="5587029"/>
            <a:ext cx="1957169" cy="584775"/>
          </a:xfrm>
          <a:prstGeom prst="rect">
            <a:avLst/>
          </a:prstGeom>
          <a:noFill/>
        </p:spPr>
        <p:txBody>
          <a:bodyPr wrap="square" rtlCol="0">
            <a:spAutoFit/>
          </a:bodyPr>
          <a:lstStyle/>
          <a:p>
            <a:r>
              <a:rPr lang="en-US" dirty="0">
                <a:solidFill>
                  <a:schemeClr val="accent2"/>
                </a:solidFill>
              </a:rPr>
              <a:t>Survey tool</a:t>
            </a:r>
          </a:p>
          <a:p>
            <a:r>
              <a:rPr lang="en-US" sz="1400" dirty="0">
                <a:solidFill>
                  <a:schemeClr val="accent2"/>
                </a:solidFill>
              </a:rPr>
              <a:t>(English/Spanish)</a:t>
            </a:r>
          </a:p>
        </p:txBody>
      </p:sp>
      <p:sp>
        <p:nvSpPr>
          <p:cNvPr id="6" name="Footer Placeholder 13">
            <a:extLst>
              <a:ext uri="{FF2B5EF4-FFF2-40B4-BE49-F238E27FC236}">
                <a16:creationId xmlns:a16="http://schemas.microsoft.com/office/drawing/2014/main" id="{11899010-D700-A047-7D0D-A19FEF753178}"/>
              </a:ext>
            </a:extLst>
          </p:cNvPr>
          <p:cNvSpPr>
            <a:spLocks noGrp="1"/>
          </p:cNvSpPr>
          <p:nvPr>
            <p:ph type="ftr" sz="quarter" idx="11"/>
          </p:nvPr>
        </p:nvSpPr>
        <p:spPr>
          <a:xfrm>
            <a:off x="581193" y="6185280"/>
            <a:ext cx="11029615" cy="369451"/>
          </a:xfrm>
        </p:spPr>
        <p:txBody>
          <a:bodyPr/>
          <a:lstStyle/>
          <a:p>
            <a:pPr algn="ctr"/>
            <a:r>
              <a:rPr lang="en-US" dirty="0">
                <a:solidFill>
                  <a:srgbClr val="BCBCBC"/>
                </a:solidFill>
              </a:rPr>
              <a:t>Houston HMP Update</a:t>
            </a:r>
          </a:p>
        </p:txBody>
      </p:sp>
    </p:spTree>
    <p:extLst>
      <p:ext uri="{BB962C8B-B14F-4D97-AF65-F5344CB8AC3E}">
        <p14:creationId xmlns:p14="http://schemas.microsoft.com/office/powerpoint/2010/main" val="11503512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F89095-8788-8728-F0F9-1C85550CD114}"/>
              </a:ext>
            </a:extLst>
          </p:cNvPr>
          <p:cNvSpPr>
            <a:spLocks noGrp="1"/>
          </p:cNvSpPr>
          <p:nvPr>
            <p:ph type="title"/>
          </p:nvPr>
        </p:nvSpPr>
        <p:spPr/>
        <p:txBody>
          <a:bodyPr/>
          <a:lstStyle/>
          <a:p>
            <a:r>
              <a:rPr lang="en-US" dirty="0"/>
              <a:t>Outreach &amp; Publicity</a:t>
            </a:r>
          </a:p>
        </p:txBody>
      </p:sp>
      <p:sp>
        <p:nvSpPr>
          <p:cNvPr id="3" name="Content Placeholder 2">
            <a:extLst>
              <a:ext uri="{FF2B5EF4-FFF2-40B4-BE49-F238E27FC236}">
                <a16:creationId xmlns:a16="http://schemas.microsoft.com/office/drawing/2014/main" id="{81D5FEAC-58A5-AEB8-9566-7D73DC263BF3}"/>
              </a:ext>
            </a:extLst>
          </p:cNvPr>
          <p:cNvSpPr>
            <a:spLocks noGrp="1"/>
          </p:cNvSpPr>
          <p:nvPr>
            <p:ph idx="1"/>
          </p:nvPr>
        </p:nvSpPr>
        <p:spPr>
          <a:xfrm>
            <a:off x="581191" y="2013628"/>
            <a:ext cx="11029615" cy="4229965"/>
          </a:xfrm>
        </p:spPr>
        <p:txBody>
          <a:bodyPr>
            <a:normAutofit fontScale="77500" lnSpcReduction="20000"/>
          </a:bodyPr>
          <a:lstStyle/>
          <a:p>
            <a:r>
              <a:rPr lang="en-US" dirty="0"/>
              <a:t>Objective is to activate local networks to spread the word and invite participation. </a:t>
            </a:r>
          </a:p>
          <a:p>
            <a:r>
              <a:rPr lang="en-US" dirty="0"/>
              <a:t>Email blasts/bulletins through established communications networks </a:t>
            </a:r>
          </a:p>
          <a:p>
            <a:pPr lvl="1"/>
            <a:r>
              <a:rPr lang="en-US" dirty="0"/>
              <a:t>Complete Communities Monthly Newsletter</a:t>
            </a:r>
          </a:p>
          <a:p>
            <a:pPr lvl="1"/>
            <a:r>
              <a:rPr lang="en-US" dirty="0"/>
              <a:t>OEM contact lists</a:t>
            </a:r>
          </a:p>
          <a:p>
            <a:pPr lvl="1"/>
            <a:r>
              <a:rPr lang="en-US" dirty="0"/>
              <a:t>And more</a:t>
            </a:r>
          </a:p>
          <a:p>
            <a:r>
              <a:rPr lang="en-US" dirty="0"/>
              <a:t>Outreach to City of Houston District Council Members</a:t>
            </a:r>
          </a:p>
          <a:p>
            <a:r>
              <a:rPr lang="en-US" dirty="0"/>
              <a:t>Social Media Posts</a:t>
            </a:r>
          </a:p>
          <a:p>
            <a:r>
              <a:rPr lang="en-US" dirty="0"/>
              <a:t>Communications will Include:</a:t>
            </a:r>
          </a:p>
          <a:p>
            <a:pPr lvl="1"/>
            <a:r>
              <a:rPr lang="en-US" dirty="0"/>
              <a:t>Link to Survey, Meeting Invitation, Link to OEM website &amp; flyer</a:t>
            </a:r>
          </a:p>
          <a:p>
            <a:r>
              <a:rPr lang="en-US" dirty="0"/>
              <a:t>Spanish Interpretation &amp; ASL provided</a:t>
            </a:r>
          </a:p>
          <a:p>
            <a:endParaRPr lang="en-US" dirty="0"/>
          </a:p>
          <a:p>
            <a:endParaRPr lang="en-US" dirty="0"/>
          </a:p>
          <a:p>
            <a:endParaRPr lang="en-US" dirty="0"/>
          </a:p>
        </p:txBody>
      </p:sp>
      <p:sp>
        <p:nvSpPr>
          <p:cNvPr id="5" name="Slide Number Placeholder 4">
            <a:extLst>
              <a:ext uri="{FF2B5EF4-FFF2-40B4-BE49-F238E27FC236}">
                <a16:creationId xmlns:a16="http://schemas.microsoft.com/office/drawing/2014/main" id="{3A79D76E-06B5-2E8C-AF72-E702FD798ED2}"/>
              </a:ext>
            </a:extLst>
          </p:cNvPr>
          <p:cNvSpPr>
            <a:spLocks noGrp="1"/>
          </p:cNvSpPr>
          <p:nvPr>
            <p:ph type="sldNum" sz="quarter" idx="12"/>
          </p:nvPr>
        </p:nvSpPr>
        <p:spPr/>
        <p:txBody>
          <a:bodyPr/>
          <a:lstStyle/>
          <a:p>
            <a:fld id="{D57F1E4F-1CFF-5643-939E-217C01CDF565}" type="slidenum">
              <a:rPr lang="en-US" smtClean="0"/>
              <a:pPr/>
              <a:t>12</a:t>
            </a:fld>
            <a:endParaRPr lang="en-US" dirty="0"/>
          </a:p>
        </p:txBody>
      </p:sp>
      <p:sp>
        <p:nvSpPr>
          <p:cNvPr id="15" name="Footer Placeholder 13">
            <a:extLst>
              <a:ext uri="{FF2B5EF4-FFF2-40B4-BE49-F238E27FC236}">
                <a16:creationId xmlns:a16="http://schemas.microsoft.com/office/drawing/2014/main" id="{B4A45399-88D7-E996-D42E-7A275261027C}"/>
              </a:ext>
            </a:extLst>
          </p:cNvPr>
          <p:cNvSpPr>
            <a:spLocks noGrp="1"/>
          </p:cNvSpPr>
          <p:nvPr>
            <p:ph type="ftr" sz="quarter" idx="11"/>
          </p:nvPr>
        </p:nvSpPr>
        <p:spPr>
          <a:xfrm>
            <a:off x="581193" y="6185280"/>
            <a:ext cx="11029615" cy="369451"/>
          </a:xfrm>
        </p:spPr>
        <p:txBody>
          <a:bodyPr/>
          <a:lstStyle/>
          <a:p>
            <a:r>
              <a:rPr lang="en-US" dirty="0"/>
              <a:t>Houston HMP Update</a:t>
            </a:r>
          </a:p>
        </p:txBody>
      </p:sp>
    </p:spTree>
    <p:extLst>
      <p:ext uri="{BB962C8B-B14F-4D97-AF65-F5344CB8AC3E}">
        <p14:creationId xmlns:p14="http://schemas.microsoft.com/office/powerpoint/2010/main" val="32456209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C9B9D2-E489-8912-0C21-A2183F09E79B}"/>
              </a:ext>
            </a:extLst>
          </p:cNvPr>
          <p:cNvSpPr>
            <a:spLocks noGrp="1"/>
          </p:cNvSpPr>
          <p:nvPr>
            <p:ph type="title"/>
          </p:nvPr>
        </p:nvSpPr>
        <p:spPr/>
        <p:txBody>
          <a:bodyPr>
            <a:normAutofit fontScale="90000"/>
          </a:bodyPr>
          <a:lstStyle/>
          <a:p>
            <a:r>
              <a:rPr lang="en-US" dirty="0">
                <a:latin typeface="Century Gothic"/>
              </a:rPr>
              <a:t>LETTER OF Extraordinary Circumstance</a:t>
            </a:r>
          </a:p>
        </p:txBody>
      </p:sp>
      <p:sp>
        <p:nvSpPr>
          <p:cNvPr id="3" name="Content Placeholder 2">
            <a:extLst>
              <a:ext uri="{FF2B5EF4-FFF2-40B4-BE49-F238E27FC236}">
                <a16:creationId xmlns:a16="http://schemas.microsoft.com/office/drawing/2014/main" id="{B58C4C1C-B578-1A5F-590D-D72B2FFEB842}"/>
              </a:ext>
            </a:extLst>
          </p:cNvPr>
          <p:cNvSpPr>
            <a:spLocks noGrp="1"/>
          </p:cNvSpPr>
          <p:nvPr>
            <p:ph idx="1"/>
          </p:nvPr>
        </p:nvSpPr>
        <p:spPr/>
        <p:txBody>
          <a:bodyPr/>
          <a:lstStyle/>
          <a:p>
            <a:pPr marL="305435" indent="-305435"/>
            <a:r>
              <a:rPr lang="en-US" dirty="0">
                <a:latin typeface="Century Gothic"/>
              </a:rPr>
              <a:t>OEM is in the final stages and expect completion in April 2023.</a:t>
            </a:r>
          </a:p>
          <a:p>
            <a:pPr marL="305435" indent="-305435">
              <a:buClr>
                <a:srgbClr val="7F7234"/>
              </a:buClr>
            </a:pPr>
            <a:r>
              <a:rPr lang="en-US" dirty="0">
                <a:latin typeface="Century Gothic"/>
              </a:rPr>
              <a:t>The Kingwood Diversion Channel intercepts drainage from Montgomery County and routes it to Lake Houston. Expansion of the channel is needed to increase capacity and protect the community from flooding. This type of project is an investment in our community’s safety and sustainability and will enhance our resilience. </a:t>
            </a:r>
            <a:endParaRPr lang="en-US" dirty="0"/>
          </a:p>
        </p:txBody>
      </p:sp>
      <p:sp>
        <p:nvSpPr>
          <p:cNvPr id="4" name="Slide Number Placeholder 3">
            <a:extLst>
              <a:ext uri="{FF2B5EF4-FFF2-40B4-BE49-F238E27FC236}">
                <a16:creationId xmlns:a16="http://schemas.microsoft.com/office/drawing/2014/main" id="{2141D5B0-228A-B069-E207-6CD0D54E062D}"/>
              </a:ext>
            </a:extLst>
          </p:cNvPr>
          <p:cNvSpPr>
            <a:spLocks noGrp="1"/>
          </p:cNvSpPr>
          <p:nvPr>
            <p:ph type="sldNum" sz="quarter" idx="12"/>
          </p:nvPr>
        </p:nvSpPr>
        <p:spPr/>
        <p:txBody>
          <a:bodyPr/>
          <a:lstStyle/>
          <a:p>
            <a:fld id="{D57F1E4F-1CFF-5643-939E-217C01CDF565}" type="slidenum">
              <a:rPr lang="en-US" smtClean="0"/>
              <a:pPr/>
              <a:t>13</a:t>
            </a:fld>
            <a:endParaRPr lang="en-US" dirty="0"/>
          </a:p>
        </p:txBody>
      </p:sp>
    </p:spTree>
    <p:extLst>
      <p:ext uri="{BB962C8B-B14F-4D97-AF65-F5344CB8AC3E}">
        <p14:creationId xmlns:p14="http://schemas.microsoft.com/office/powerpoint/2010/main" val="33097920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3598B6E6-8B60-4CF0-A0FD-AFC3EB20DABF}"/>
              </a:ext>
            </a:extLst>
          </p:cNvPr>
          <p:cNvSpPr>
            <a:spLocks noGrp="1"/>
          </p:cNvSpPr>
          <p:nvPr>
            <p:ph type="ftr" sz="quarter" idx="11"/>
          </p:nvPr>
        </p:nvSpPr>
        <p:spPr>
          <a:xfrm>
            <a:off x="228600" y="6356352"/>
            <a:ext cx="8610600" cy="365125"/>
          </a:xfrm>
        </p:spPr>
        <p:txBody>
          <a:bodyPr/>
          <a:lstStyle/>
          <a:p>
            <a:pPr algn="l">
              <a:defRPr/>
            </a:pPr>
            <a:r>
              <a:rPr lang="en-US" sz="1200" b="1" dirty="0"/>
              <a:t> </a:t>
            </a:r>
            <a:endParaRPr kumimoji="0" lang="en-US" sz="1200" b="0" i="0" u="none" strike="noStrike" kern="1200" cap="none" spc="0" normalizeH="0" baseline="0" noProof="0" dirty="0">
              <a:ln>
                <a:noFill/>
              </a:ln>
              <a:solidFill>
                <a:srgbClr val="012C3B"/>
              </a:solidFill>
              <a:effectLst/>
              <a:uLnTx/>
              <a:uFillTx/>
              <a:latin typeface="Trebuchet MS" panose="020B0603020202020204" pitchFamily="34" charset="0"/>
              <a:ea typeface="+mn-ea"/>
              <a:cs typeface="+mn-cs"/>
            </a:endParaRPr>
          </a:p>
        </p:txBody>
      </p:sp>
      <p:sp>
        <p:nvSpPr>
          <p:cNvPr id="5" name="Content Placeholder 4">
            <a:extLst>
              <a:ext uri="{FF2B5EF4-FFF2-40B4-BE49-F238E27FC236}">
                <a16:creationId xmlns:a16="http://schemas.microsoft.com/office/drawing/2014/main" id="{03FEB3DA-0F4C-46AE-9E1F-F9D6637DF6B3}"/>
              </a:ext>
            </a:extLst>
          </p:cNvPr>
          <p:cNvSpPr>
            <a:spLocks noGrp="1"/>
          </p:cNvSpPr>
          <p:nvPr>
            <p:ph idx="1"/>
          </p:nvPr>
        </p:nvSpPr>
        <p:spPr>
          <a:xfrm>
            <a:off x="838200" y="2005014"/>
            <a:ext cx="10515600" cy="4351338"/>
          </a:xfrm>
        </p:spPr>
        <p:txBody>
          <a:bodyPr>
            <a:normAutofit fontScale="92500" lnSpcReduction="20000"/>
          </a:bodyPr>
          <a:lstStyle/>
          <a:p>
            <a:r>
              <a:rPr lang="en-US" sz="3200" dirty="0"/>
              <a:t>269,285 contacts are registered to receive alerts.</a:t>
            </a:r>
          </a:p>
          <a:p>
            <a:pPr lvl="1"/>
            <a:r>
              <a:rPr lang="en-US" dirty="0"/>
              <a:t>106k </a:t>
            </a:r>
            <a:r>
              <a:rPr lang="en-US" dirty="0" err="1"/>
              <a:t>CitizensNet</a:t>
            </a:r>
            <a:r>
              <a:rPr lang="en-US" dirty="0"/>
              <a:t> </a:t>
            </a:r>
          </a:p>
          <a:p>
            <a:pPr lvl="1"/>
            <a:r>
              <a:rPr lang="en-US" dirty="0"/>
              <a:t>22k </a:t>
            </a:r>
            <a:r>
              <a:rPr lang="en-US" dirty="0" err="1"/>
              <a:t>AlertHouston</a:t>
            </a:r>
            <a:r>
              <a:rPr lang="en-US" dirty="0"/>
              <a:t> </a:t>
            </a:r>
          </a:p>
          <a:p>
            <a:pPr lvl="1"/>
            <a:r>
              <a:rPr lang="en-US" dirty="0"/>
              <a:t>16k STEAR</a:t>
            </a:r>
          </a:p>
          <a:p>
            <a:r>
              <a:rPr lang="en-US" sz="2800" dirty="0"/>
              <a:t>Can be sent to individual, groups, or geo-targeted</a:t>
            </a:r>
          </a:p>
          <a:p>
            <a:r>
              <a:rPr lang="en-US" dirty="0"/>
              <a:t>Alert Categories</a:t>
            </a:r>
          </a:p>
          <a:p>
            <a:pPr lvl="1"/>
            <a:r>
              <a:rPr lang="en-US" b="0" i="0" u="none" strike="noStrike" dirty="0">
                <a:solidFill>
                  <a:srgbClr val="000000"/>
                </a:solidFill>
                <a:effectLst/>
                <a:latin typeface="YALBs5G79lw 0"/>
              </a:rPr>
              <a:t>Emergency Incidents</a:t>
            </a:r>
            <a:endParaRPr lang="en-US" dirty="0">
              <a:solidFill>
                <a:srgbClr val="000000"/>
              </a:solidFill>
              <a:effectLst/>
              <a:latin typeface="YALBs5G79lw 0"/>
            </a:endParaRPr>
          </a:p>
          <a:p>
            <a:pPr lvl="1"/>
            <a:r>
              <a:rPr lang="en-US" b="0" i="0" u="none" strike="noStrike" dirty="0">
                <a:solidFill>
                  <a:srgbClr val="000000"/>
                </a:solidFill>
                <a:effectLst/>
                <a:latin typeface="YALBs5G79lw 0"/>
              </a:rPr>
              <a:t>Recovery</a:t>
            </a:r>
            <a:endParaRPr lang="en-US" dirty="0">
              <a:solidFill>
                <a:srgbClr val="000000"/>
              </a:solidFill>
              <a:effectLst/>
              <a:latin typeface="YALBs5G79lw 0"/>
            </a:endParaRPr>
          </a:p>
          <a:p>
            <a:pPr lvl="1"/>
            <a:r>
              <a:rPr lang="en-US" b="0" i="0" u="none" strike="noStrike" dirty="0">
                <a:solidFill>
                  <a:srgbClr val="000000"/>
                </a:solidFill>
                <a:effectLst/>
                <a:latin typeface="YALBs5G79lw 0"/>
              </a:rPr>
              <a:t>Major Traffic &amp; Transit</a:t>
            </a:r>
            <a:endParaRPr lang="en-US" dirty="0">
              <a:solidFill>
                <a:srgbClr val="000000"/>
              </a:solidFill>
              <a:effectLst/>
              <a:latin typeface="YALBs5G79lw 0"/>
            </a:endParaRPr>
          </a:p>
          <a:p>
            <a:pPr lvl="1"/>
            <a:r>
              <a:rPr lang="en-US" b="0" i="0" u="none" strike="noStrike" dirty="0">
                <a:solidFill>
                  <a:srgbClr val="000000"/>
                </a:solidFill>
                <a:effectLst/>
                <a:latin typeface="YALBs5G79lw 0"/>
              </a:rPr>
              <a:t>Missing People</a:t>
            </a:r>
            <a:endParaRPr lang="en-US" dirty="0">
              <a:solidFill>
                <a:srgbClr val="000000"/>
              </a:solidFill>
              <a:effectLst/>
              <a:latin typeface="YALBs5G79lw 0"/>
            </a:endParaRPr>
          </a:p>
          <a:p>
            <a:pPr lvl="1"/>
            <a:r>
              <a:rPr lang="en-US" b="0" i="0" u="none" strike="noStrike" dirty="0">
                <a:solidFill>
                  <a:srgbClr val="000000"/>
                </a:solidFill>
                <a:effectLst/>
                <a:latin typeface="YALBs5G79lw 0"/>
              </a:rPr>
              <a:t>Severe Weather</a:t>
            </a:r>
            <a:endParaRPr lang="en-US" dirty="0">
              <a:solidFill>
                <a:srgbClr val="000000"/>
              </a:solidFill>
              <a:effectLst/>
              <a:latin typeface="YALBs5G79lw 0"/>
            </a:endParaRPr>
          </a:p>
          <a:p>
            <a:pPr lvl="1"/>
            <a:r>
              <a:rPr lang="en-US" b="0" i="0" u="none" strike="noStrike" dirty="0">
                <a:solidFill>
                  <a:srgbClr val="000000"/>
                </a:solidFill>
                <a:effectLst/>
                <a:latin typeface="YALBs5G79lw 0"/>
              </a:rPr>
              <a:t>Special Events &amp; Planned Drills</a:t>
            </a:r>
            <a:endParaRPr lang="en-US" dirty="0">
              <a:solidFill>
                <a:srgbClr val="000000"/>
              </a:solidFill>
              <a:effectLst/>
              <a:latin typeface="YALBs5G79lw 0"/>
            </a:endParaRPr>
          </a:p>
          <a:p>
            <a:pPr lvl="1"/>
            <a:r>
              <a:rPr lang="en-US" b="0" i="0" u="none" strike="noStrike" dirty="0">
                <a:solidFill>
                  <a:srgbClr val="000000"/>
                </a:solidFill>
                <a:effectLst/>
                <a:latin typeface="YALBs5G79lw 0"/>
              </a:rPr>
              <a:t>Asthma Air Aware Day</a:t>
            </a:r>
            <a:endParaRPr lang="en-US" dirty="0">
              <a:solidFill>
                <a:srgbClr val="000000"/>
              </a:solidFill>
              <a:effectLst/>
              <a:latin typeface="YALBs5G79lw 0"/>
            </a:endParaRPr>
          </a:p>
          <a:p>
            <a:endParaRPr lang="en-US" sz="2800" dirty="0"/>
          </a:p>
          <a:p>
            <a:endParaRPr lang="en-US" dirty="0"/>
          </a:p>
          <a:p>
            <a:pPr marL="0" indent="0">
              <a:buNone/>
            </a:pPr>
            <a:endParaRPr lang="en-US" sz="3200" dirty="0"/>
          </a:p>
        </p:txBody>
      </p:sp>
      <p:sp>
        <p:nvSpPr>
          <p:cNvPr id="6" name="Title 5">
            <a:extLst>
              <a:ext uri="{FF2B5EF4-FFF2-40B4-BE49-F238E27FC236}">
                <a16:creationId xmlns:a16="http://schemas.microsoft.com/office/drawing/2014/main" id="{27A54753-B752-4222-8E17-B9D14E997D5C}"/>
              </a:ext>
            </a:extLst>
          </p:cNvPr>
          <p:cNvSpPr>
            <a:spLocks noGrp="1"/>
          </p:cNvSpPr>
          <p:nvPr>
            <p:ph type="title"/>
          </p:nvPr>
        </p:nvSpPr>
        <p:spPr>
          <a:xfrm>
            <a:off x="838200" y="500062"/>
            <a:ext cx="10515600" cy="1325563"/>
          </a:xfrm>
        </p:spPr>
        <p:txBody>
          <a:bodyPr>
            <a:noAutofit/>
          </a:bodyPr>
          <a:lstStyle/>
          <a:p>
            <a:pPr algn="ctr"/>
            <a:r>
              <a:rPr lang="en-US" sz="4800" dirty="0" err="1"/>
              <a:t>AlertHouston</a:t>
            </a:r>
            <a:endParaRPr lang="en-US" sz="4800" dirty="0"/>
          </a:p>
        </p:txBody>
      </p:sp>
      <p:pic>
        <p:nvPicPr>
          <p:cNvPr id="8" name="Picture 2" descr="No photo description available.">
            <a:extLst>
              <a:ext uri="{FF2B5EF4-FFF2-40B4-BE49-F238E27FC236}">
                <a16:creationId xmlns:a16="http://schemas.microsoft.com/office/drawing/2014/main" id="{C87AB844-92FD-EAAF-EC43-4528BEBD245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38400" y="524632"/>
            <a:ext cx="1295400" cy="1295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28282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3598B6E6-8B60-4CF0-A0FD-AFC3EB20DABF}"/>
              </a:ext>
            </a:extLst>
          </p:cNvPr>
          <p:cNvSpPr>
            <a:spLocks noGrp="1"/>
          </p:cNvSpPr>
          <p:nvPr>
            <p:ph type="ftr" sz="quarter" idx="11"/>
          </p:nvPr>
        </p:nvSpPr>
        <p:spPr>
          <a:xfrm>
            <a:off x="228600" y="6356352"/>
            <a:ext cx="8610600" cy="365125"/>
          </a:xfrm>
        </p:spPr>
        <p:txBody>
          <a:bodyPr/>
          <a:lstStyle/>
          <a:p>
            <a:pPr algn="l">
              <a:defRPr/>
            </a:pPr>
            <a:r>
              <a:rPr lang="en-US" sz="1200" b="1" dirty="0"/>
              <a:t> </a:t>
            </a:r>
            <a:endParaRPr kumimoji="0" lang="en-US" sz="1200" b="0" i="0" u="none" strike="noStrike" kern="1200" cap="none" spc="0" normalizeH="0" baseline="0" noProof="0" dirty="0">
              <a:ln>
                <a:noFill/>
              </a:ln>
              <a:solidFill>
                <a:srgbClr val="012C3B"/>
              </a:solidFill>
              <a:effectLst/>
              <a:uLnTx/>
              <a:uFillTx/>
              <a:latin typeface="Trebuchet MS" panose="020B0603020202020204" pitchFamily="34" charset="0"/>
              <a:ea typeface="+mn-ea"/>
              <a:cs typeface="+mn-cs"/>
            </a:endParaRPr>
          </a:p>
        </p:txBody>
      </p:sp>
      <p:sp>
        <p:nvSpPr>
          <p:cNvPr id="5" name="Content Placeholder 4">
            <a:extLst>
              <a:ext uri="{FF2B5EF4-FFF2-40B4-BE49-F238E27FC236}">
                <a16:creationId xmlns:a16="http://schemas.microsoft.com/office/drawing/2014/main" id="{03FEB3DA-0F4C-46AE-9E1F-F9D6637DF6B3}"/>
              </a:ext>
            </a:extLst>
          </p:cNvPr>
          <p:cNvSpPr>
            <a:spLocks noGrp="1"/>
          </p:cNvSpPr>
          <p:nvPr>
            <p:ph idx="1"/>
          </p:nvPr>
        </p:nvSpPr>
        <p:spPr/>
        <p:txBody>
          <a:bodyPr>
            <a:normAutofit/>
          </a:bodyPr>
          <a:lstStyle/>
          <a:p>
            <a:pPr marL="0" indent="0">
              <a:buNone/>
            </a:pPr>
            <a:r>
              <a:rPr lang="en-US" sz="3200" dirty="0"/>
              <a:t>Anyone can subscribed at:</a:t>
            </a:r>
          </a:p>
          <a:p>
            <a:pPr marL="0" indent="0">
              <a:buNone/>
            </a:pPr>
            <a:endParaRPr lang="en-US" sz="3200" dirty="0"/>
          </a:p>
          <a:p>
            <a:pPr marL="0" indent="0">
              <a:buNone/>
            </a:pPr>
            <a:r>
              <a:rPr lang="en-US" sz="3200" dirty="0">
                <a:solidFill>
                  <a:srgbClr val="FF0000"/>
                </a:solidFill>
              </a:rPr>
              <a:t>  </a:t>
            </a:r>
            <a:r>
              <a:rPr lang="en-US" sz="3600" b="0" i="0" dirty="0">
                <a:solidFill>
                  <a:srgbClr val="FF0000"/>
                </a:solidFill>
                <a:effectLst/>
                <a:latin typeface="Roboto" panose="02000000000000000000" pitchFamily="2" charset="0"/>
              </a:rPr>
              <a:t>https://www.alerthouston.org</a:t>
            </a:r>
            <a:br>
              <a:rPr lang="en-US" sz="2000" b="0" i="0" u="none" strike="noStrike" dirty="0">
                <a:solidFill>
                  <a:srgbClr val="FF0000"/>
                </a:solidFill>
                <a:effectLst/>
                <a:latin typeface="Roboto" panose="02000000000000000000" pitchFamily="2" charset="0"/>
                <a:hlinkClick r:id="rId2">
                  <a:extLst>
                    <a:ext uri="{A12FA001-AC4F-418D-AE19-62706E023703}">
                      <ahyp:hlinkClr xmlns:ahyp="http://schemas.microsoft.com/office/drawing/2018/hyperlinkcolor" val="tx"/>
                    </a:ext>
                  </a:extLst>
                </a:hlinkClick>
              </a:rPr>
            </a:br>
            <a:endParaRPr lang="en-US" sz="3200" dirty="0">
              <a:solidFill>
                <a:srgbClr val="FF0000"/>
              </a:solidFill>
            </a:endParaRPr>
          </a:p>
          <a:p>
            <a:pPr marL="0" indent="0">
              <a:buNone/>
            </a:pPr>
            <a:r>
              <a:rPr lang="en-US" sz="3200" dirty="0"/>
              <a:t>	Click Register &gt; Fill out Questionnaire &gt; Choose what types of alerts they want to receive</a:t>
            </a:r>
          </a:p>
          <a:p>
            <a:pPr marL="0" indent="0">
              <a:buNone/>
            </a:pPr>
            <a:endParaRPr lang="en-US" sz="3200" dirty="0"/>
          </a:p>
          <a:p>
            <a:pPr marL="0" indent="0">
              <a:buNone/>
            </a:pPr>
            <a:r>
              <a:rPr lang="en-US" sz="3200" dirty="0"/>
              <a:t>Alerts can go out in English and Spanish</a:t>
            </a:r>
          </a:p>
        </p:txBody>
      </p:sp>
      <p:sp>
        <p:nvSpPr>
          <p:cNvPr id="6" name="Title 5">
            <a:extLst>
              <a:ext uri="{FF2B5EF4-FFF2-40B4-BE49-F238E27FC236}">
                <a16:creationId xmlns:a16="http://schemas.microsoft.com/office/drawing/2014/main" id="{27A54753-B752-4222-8E17-B9D14E997D5C}"/>
              </a:ext>
            </a:extLst>
          </p:cNvPr>
          <p:cNvSpPr>
            <a:spLocks noGrp="1"/>
          </p:cNvSpPr>
          <p:nvPr>
            <p:ph type="title"/>
          </p:nvPr>
        </p:nvSpPr>
        <p:spPr>
          <a:xfrm>
            <a:off x="838200" y="500062"/>
            <a:ext cx="10515600" cy="1325563"/>
          </a:xfrm>
        </p:spPr>
        <p:txBody>
          <a:bodyPr>
            <a:noAutofit/>
          </a:bodyPr>
          <a:lstStyle/>
          <a:p>
            <a:pPr algn="ctr"/>
            <a:r>
              <a:rPr lang="en-US" sz="4800" dirty="0"/>
              <a:t>Subscriptions</a:t>
            </a:r>
          </a:p>
        </p:txBody>
      </p:sp>
      <p:pic>
        <p:nvPicPr>
          <p:cNvPr id="2" name="Picture 2" descr="No photo description available.">
            <a:extLst>
              <a:ext uri="{FF2B5EF4-FFF2-40B4-BE49-F238E27FC236}">
                <a16:creationId xmlns:a16="http://schemas.microsoft.com/office/drawing/2014/main" id="{764304B4-CDB8-D67F-1D78-99DAF4057CA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38400" y="524632"/>
            <a:ext cx="1295400" cy="1295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91301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3598B6E6-8B60-4CF0-A0FD-AFC3EB20DABF}"/>
              </a:ext>
            </a:extLst>
          </p:cNvPr>
          <p:cNvSpPr>
            <a:spLocks noGrp="1"/>
          </p:cNvSpPr>
          <p:nvPr>
            <p:ph type="ftr" sz="quarter" idx="11"/>
          </p:nvPr>
        </p:nvSpPr>
        <p:spPr/>
        <p:txBody>
          <a:bodyPr/>
          <a:lstStyle/>
          <a:p>
            <a:pPr algn="l">
              <a:defRPr/>
            </a:pPr>
            <a:r>
              <a:rPr lang="en-US" sz="1200" b="1" dirty="0"/>
              <a:t> </a:t>
            </a:r>
            <a:endParaRPr kumimoji="0" lang="en-US" sz="1200" b="0" i="0" u="none" strike="noStrike" kern="1200" cap="none" spc="0" normalizeH="0" baseline="0" noProof="0" dirty="0">
              <a:ln>
                <a:noFill/>
              </a:ln>
              <a:solidFill>
                <a:srgbClr val="012C3B"/>
              </a:solidFill>
              <a:effectLst/>
              <a:uLnTx/>
              <a:uFillTx/>
              <a:latin typeface="Trebuchet MS" panose="020B0603020202020204" pitchFamily="34" charset="0"/>
              <a:ea typeface="+mn-ea"/>
              <a:cs typeface="+mn-cs"/>
            </a:endParaRPr>
          </a:p>
        </p:txBody>
      </p:sp>
      <p:sp>
        <p:nvSpPr>
          <p:cNvPr id="9" name="Content Placeholder 8">
            <a:extLst>
              <a:ext uri="{FF2B5EF4-FFF2-40B4-BE49-F238E27FC236}">
                <a16:creationId xmlns:a16="http://schemas.microsoft.com/office/drawing/2014/main" id="{200F1B2B-C641-BC40-57C6-DFD08F0AC02C}"/>
              </a:ext>
            </a:extLst>
          </p:cNvPr>
          <p:cNvSpPr>
            <a:spLocks noGrp="1"/>
          </p:cNvSpPr>
          <p:nvPr>
            <p:ph sz="quarter" idx="4"/>
          </p:nvPr>
        </p:nvSpPr>
        <p:spPr/>
        <p:txBody>
          <a:bodyPr/>
          <a:lstStyle/>
          <a:p>
            <a:r>
              <a:rPr lang="en-US" dirty="0"/>
              <a:t>Can be used for any incident</a:t>
            </a:r>
          </a:p>
          <a:p>
            <a:r>
              <a:rPr lang="en-US" dirty="0"/>
              <a:t>Effective for general advisories and public information</a:t>
            </a:r>
          </a:p>
          <a:p>
            <a:r>
              <a:rPr lang="en-US" dirty="0"/>
              <a:t>Allows for languages other than English/Spanish</a:t>
            </a:r>
          </a:p>
          <a:p>
            <a:pPr lvl="1"/>
            <a:r>
              <a:rPr lang="en-US" dirty="0"/>
              <a:t>(no special characters/No ASL)</a:t>
            </a:r>
          </a:p>
          <a:p>
            <a:endParaRPr lang="en-US" dirty="0"/>
          </a:p>
          <a:p>
            <a:endParaRPr lang="en-US" dirty="0"/>
          </a:p>
        </p:txBody>
      </p:sp>
      <p:sp>
        <p:nvSpPr>
          <p:cNvPr id="8" name="Text Placeholder 7">
            <a:extLst>
              <a:ext uri="{FF2B5EF4-FFF2-40B4-BE49-F238E27FC236}">
                <a16:creationId xmlns:a16="http://schemas.microsoft.com/office/drawing/2014/main" id="{A5133D24-231E-ACC2-FBDC-0355B6C97F52}"/>
              </a:ext>
            </a:extLst>
          </p:cNvPr>
          <p:cNvSpPr>
            <a:spLocks noGrp="1"/>
          </p:cNvSpPr>
          <p:nvPr>
            <p:ph type="body" sz="quarter" idx="3"/>
          </p:nvPr>
        </p:nvSpPr>
        <p:spPr/>
        <p:txBody>
          <a:bodyPr/>
          <a:lstStyle/>
          <a:p>
            <a:r>
              <a:rPr lang="en-US" dirty="0"/>
              <a:t> </a:t>
            </a:r>
          </a:p>
        </p:txBody>
      </p:sp>
      <p:sp>
        <p:nvSpPr>
          <p:cNvPr id="7" name="Content Placeholder 6">
            <a:extLst>
              <a:ext uri="{FF2B5EF4-FFF2-40B4-BE49-F238E27FC236}">
                <a16:creationId xmlns:a16="http://schemas.microsoft.com/office/drawing/2014/main" id="{AD2F0C1A-B0A0-A29C-DAA4-98FF522C7EE7}"/>
              </a:ext>
            </a:extLst>
          </p:cNvPr>
          <p:cNvSpPr>
            <a:spLocks noGrp="1"/>
          </p:cNvSpPr>
          <p:nvPr>
            <p:ph sz="half" idx="2"/>
          </p:nvPr>
        </p:nvSpPr>
        <p:spPr/>
        <p:txBody>
          <a:bodyPr/>
          <a:lstStyle/>
          <a:p>
            <a:r>
              <a:rPr lang="en-US" dirty="0"/>
              <a:t>Based on subscribers</a:t>
            </a:r>
          </a:p>
          <a:p>
            <a:r>
              <a:rPr lang="en-US" dirty="0"/>
              <a:t>Can send voice call, text, and email</a:t>
            </a:r>
          </a:p>
          <a:p>
            <a:r>
              <a:rPr lang="en-US" dirty="0"/>
              <a:t>Has no distinct tone</a:t>
            </a:r>
          </a:p>
          <a:p>
            <a:r>
              <a:rPr lang="en-US" dirty="0"/>
              <a:t>Has a character count of 2500.</a:t>
            </a:r>
          </a:p>
          <a:p>
            <a:r>
              <a:rPr lang="en-US" dirty="0"/>
              <a:t>Can post to social media.</a:t>
            </a:r>
          </a:p>
          <a:p>
            <a:endParaRPr lang="en-US" dirty="0"/>
          </a:p>
        </p:txBody>
      </p:sp>
      <p:sp>
        <p:nvSpPr>
          <p:cNvPr id="2" name="Text Placeholder 1">
            <a:extLst>
              <a:ext uri="{FF2B5EF4-FFF2-40B4-BE49-F238E27FC236}">
                <a16:creationId xmlns:a16="http://schemas.microsoft.com/office/drawing/2014/main" id="{789F171C-3A85-5C22-1158-F44F9092A880}"/>
              </a:ext>
            </a:extLst>
          </p:cNvPr>
          <p:cNvSpPr>
            <a:spLocks noGrp="1"/>
          </p:cNvSpPr>
          <p:nvPr>
            <p:ph type="body" idx="1"/>
          </p:nvPr>
        </p:nvSpPr>
        <p:spPr/>
        <p:txBody>
          <a:bodyPr/>
          <a:lstStyle/>
          <a:p>
            <a:r>
              <a:rPr lang="en-US" dirty="0"/>
              <a:t> </a:t>
            </a:r>
          </a:p>
        </p:txBody>
      </p:sp>
      <p:sp>
        <p:nvSpPr>
          <p:cNvPr id="6" name="Title 5">
            <a:extLst>
              <a:ext uri="{FF2B5EF4-FFF2-40B4-BE49-F238E27FC236}">
                <a16:creationId xmlns:a16="http://schemas.microsoft.com/office/drawing/2014/main" id="{27A54753-B752-4222-8E17-B9D14E997D5C}"/>
              </a:ext>
            </a:extLst>
          </p:cNvPr>
          <p:cNvSpPr>
            <a:spLocks noGrp="1"/>
          </p:cNvSpPr>
          <p:nvPr>
            <p:ph type="title"/>
          </p:nvPr>
        </p:nvSpPr>
        <p:spPr/>
        <p:txBody>
          <a:bodyPr>
            <a:noAutofit/>
          </a:bodyPr>
          <a:lstStyle/>
          <a:p>
            <a:pPr algn="ctr"/>
            <a:r>
              <a:rPr lang="en-US" sz="4800" dirty="0" err="1"/>
              <a:t>AlertHouston</a:t>
            </a:r>
            <a:r>
              <a:rPr lang="en-US" sz="4800" dirty="0"/>
              <a:t>  </a:t>
            </a:r>
          </a:p>
        </p:txBody>
      </p:sp>
      <p:pic>
        <p:nvPicPr>
          <p:cNvPr id="4" name="Picture 2" descr="No photo description available.">
            <a:extLst>
              <a:ext uri="{FF2B5EF4-FFF2-40B4-BE49-F238E27FC236}">
                <a16:creationId xmlns:a16="http://schemas.microsoft.com/office/drawing/2014/main" id="{6BCF78F6-0613-4C74-9899-5CBAC5B57A8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38400" y="524632"/>
            <a:ext cx="1295400" cy="1295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96471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3598B6E6-8B60-4CF0-A0FD-AFC3EB20DABF}"/>
              </a:ext>
            </a:extLst>
          </p:cNvPr>
          <p:cNvSpPr>
            <a:spLocks noGrp="1"/>
          </p:cNvSpPr>
          <p:nvPr>
            <p:ph type="ftr" sz="quarter" idx="11"/>
          </p:nvPr>
        </p:nvSpPr>
        <p:spPr/>
        <p:txBody>
          <a:bodyPr/>
          <a:lstStyle/>
          <a:p>
            <a:pPr algn="l">
              <a:defRPr/>
            </a:pPr>
            <a:r>
              <a:rPr lang="en-US" sz="1200" b="1" dirty="0"/>
              <a:t> </a:t>
            </a:r>
            <a:endParaRPr kumimoji="0" lang="en-US" sz="1200" b="0" i="0" u="none" strike="noStrike" kern="1200" cap="none" spc="0" normalizeH="0" baseline="0" noProof="0" dirty="0">
              <a:ln>
                <a:noFill/>
              </a:ln>
              <a:solidFill>
                <a:srgbClr val="012C3B"/>
              </a:solidFill>
              <a:effectLst/>
              <a:uLnTx/>
              <a:uFillTx/>
              <a:latin typeface="Trebuchet MS" panose="020B0603020202020204" pitchFamily="34" charset="0"/>
              <a:ea typeface="+mn-ea"/>
              <a:cs typeface="+mn-cs"/>
            </a:endParaRPr>
          </a:p>
        </p:txBody>
      </p:sp>
      <p:sp>
        <p:nvSpPr>
          <p:cNvPr id="9" name="Content Placeholder 8">
            <a:extLst>
              <a:ext uri="{FF2B5EF4-FFF2-40B4-BE49-F238E27FC236}">
                <a16:creationId xmlns:a16="http://schemas.microsoft.com/office/drawing/2014/main" id="{200F1B2B-C641-BC40-57C6-DFD08F0AC02C}"/>
              </a:ext>
            </a:extLst>
          </p:cNvPr>
          <p:cNvSpPr>
            <a:spLocks noGrp="1"/>
          </p:cNvSpPr>
          <p:nvPr>
            <p:ph sz="quarter" idx="4"/>
          </p:nvPr>
        </p:nvSpPr>
        <p:spPr/>
        <p:txBody>
          <a:bodyPr/>
          <a:lstStyle/>
          <a:p>
            <a:r>
              <a:rPr lang="en-US" dirty="0"/>
              <a:t>Can be used for any incident</a:t>
            </a:r>
          </a:p>
          <a:p>
            <a:r>
              <a:rPr lang="en-US" dirty="0"/>
              <a:t>Effective for general advisories and public information</a:t>
            </a:r>
          </a:p>
          <a:p>
            <a:r>
              <a:rPr lang="en-US" dirty="0"/>
              <a:t>Allows for languages other than English/Spanish</a:t>
            </a:r>
          </a:p>
          <a:p>
            <a:pPr lvl="1"/>
            <a:r>
              <a:rPr lang="en-US" dirty="0"/>
              <a:t>(no special characters/No ASL)</a:t>
            </a:r>
          </a:p>
          <a:p>
            <a:endParaRPr lang="en-US" dirty="0"/>
          </a:p>
          <a:p>
            <a:endParaRPr lang="en-US" dirty="0"/>
          </a:p>
        </p:txBody>
      </p:sp>
      <p:sp>
        <p:nvSpPr>
          <p:cNvPr id="8" name="Text Placeholder 7">
            <a:extLst>
              <a:ext uri="{FF2B5EF4-FFF2-40B4-BE49-F238E27FC236}">
                <a16:creationId xmlns:a16="http://schemas.microsoft.com/office/drawing/2014/main" id="{A5133D24-231E-ACC2-FBDC-0355B6C97F52}"/>
              </a:ext>
            </a:extLst>
          </p:cNvPr>
          <p:cNvSpPr>
            <a:spLocks noGrp="1"/>
          </p:cNvSpPr>
          <p:nvPr>
            <p:ph type="body" sz="quarter" idx="3"/>
          </p:nvPr>
        </p:nvSpPr>
        <p:spPr/>
        <p:txBody>
          <a:bodyPr/>
          <a:lstStyle/>
          <a:p>
            <a:r>
              <a:rPr lang="en-US" dirty="0"/>
              <a:t> </a:t>
            </a:r>
          </a:p>
        </p:txBody>
      </p:sp>
      <p:sp>
        <p:nvSpPr>
          <p:cNvPr id="7" name="Content Placeholder 6">
            <a:extLst>
              <a:ext uri="{FF2B5EF4-FFF2-40B4-BE49-F238E27FC236}">
                <a16:creationId xmlns:a16="http://schemas.microsoft.com/office/drawing/2014/main" id="{AD2F0C1A-B0A0-A29C-DAA4-98FF522C7EE7}"/>
              </a:ext>
            </a:extLst>
          </p:cNvPr>
          <p:cNvSpPr>
            <a:spLocks noGrp="1"/>
          </p:cNvSpPr>
          <p:nvPr>
            <p:ph sz="half" idx="2"/>
          </p:nvPr>
        </p:nvSpPr>
        <p:spPr/>
        <p:txBody>
          <a:bodyPr/>
          <a:lstStyle/>
          <a:p>
            <a:r>
              <a:rPr lang="en-US" dirty="0"/>
              <a:t>Based on subscribers</a:t>
            </a:r>
          </a:p>
          <a:p>
            <a:r>
              <a:rPr lang="en-US" dirty="0"/>
              <a:t>Can send voice call, text, and email</a:t>
            </a:r>
          </a:p>
          <a:p>
            <a:r>
              <a:rPr lang="en-US" dirty="0"/>
              <a:t>Has no distinct tone</a:t>
            </a:r>
          </a:p>
          <a:p>
            <a:r>
              <a:rPr lang="en-US" dirty="0"/>
              <a:t>Has a character count of 2500.</a:t>
            </a:r>
          </a:p>
          <a:p>
            <a:r>
              <a:rPr lang="en-US" dirty="0"/>
              <a:t>Can post to social media.</a:t>
            </a:r>
          </a:p>
          <a:p>
            <a:endParaRPr lang="en-US" dirty="0"/>
          </a:p>
        </p:txBody>
      </p:sp>
      <p:sp>
        <p:nvSpPr>
          <p:cNvPr id="2" name="Text Placeholder 1">
            <a:extLst>
              <a:ext uri="{FF2B5EF4-FFF2-40B4-BE49-F238E27FC236}">
                <a16:creationId xmlns:a16="http://schemas.microsoft.com/office/drawing/2014/main" id="{789F171C-3A85-5C22-1158-F44F9092A880}"/>
              </a:ext>
            </a:extLst>
          </p:cNvPr>
          <p:cNvSpPr>
            <a:spLocks noGrp="1"/>
          </p:cNvSpPr>
          <p:nvPr>
            <p:ph type="body" idx="1"/>
          </p:nvPr>
        </p:nvSpPr>
        <p:spPr/>
        <p:txBody>
          <a:bodyPr/>
          <a:lstStyle/>
          <a:p>
            <a:r>
              <a:rPr lang="en-US" dirty="0"/>
              <a:t> </a:t>
            </a:r>
          </a:p>
        </p:txBody>
      </p:sp>
      <p:sp>
        <p:nvSpPr>
          <p:cNvPr id="6" name="Title 5">
            <a:extLst>
              <a:ext uri="{FF2B5EF4-FFF2-40B4-BE49-F238E27FC236}">
                <a16:creationId xmlns:a16="http://schemas.microsoft.com/office/drawing/2014/main" id="{27A54753-B752-4222-8E17-B9D14E997D5C}"/>
              </a:ext>
            </a:extLst>
          </p:cNvPr>
          <p:cNvSpPr>
            <a:spLocks noGrp="1"/>
          </p:cNvSpPr>
          <p:nvPr>
            <p:ph type="title"/>
          </p:nvPr>
        </p:nvSpPr>
        <p:spPr/>
        <p:txBody>
          <a:bodyPr>
            <a:noAutofit/>
          </a:bodyPr>
          <a:lstStyle/>
          <a:p>
            <a:pPr algn="ctr"/>
            <a:r>
              <a:rPr lang="en-US" sz="4800" dirty="0" err="1"/>
              <a:t>AlertHouston</a:t>
            </a:r>
            <a:r>
              <a:rPr lang="en-US" sz="4800" dirty="0"/>
              <a:t>  </a:t>
            </a:r>
          </a:p>
        </p:txBody>
      </p:sp>
      <p:pic>
        <p:nvPicPr>
          <p:cNvPr id="4" name="Picture 2" descr="No photo description available.">
            <a:extLst>
              <a:ext uri="{FF2B5EF4-FFF2-40B4-BE49-F238E27FC236}">
                <a16:creationId xmlns:a16="http://schemas.microsoft.com/office/drawing/2014/main" id="{6BCF78F6-0613-4C74-9899-5CBAC5B57A8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38400" y="524632"/>
            <a:ext cx="1295400" cy="12954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9">
            <a:extLst>
              <a:ext uri="{FF2B5EF4-FFF2-40B4-BE49-F238E27FC236}">
                <a16:creationId xmlns:a16="http://schemas.microsoft.com/office/drawing/2014/main" id="{980D1DCA-54DB-4FFF-5FD0-2974E3853F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9428"/>
            <a:ext cx="12244773" cy="6828572"/>
          </a:xfrm>
          <a:prstGeom prst="rect">
            <a:avLst/>
          </a:prstGeom>
        </p:spPr>
      </p:pic>
    </p:spTree>
    <p:extLst>
      <p:ext uri="{BB962C8B-B14F-4D97-AF65-F5344CB8AC3E}">
        <p14:creationId xmlns:p14="http://schemas.microsoft.com/office/powerpoint/2010/main" val="13638904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496106" y="3988340"/>
            <a:ext cx="10552893" cy="1447799"/>
          </a:xfrm>
          <a:ln>
            <a:noFill/>
          </a:ln>
        </p:spPr>
        <p:txBody>
          <a:bodyPr/>
          <a:lstStyle/>
          <a:p>
            <a:r>
              <a:rPr lang="en-US" dirty="0"/>
              <a:t>City of Houston</a:t>
            </a:r>
            <a:br>
              <a:rPr lang="en-US" dirty="0"/>
            </a:br>
            <a:r>
              <a:rPr lang="en-US" dirty="0"/>
              <a:t>Hazard Mitigation Plan Update</a:t>
            </a:r>
          </a:p>
        </p:txBody>
      </p:sp>
      <p:sp>
        <p:nvSpPr>
          <p:cNvPr id="6" name="Rectangle 5">
            <a:extLst>
              <a:ext uri="{FF2B5EF4-FFF2-40B4-BE49-F238E27FC236}">
                <a16:creationId xmlns:a16="http://schemas.microsoft.com/office/drawing/2014/main" id="{8CE405C5-2E36-4699-B36E-890C8D9EA349}"/>
              </a:ext>
            </a:extLst>
          </p:cNvPr>
          <p:cNvSpPr/>
          <p:nvPr/>
        </p:nvSpPr>
        <p:spPr>
          <a:xfrm>
            <a:off x="597710" y="5840539"/>
            <a:ext cx="2434333" cy="91437"/>
          </a:xfrm>
          <a:prstGeom prst="rect">
            <a:avLst/>
          </a:prstGeom>
          <a:solidFill>
            <a:schemeClr val="accent1"/>
          </a:solidFill>
          <a:ln>
            <a:noFill/>
          </a:ln>
          <a:effectLst/>
        </p:spPr>
        <p:style>
          <a:lnRef idx="1">
            <a:schemeClr val="accent2"/>
          </a:lnRef>
          <a:fillRef idx="3">
            <a:schemeClr val="accent2"/>
          </a:fillRef>
          <a:effectRef idx="2">
            <a:schemeClr val="accent2"/>
          </a:effectRef>
          <a:fontRef idx="minor">
            <a:schemeClr val="lt1"/>
          </a:fontRef>
        </p:style>
        <p:txBody>
          <a:bodyPr anchor="ctr"/>
          <a:lstStyle/>
          <a:p>
            <a:pPr algn="ctr">
              <a:spcBef>
                <a:spcPct val="50000"/>
              </a:spcBef>
              <a:defRPr/>
            </a:pPr>
            <a:endParaRPr lang="en-US" sz="1800" dirty="0"/>
          </a:p>
        </p:txBody>
      </p:sp>
      <p:pic>
        <p:nvPicPr>
          <p:cNvPr id="5" name="Picture Placeholder 4" descr="A picture containing building, city, sky, outdoor&#10;&#10;Description automatically generated">
            <a:extLst>
              <a:ext uri="{FF2B5EF4-FFF2-40B4-BE49-F238E27FC236}">
                <a16:creationId xmlns:a16="http://schemas.microsoft.com/office/drawing/2014/main" id="{3C1149FE-AE60-C017-90B1-CB524D1E8138}"/>
              </a:ext>
            </a:extLst>
          </p:cNvPr>
          <p:cNvPicPr>
            <a:picLocks noGrp="1" noChangeAspect="1"/>
          </p:cNvPicPr>
          <p:nvPr>
            <p:ph type="pic" sz="quarter" idx="10"/>
          </p:nvPr>
        </p:nvPicPr>
        <p:blipFill>
          <a:blip r:embed="rId3"/>
          <a:srcRect t="34613" b="34613"/>
          <a:stretch>
            <a:fillRect/>
          </a:stretch>
        </p:blipFill>
        <p:spPr/>
      </p:pic>
    </p:spTree>
    <p:extLst>
      <p:ext uri="{BB962C8B-B14F-4D97-AF65-F5344CB8AC3E}">
        <p14:creationId xmlns:p14="http://schemas.microsoft.com/office/powerpoint/2010/main" val="37583649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a:extLst>
              <a:ext uri="{FF2B5EF4-FFF2-40B4-BE49-F238E27FC236}">
                <a16:creationId xmlns:a16="http://schemas.microsoft.com/office/drawing/2014/main" id="{3EA539AF-E07F-8505-6C62-1198DF05A688}"/>
              </a:ext>
            </a:extLst>
          </p:cNvPr>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113280" y="512146"/>
            <a:ext cx="7965440" cy="4480560"/>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a:extLst>
              <a:ext uri="{FF2B5EF4-FFF2-40B4-BE49-F238E27FC236}">
                <a16:creationId xmlns:a16="http://schemas.microsoft.com/office/drawing/2014/main" id="{B502A787-2668-A997-CA49-12800E89683C}"/>
              </a:ext>
            </a:extLst>
          </p:cNvPr>
          <p:cNvSpPr>
            <a:spLocks noGrp="1"/>
          </p:cNvSpPr>
          <p:nvPr>
            <p:ph type="title"/>
          </p:nvPr>
        </p:nvSpPr>
        <p:spPr>
          <a:xfrm>
            <a:off x="581188" y="5281588"/>
            <a:ext cx="11029616" cy="1013800"/>
          </a:xfrm>
        </p:spPr>
        <p:txBody>
          <a:bodyPr anchor="ctr">
            <a:noAutofit/>
          </a:bodyPr>
          <a:lstStyle/>
          <a:p>
            <a:r>
              <a:rPr lang="en-US" sz="4000" dirty="0">
                <a:solidFill>
                  <a:schemeClr val="accent2">
                    <a:lumMod val="20000"/>
                    <a:lumOff val="80000"/>
                  </a:schemeClr>
                </a:solidFill>
              </a:rPr>
              <a:t>2022 VS 2018 HAZARD RANKING</a:t>
            </a:r>
          </a:p>
        </p:txBody>
      </p:sp>
    </p:spTree>
    <p:extLst>
      <p:ext uri="{BB962C8B-B14F-4D97-AF65-F5344CB8AC3E}">
        <p14:creationId xmlns:p14="http://schemas.microsoft.com/office/powerpoint/2010/main" val="10111240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6F75DE-8A44-4EC5-83C6-95BDDF10DFD9}"/>
              </a:ext>
            </a:extLst>
          </p:cNvPr>
          <p:cNvSpPr>
            <a:spLocks noGrp="1"/>
          </p:cNvSpPr>
          <p:nvPr>
            <p:ph type="title"/>
          </p:nvPr>
        </p:nvSpPr>
        <p:spPr>
          <a:xfrm>
            <a:off x="308201" y="2409313"/>
            <a:ext cx="4133023" cy="2039374"/>
          </a:xfrm>
        </p:spPr>
        <p:txBody>
          <a:bodyPr anchor="ctr" anchorCtr="1"/>
          <a:lstStyle/>
          <a:p>
            <a:pPr algn="ctr"/>
            <a:r>
              <a:rPr lang="en-US" sz="4000" dirty="0">
                <a:solidFill>
                  <a:schemeClr val="accent2">
                    <a:lumMod val="20000"/>
                    <a:lumOff val="80000"/>
                  </a:schemeClr>
                </a:solidFill>
              </a:rPr>
              <a:t>Hazards Assessed</a:t>
            </a:r>
          </a:p>
        </p:txBody>
      </p:sp>
      <p:sp>
        <p:nvSpPr>
          <p:cNvPr id="7" name="Slide Number Placeholder 9">
            <a:extLst>
              <a:ext uri="{FF2B5EF4-FFF2-40B4-BE49-F238E27FC236}">
                <a16:creationId xmlns:a16="http://schemas.microsoft.com/office/drawing/2014/main" id="{BE4C97A2-0C46-4D31-8087-9CD6A0458637}"/>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97E8200-1950-409B-82E7-99938E7AE355}" type="slidenum">
              <a:rPr kumimoji="0" lang="en-US" sz="900" b="0" i="0" u="none" strike="noStrike" kern="1200" cap="none" spc="0" normalizeH="0" baseline="0" noProof="0" smtClean="0">
                <a:ln>
                  <a:noFill/>
                </a:ln>
                <a:solidFill>
                  <a:srgbClr val="1F2E58"/>
                </a:solidFill>
                <a:effectLst/>
                <a:uLnTx/>
                <a:uFillTx/>
                <a:latin typeface="Gill Sans MT" panose="020B05020201040202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900" b="0" i="0" u="none" strike="noStrike" kern="1200" cap="none" spc="0" normalizeH="0" baseline="0" noProof="0" dirty="0">
              <a:ln>
                <a:noFill/>
              </a:ln>
              <a:solidFill>
                <a:srgbClr val="1F2E58"/>
              </a:solidFill>
              <a:effectLst/>
              <a:uLnTx/>
              <a:uFillTx/>
              <a:latin typeface="Gill Sans MT" panose="020B0502020104020203"/>
              <a:ea typeface="+mn-ea"/>
              <a:cs typeface="+mn-cs"/>
            </a:endParaRPr>
          </a:p>
        </p:txBody>
      </p:sp>
      <p:graphicFrame>
        <p:nvGraphicFramePr>
          <p:cNvPr id="3" name="Table 4">
            <a:extLst>
              <a:ext uri="{FF2B5EF4-FFF2-40B4-BE49-F238E27FC236}">
                <a16:creationId xmlns:a16="http://schemas.microsoft.com/office/drawing/2014/main" id="{E2DCB02E-1290-3B31-DEDE-6065DC4ED485}"/>
              </a:ext>
            </a:extLst>
          </p:cNvPr>
          <p:cNvGraphicFramePr>
            <a:graphicFrameLocks noGrp="1"/>
          </p:cNvGraphicFramePr>
          <p:nvPr/>
        </p:nvGraphicFramePr>
        <p:xfrm>
          <a:off x="4895663" y="337455"/>
          <a:ext cx="6988136" cy="6183090"/>
        </p:xfrm>
        <a:graphic>
          <a:graphicData uri="http://schemas.openxmlformats.org/drawingml/2006/table">
            <a:tbl>
              <a:tblPr firstRow="1" bandRow="1">
                <a:tableStyleId>{5C22544A-7EE6-4342-B048-85BDC9FD1C3A}</a:tableStyleId>
              </a:tblPr>
              <a:tblGrid>
                <a:gridCol w="1747034">
                  <a:extLst>
                    <a:ext uri="{9D8B030D-6E8A-4147-A177-3AD203B41FA5}">
                      <a16:colId xmlns:a16="http://schemas.microsoft.com/office/drawing/2014/main" val="456035662"/>
                    </a:ext>
                  </a:extLst>
                </a:gridCol>
                <a:gridCol w="1443212">
                  <a:extLst>
                    <a:ext uri="{9D8B030D-6E8A-4147-A177-3AD203B41FA5}">
                      <a16:colId xmlns:a16="http://schemas.microsoft.com/office/drawing/2014/main" val="4180595421"/>
                    </a:ext>
                  </a:extLst>
                </a:gridCol>
                <a:gridCol w="1737360">
                  <a:extLst>
                    <a:ext uri="{9D8B030D-6E8A-4147-A177-3AD203B41FA5}">
                      <a16:colId xmlns:a16="http://schemas.microsoft.com/office/drawing/2014/main" val="3210499484"/>
                    </a:ext>
                  </a:extLst>
                </a:gridCol>
                <a:gridCol w="2060530">
                  <a:extLst>
                    <a:ext uri="{9D8B030D-6E8A-4147-A177-3AD203B41FA5}">
                      <a16:colId xmlns:a16="http://schemas.microsoft.com/office/drawing/2014/main" val="1668994045"/>
                    </a:ext>
                  </a:extLst>
                </a:gridCol>
              </a:tblGrid>
              <a:tr h="402530">
                <a:tc>
                  <a:txBody>
                    <a:bodyPr/>
                    <a:lstStyle/>
                    <a:p>
                      <a:pPr algn="ctr"/>
                      <a:r>
                        <a:rPr lang="en-US" dirty="0">
                          <a:solidFill>
                            <a:schemeClr val="accent2">
                              <a:lumMod val="20000"/>
                              <a:lumOff val="80000"/>
                            </a:schemeClr>
                          </a:solidFill>
                        </a:rPr>
                        <a:t>Hazard</a:t>
                      </a:r>
                    </a:p>
                  </a:txBody>
                  <a:tcPr anchor="ctr"/>
                </a:tc>
                <a:tc>
                  <a:txBody>
                    <a:bodyPr/>
                    <a:lstStyle/>
                    <a:p>
                      <a:pPr algn="ctr"/>
                      <a:r>
                        <a:rPr lang="en-US" dirty="0">
                          <a:solidFill>
                            <a:schemeClr val="accent2">
                              <a:lumMod val="20000"/>
                              <a:lumOff val="80000"/>
                            </a:schemeClr>
                          </a:solidFill>
                        </a:rPr>
                        <a:t>Probability</a:t>
                      </a:r>
                    </a:p>
                  </a:txBody>
                  <a:tcPr anchor="ctr"/>
                </a:tc>
                <a:tc>
                  <a:txBody>
                    <a:bodyPr/>
                    <a:lstStyle/>
                    <a:p>
                      <a:pPr algn="ctr"/>
                      <a:r>
                        <a:rPr lang="en-US" dirty="0">
                          <a:solidFill>
                            <a:schemeClr val="accent2">
                              <a:lumMod val="20000"/>
                              <a:lumOff val="80000"/>
                            </a:schemeClr>
                          </a:solidFill>
                        </a:rPr>
                        <a:t>Annual Occurrence</a:t>
                      </a:r>
                    </a:p>
                  </a:txBody>
                  <a:tcPr anchor="ctr"/>
                </a:tc>
                <a:tc>
                  <a:txBody>
                    <a:bodyPr/>
                    <a:lstStyle/>
                    <a:p>
                      <a:pPr algn="ctr"/>
                      <a:r>
                        <a:rPr lang="en-US" dirty="0">
                          <a:solidFill>
                            <a:schemeClr val="accent2">
                              <a:lumMod val="20000"/>
                              <a:lumOff val="80000"/>
                            </a:schemeClr>
                          </a:solidFill>
                        </a:rPr>
                        <a:t>Average Annualized Loss</a:t>
                      </a:r>
                    </a:p>
                  </a:txBody>
                  <a:tcPr anchor="ctr"/>
                </a:tc>
                <a:extLst>
                  <a:ext uri="{0D108BD9-81ED-4DB2-BD59-A6C34878D82A}">
                    <a16:rowId xmlns:a16="http://schemas.microsoft.com/office/drawing/2014/main" val="867769729"/>
                  </a:ext>
                </a:extLst>
              </a:tr>
              <a:tr h="402530">
                <a:tc>
                  <a:txBody>
                    <a:bodyPr/>
                    <a:lstStyle/>
                    <a:p>
                      <a:r>
                        <a:rPr lang="en-US" dirty="0">
                          <a:solidFill>
                            <a:schemeClr val="accent1"/>
                          </a:solidFill>
                        </a:rPr>
                        <a:t>Dam / Levee Failure</a:t>
                      </a:r>
                    </a:p>
                  </a:txBody>
                  <a:tcPr anchor="ctr">
                    <a:solidFill>
                      <a:schemeClr val="accent2">
                        <a:lumMod val="40000"/>
                        <a:lumOff val="60000"/>
                      </a:schemeClr>
                    </a:solidFill>
                  </a:tcPr>
                </a:tc>
                <a:tc>
                  <a:txBody>
                    <a:bodyPr/>
                    <a:lstStyle/>
                    <a:p>
                      <a:r>
                        <a:rPr lang="en-US" dirty="0">
                          <a:solidFill>
                            <a:schemeClr val="accent1"/>
                          </a:solidFill>
                        </a:rPr>
                        <a:t>0.0</a:t>
                      </a:r>
                    </a:p>
                  </a:txBody>
                  <a:tcPr anchor="ctr">
                    <a:solidFill>
                      <a:schemeClr val="accent2">
                        <a:lumMod val="40000"/>
                        <a:lumOff val="60000"/>
                      </a:schemeClr>
                    </a:solidFill>
                  </a:tcPr>
                </a:tc>
                <a:tc>
                  <a:txBody>
                    <a:bodyPr/>
                    <a:lstStyle/>
                    <a:p>
                      <a:r>
                        <a:rPr lang="en-US" sz="1800" b="0" i="0" kern="1200" dirty="0">
                          <a:solidFill>
                            <a:schemeClr val="accent1"/>
                          </a:solidFill>
                          <a:effectLst/>
                          <a:latin typeface="+mn-lt"/>
                          <a:ea typeface="+mn-ea"/>
                          <a:cs typeface="+mn-cs"/>
                        </a:rPr>
                        <a:t>Unlikely</a:t>
                      </a:r>
                      <a:endParaRPr lang="en-US" dirty="0">
                        <a:solidFill>
                          <a:schemeClr val="accent1"/>
                        </a:solidFill>
                      </a:endParaRPr>
                    </a:p>
                  </a:txBody>
                  <a:tcPr anchor="ctr">
                    <a:solidFill>
                      <a:schemeClr val="accent2">
                        <a:lumMod val="40000"/>
                        <a:lumOff val="60000"/>
                      </a:schemeClr>
                    </a:solidFill>
                  </a:tcPr>
                </a:tc>
                <a:tc>
                  <a:txBody>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lang="en-US" dirty="0">
                          <a:solidFill>
                            <a:schemeClr val="accent1"/>
                          </a:solidFill>
                        </a:rPr>
                        <a:t>$0</a:t>
                      </a:r>
                    </a:p>
                  </a:txBody>
                  <a:tcPr anchor="ctr">
                    <a:solidFill>
                      <a:schemeClr val="accent2">
                        <a:lumMod val="40000"/>
                        <a:lumOff val="60000"/>
                      </a:schemeClr>
                    </a:solidFill>
                  </a:tcPr>
                </a:tc>
                <a:extLst>
                  <a:ext uri="{0D108BD9-81ED-4DB2-BD59-A6C34878D82A}">
                    <a16:rowId xmlns:a16="http://schemas.microsoft.com/office/drawing/2014/main" val="475788057"/>
                  </a:ext>
                </a:extLst>
              </a:tr>
              <a:tr h="402530">
                <a:tc>
                  <a:txBody>
                    <a:bodyPr/>
                    <a:lstStyle/>
                    <a:p>
                      <a:r>
                        <a:rPr lang="en-US" dirty="0">
                          <a:solidFill>
                            <a:schemeClr val="accent1"/>
                          </a:solidFill>
                        </a:rPr>
                        <a:t>Drought</a:t>
                      </a:r>
                    </a:p>
                  </a:txBody>
                  <a:tcPr anchor="ctr">
                    <a:solidFill>
                      <a:schemeClr val="accent2">
                        <a:lumMod val="20000"/>
                        <a:lumOff val="80000"/>
                      </a:schemeClr>
                    </a:solidFill>
                  </a:tcPr>
                </a:tc>
                <a:tc>
                  <a:txBody>
                    <a:bodyPr/>
                    <a:lstStyle/>
                    <a:p>
                      <a:r>
                        <a:rPr lang="en-US" dirty="0">
                          <a:solidFill>
                            <a:schemeClr val="accent1"/>
                          </a:solidFill>
                        </a:rPr>
                        <a:t>0.11</a:t>
                      </a:r>
                    </a:p>
                  </a:txBody>
                  <a:tcPr anchor="ctr">
                    <a:solidFill>
                      <a:schemeClr val="accent2">
                        <a:lumMod val="20000"/>
                        <a:lumOff val="80000"/>
                      </a:schemeClr>
                    </a:solidFill>
                  </a:tcPr>
                </a:tc>
                <a:tc>
                  <a:txBody>
                    <a:bodyPr/>
                    <a:lstStyle/>
                    <a:p>
                      <a:r>
                        <a:rPr lang="en-US" sz="1800" b="0" i="0" kern="1200" dirty="0">
                          <a:solidFill>
                            <a:schemeClr val="accent1"/>
                          </a:solidFill>
                          <a:effectLst/>
                          <a:latin typeface="+mn-lt"/>
                          <a:ea typeface="+mn-ea"/>
                          <a:cs typeface="+mn-cs"/>
                        </a:rPr>
                        <a:t>Occasional </a:t>
                      </a:r>
                      <a:endParaRPr lang="en-US" dirty="0">
                        <a:solidFill>
                          <a:schemeClr val="accent1"/>
                        </a:solidFill>
                      </a:endParaRPr>
                    </a:p>
                  </a:txBody>
                  <a:tcPr anchor="ctr">
                    <a:solidFill>
                      <a:schemeClr val="accent2">
                        <a:lumMod val="20000"/>
                        <a:lumOff val="80000"/>
                      </a:schemeClr>
                    </a:solidFill>
                  </a:tcPr>
                </a:tc>
                <a:tc>
                  <a:txBody>
                    <a:bodyPr/>
                    <a:lstStyle/>
                    <a:p>
                      <a:r>
                        <a:rPr lang="en-US" dirty="0">
                          <a:solidFill>
                            <a:schemeClr val="accent1"/>
                          </a:solidFill>
                        </a:rPr>
                        <a:t>$567,705</a:t>
                      </a:r>
                    </a:p>
                  </a:txBody>
                  <a:tcPr anchor="ctr">
                    <a:solidFill>
                      <a:schemeClr val="accent2">
                        <a:lumMod val="20000"/>
                        <a:lumOff val="80000"/>
                      </a:schemeClr>
                    </a:solidFill>
                  </a:tcPr>
                </a:tc>
                <a:extLst>
                  <a:ext uri="{0D108BD9-81ED-4DB2-BD59-A6C34878D82A}">
                    <a16:rowId xmlns:a16="http://schemas.microsoft.com/office/drawing/2014/main" val="2947582802"/>
                  </a:ext>
                </a:extLst>
              </a:tr>
              <a:tr h="402530">
                <a:tc>
                  <a:txBody>
                    <a:bodyPr/>
                    <a:lstStyle/>
                    <a:p>
                      <a:r>
                        <a:rPr lang="en-US" dirty="0">
                          <a:solidFill>
                            <a:schemeClr val="accent1"/>
                          </a:solidFill>
                        </a:rPr>
                        <a:t>Expansive Soils</a:t>
                      </a:r>
                    </a:p>
                  </a:txBody>
                  <a:tcPr anchor="ctr">
                    <a:solidFill>
                      <a:schemeClr val="accent2">
                        <a:lumMod val="40000"/>
                        <a:lumOff val="60000"/>
                      </a:schemeClr>
                    </a:solidFill>
                  </a:tcPr>
                </a:tc>
                <a:tc>
                  <a:txBody>
                    <a:bodyPr/>
                    <a:lstStyle/>
                    <a:p>
                      <a:r>
                        <a:rPr lang="en-US" dirty="0">
                          <a:solidFill>
                            <a:schemeClr val="accent1"/>
                          </a:solidFill>
                        </a:rPr>
                        <a:t>0.0</a:t>
                      </a:r>
                    </a:p>
                  </a:txBody>
                  <a:tcPr anchor="ctr">
                    <a:solidFill>
                      <a:schemeClr val="accent2">
                        <a:lumMod val="40000"/>
                        <a:lumOff val="60000"/>
                      </a:schemeClr>
                    </a:solidFill>
                  </a:tcPr>
                </a:tc>
                <a:tc>
                  <a:txBody>
                    <a:bodyPr/>
                    <a:lstStyle/>
                    <a:p>
                      <a:r>
                        <a:rPr lang="en-US" sz="1800" b="0" i="0" kern="1200" dirty="0">
                          <a:solidFill>
                            <a:schemeClr val="accent1"/>
                          </a:solidFill>
                          <a:effectLst/>
                          <a:latin typeface="+mn-lt"/>
                          <a:ea typeface="+mn-ea"/>
                          <a:cs typeface="+mn-cs"/>
                        </a:rPr>
                        <a:t>Unlikely</a:t>
                      </a:r>
                      <a:endParaRPr lang="en-US" dirty="0">
                        <a:solidFill>
                          <a:schemeClr val="accent1"/>
                        </a:solidFill>
                      </a:endParaRPr>
                    </a:p>
                  </a:txBody>
                  <a:tcPr anchor="ctr">
                    <a:solidFill>
                      <a:schemeClr val="accent2">
                        <a:lumMod val="40000"/>
                        <a:lumOff val="60000"/>
                      </a:schemeClr>
                    </a:solidFill>
                  </a:tcPr>
                </a:tc>
                <a:tc>
                  <a:txBody>
                    <a:bodyPr/>
                    <a:lstStyle/>
                    <a:p>
                      <a:r>
                        <a:rPr lang="en-US" dirty="0">
                          <a:solidFill>
                            <a:schemeClr val="accent1"/>
                          </a:solidFill>
                        </a:rPr>
                        <a:t>$0</a:t>
                      </a:r>
                    </a:p>
                  </a:txBody>
                  <a:tcPr anchor="ctr">
                    <a:solidFill>
                      <a:schemeClr val="accent2">
                        <a:lumMod val="40000"/>
                        <a:lumOff val="60000"/>
                      </a:schemeClr>
                    </a:solidFill>
                  </a:tcPr>
                </a:tc>
                <a:extLst>
                  <a:ext uri="{0D108BD9-81ED-4DB2-BD59-A6C34878D82A}">
                    <a16:rowId xmlns:a16="http://schemas.microsoft.com/office/drawing/2014/main" val="1381956089"/>
                  </a:ext>
                </a:extLst>
              </a:tr>
              <a:tr h="402530">
                <a:tc>
                  <a:txBody>
                    <a:bodyPr/>
                    <a:lstStyle/>
                    <a:p>
                      <a:r>
                        <a:rPr lang="en-US" dirty="0">
                          <a:solidFill>
                            <a:schemeClr val="accent1"/>
                          </a:solidFill>
                        </a:rPr>
                        <a:t>Extreme Heat</a:t>
                      </a:r>
                    </a:p>
                  </a:txBody>
                  <a:tcPr anchor="ctr">
                    <a:solidFill>
                      <a:schemeClr val="accent2">
                        <a:lumMod val="20000"/>
                        <a:lumOff val="80000"/>
                      </a:schemeClr>
                    </a:solidFill>
                  </a:tcPr>
                </a:tc>
                <a:tc>
                  <a:txBody>
                    <a:bodyPr/>
                    <a:lstStyle/>
                    <a:p>
                      <a:r>
                        <a:rPr lang="en-US" dirty="0">
                          <a:solidFill>
                            <a:schemeClr val="accent1"/>
                          </a:solidFill>
                        </a:rPr>
                        <a:t>2.42</a:t>
                      </a:r>
                    </a:p>
                  </a:txBody>
                  <a:tcPr anchor="ctr">
                    <a:solidFill>
                      <a:schemeClr val="accent2">
                        <a:lumMod val="20000"/>
                        <a:lumOff val="80000"/>
                      </a:schemeClr>
                    </a:solidFill>
                  </a:tcPr>
                </a:tc>
                <a:tc>
                  <a:txBody>
                    <a:bodyPr/>
                    <a:lstStyle/>
                    <a:p>
                      <a:r>
                        <a:rPr lang="en-US" dirty="0">
                          <a:solidFill>
                            <a:schemeClr val="accent1"/>
                          </a:solidFill>
                        </a:rPr>
                        <a:t>Highly Likely</a:t>
                      </a:r>
                    </a:p>
                  </a:txBody>
                  <a:tcPr anchor="ctr">
                    <a:solidFill>
                      <a:schemeClr val="accent2">
                        <a:lumMod val="20000"/>
                        <a:lumOff val="80000"/>
                      </a:schemeClr>
                    </a:solidFill>
                  </a:tcPr>
                </a:tc>
                <a:tc>
                  <a:txBody>
                    <a:bodyPr/>
                    <a:lstStyle/>
                    <a:p>
                      <a:r>
                        <a:rPr lang="en-US" dirty="0">
                          <a:solidFill>
                            <a:schemeClr val="accent1"/>
                          </a:solidFill>
                        </a:rPr>
                        <a:t>$0</a:t>
                      </a:r>
                    </a:p>
                  </a:txBody>
                  <a:tcPr anchor="ctr">
                    <a:solidFill>
                      <a:schemeClr val="accent2">
                        <a:lumMod val="20000"/>
                        <a:lumOff val="80000"/>
                      </a:schemeClr>
                    </a:solidFill>
                  </a:tcPr>
                </a:tc>
                <a:extLst>
                  <a:ext uri="{0D108BD9-81ED-4DB2-BD59-A6C34878D82A}">
                    <a16:rowId xmlns:a16="http://schemas.microsoft.com/office/drawing/2014/main" val="594835478"/>
                  </a:ext>
                </a:extLst>
              </a:tr>
              <a:tr h="402530">
                <a:tc>
                  <a:txBody>
                    <a:bodyPr/>
                    <a:lstStyle/>
                    <a:p>
                      <a:r>
                        <a:rPr lang="en-US" dirty="0">
                          <a:solidFill>
                            <a:schemeClr val="accent1"/>
                          </a:solidFill>
                        </a:rPr>
                        <a:t>Flood</a:t>
                      </a:r>
                    </a:p>
                  </a:txBody>
                  <a:tcPr anchor="ctr">
                    <a:solidFill>
                      <a:schemeClr val="accent2">
                        <a:lumMod val="40000"/>
                        <a:lumOff val="60000"/>
                      </a:schemeClr>
                    </a:solidFill>
                  </a:tcPr>
                </a:tc>
                <a:tc>
                  <a:txBody>
                    <a:bodyPr/>
                    <a:lstStyle/>
                    <a:p>
                      <a:r>
                        <a:rPr lang="en-US" dirty="0">
                          <a:solidFill>
                            <a:schemeClr val="accent1"/>
                          </a:solidFill>
                        </a:rPr>
                        <a:t>2.60</a:t>
                      </a:r>
                    </a:p>
                  </a:txBody>
                  <a:tcPr anchor="ctr">
                    <a:solidFill>
                      <a:schemeClr val="accent2">
                        <a:lumMod val="40000"/>
                        <a:lumOff val="60000"/>
                      </a:schemeClr>
                    </a:solidFill>
                  </a:tcPr>
                </a:tc>
                <a:tc>
                  <a:txBody>
                    <a:bodyPr/>
                    <a:lstStyle/>
                    <a:p>
                      <a:r>
                        <a:rPr lang="en-US" sz="1800" b="0" i="0" kern="1200" dirty="0">
                          <a:solidFill>
                            <a:schemeClr val="accent1"/>
                          </a:solidFill>
                          <a:effectLst/>
                          <a:latin typeface="+mn-lt"/>
                          <a:ea typeface="+mn-ea"/>
                          <a:cs typeface="+mn-cs"/>
                        </a:rPr>
                        <a:t>Highly Likely</a:t>
                      </a:r>
                      <a:endParaRPr lang="en-US" dirty="0">
                        <a:solidFill>
                          <a:schemeClr val="accent1"/>
                        </a:solidFill>
                      </a:endParaRPr>
                    </a:p>
                  </a:txBody>
                  <a:tcPr anchor="ctr">
                    <a:solidFill>
                      <a:schemeClr val="accent2">
                        <a:lumMod val="40000"/>
                        <a:lumOff val="60000"/>
                      </a:schemeClr>
                    </a:solidFill>
                  </a:tcPr>
                </a:tc>
                <a:tc>
                  <a:txBody>
                    <a:bodyPr/>
                    <a:lstStyle/>
                    <a:p>
                      <a:r>
                        <a:rPr lang="en-US" dirty="0">
                          <a:solidFill>
                            <a:schemeClr val="accent1"/>
                          </a:solidFill>
                        </a:rPr>
                        <a:t>$715,890</a:t>
                      </a:r>
                    </a:p>
                  </a:txBody>
                  <a:tcPr anchor="ctr">
                    <a:solidFill>
                      <a:schemeClr val="accent2">
                        <a:lumMod val="40000"/>
                        <a:lumOff val="60000"/>
                      </a:schemeClr>
                    </a:solidFill>
                  </a:tcPr>
                </a:tc>
                <a:extLst>
                  <a:ext uri="{0D108BD9-81ED-4DB2-BD59-A6C34878D82A}">
                    <a16:rowId xmlns:a16="http://schemas.microsoft.com/office/drawing/2014/main" val="1360217881"/>
                  </a:ext>
                </a:extLst>
              </a:tr>
              <a:tr h="402530">
                <a:tc>
                  <a:txBody>
                    <a:bodyPr/>
                    <a:lstStyle/>
                    <a:p>
                      <a:r>
                        <a:rPr lang="en-US" dirty="0">
                          <a:solidFill>
                            <a:schemeClr val="accent1"/>
                          </a:solidFill>
                        </a:rPr>
                        <a:t>Hail</a:t>
                      </a:r>
                    </a:p>
                  </a:txBody>
                  <a:tcPr anchor="ctr">
                    <a:solidFill>
                      <a:schemeClr val="accent2">
                        <a:lumMod val="20000"/>
                        <a:lumOff val="80000"/>
                      </a:schemeClr>
                    </a:solidFill>
                  </a:tcPr>
                </a:tc>
                <a:tc>
                  <a:txBody>
                    <a:bodyPr/>
                    <a:lstStyle/>
                    <a:p>
                      <a:r>
                        <a:rPr lang="en-US" dirty="0">
                          <a:solidFill>
                            <a:schemeClr val="accent1"/>
                          </a:solidFill>
                        </a:rPr>
                        <a:t>2.39</a:t>
                      </a:r>
                    </a:p>
                  </a:txBody>
                  <a:tcPr anchor="ctr">
                    <a:solidFill>
                      <a:schemeClr val="accent2">
                        <a:lumMod val="20000"/>
                        <a:lumOff val="80000"/>
                      </a:schemeClr>
                    </a:solidFill>
                  </a:tcPr>
                </a:tc>
                <a:tc>
                  <a:txBody>
                    <a:bodyPr/>
                    <a:lstStyle/>
                    <a:p>
                      <a:r>
                        <a:rPr lang="en-US" sz="1800" b="0" i="0" kern="1200" dirty="0">
                          <a:solidFill>
                            <a:schemeClr val="accent1"/>
                          </a:solidFill>
                          <a:effectLst/>
                          <a:latin typeface="+mn-lt"/>
                          <a:ea typeface="+mn-ea"/>
                          <a:cs typeface="+mn-cs"/>
                        </a:rPr>
                        <a:t>Highly Likely</a:t>
                      </a:r>
                      <a:endParaRPr lang="en-US" dirty="0">
                        <a:solidFill>
                          <a:schemeClr val="accent1"/>
                        </a:solidFill>
                      </a:endParaRPr>
                    </a:p>
                  </a:txBody>
                  <a:tcPr anchor="ctr">
                    <a:solidFill>
                      <a:schemeClr val="accent2">
                        <a:lumMod val="20000"/>
                        <a:lumOff val="80000"/>
                      </a:schemeClr>
                    </a:solidFill>
                  </a:tcPr>
                </a:tc>
                <a:tc>
                  <a:txBody>
                    <a:bodyPr/>
                    <a:lstStyle/>
                    <a:p>
                      <a:r>
                        <a:rPr lang="en-US" dirty="0">
                          <a:solidFill>
                            <a:schemeClr val="accent1"/>
                          </a:solidFill>
                        </a:rPr>
                        <a:t>$524,919</a:t>
                      </a:r>
                    </a:p>
                  </a:txBody>
                  <a:tcPr anchor="ctr">
                    <a:solidFill>
                      <a:schemeClr val="accent2">
                        <a:lumMod val="20000"/>
                        <a:lumOff val="80000"/>
                      </a:schemeClr>
                    </a:solidFill>
                  </a:tcPr>
                </a:tc>
                <a:extLst>
                  <a:ext uri="{0D108BD9-81ED-4DB2-BD59-A6C34878D82A}">
                    <a16:rowId xmlns:a16="http://schemas.microsoft.com/office/drawing/2014/main" val="1120490359"/>
                  </a:ext>
                </a:extLst>
              </a:tr>
              <a:tr h="402530">
                <a:tc>
                  <a:txBody>
                    <a:bodyPr/>
                    <a:lstStyle/>
                    <a:p>
                      <a:r>
                        <a:rPr lang="en-US" dirty="0">
                          <a:solidFill>
                            <a:schemeClr val="accent1"/>
                          </a:solidFill>
                        </a:rPr>
                        <a:t>Hurricane/ Tropical Storm</a:t>
                      </a:r>
                    </a:p>
                  </a:txBody>
                  <a:tcPr anchor="ctr">
                    <a:solidFill>
                      <a:schemeClr val="accent2">
                        <a:lumMod val="40000"/>
                        <a:lumOff val="60000"/>
                      </a:schemeClr>
                    </a:solidFill>
                  </a:tcPr>
                </a:tc>
                <a:tc>
                  <a:txBody>
                    <a:bodyPr/>
                    <a:lstStyle/>
                    <a:p>
                      <a:r>
                        <a:rPr lang="en-US" dirty="0">
                          <a:solidFill>
                            <a:schemeClr val="accent1"/>
                          </a:solidFill>
                        </a:rPr>
                        <a:t>0.38</a:t>
                      </a:r>
                    </a:p>
                  </a:txBody>
                  <a:tcPr anchor="ctr">
                    <a:solidFill>
                      <a:schemeClr val="accent2">
                        <a:lumMod val="40000"/>
                        <a:lumOff val="60000"/>
                      </a:schemeClr>
                    </a:solidFill>
                  </a:tcPr>
                </a:tc>
                <a:tc>
                  <a:txBody>
                    <a:bodyPr/>
                    <a:lstStyle/>
                    <a:p>
                      <a:r>
                        <a:rPr lang="en-US" sz="1800" b="0" i="0" kern="1200" dirty="0">
                          <a:solidFill>
                            <a:schemeClr val="accent1"/>
                          </a:solidFill>
                          <a:effectLst/>
                          <a:latin typeface="+mn-lt"/>
                          <a:ea typeface="+mn-ea"/>
                          <a:cs typeface="+mn-cs"/>
                        </a:rPr>
                        <a:t>Highly Likely</a:t>
                      </a:r>
                      <a:endParaRPr lang="en-US" dirty="0">
                        <a:solidFill>
                          <a:schemeClr val="accent1"/>
                        </a:solidFill>
                      </a:endParaRPr>
                    </a:p>
                  </a:txBody>
                  <a:tcPr anchor="ctr">
                    <a:solidFill>
                      <a:schemeClr val="accent2">
                        <a:lumMod val="40000"/>
                        <a:lumOff val="60000"/>
                      </a:schemeClr>
                    </a:solidFill>
                  </a:tcPr>
                </a:tc>
                <a:tc>
                  <a:txBody>
                    <a:bodyPr/>
                    <a:lstStyle/>
                    <a:p>
                      <a:r>
                        <a:rPr lang="en-US" dirty="0">
                          <a:solidFill>
                            <a:schemeClr val="accent1"/>
                          </a:solidFill>
                        </a:rPr>
                        <a:t>$7,020,790</a:t>
                      </a:r>
                    </a:p>
                  </a:txBody>
                  <a:tcPr anchor="ctr">
                    <a:solidFill>
                      <a:schemeClr val="accent2">
                        <a:lumMod val="40000"/>
                        <a:lumOff val="60000"/>
                      </a:schemeClr>
                    </a:solidFill>
                  </a:tcPr>
                </a:tc>
                <a:extLst>
                  <a:ext uri="{0D108BD9-81ED-4DB2-BD59-A6C34878D82A}">
                    <a16:rowId xmlns:a16="http://schemas.microsoft.com/office/drawing/2014/main" val="3598801873"/>
                  </a:ext>
                </a:extLst>
              </a:tr>
              <a:tr h="402530">
                <a:tc>
                  <a:txBody>
                    <a:bodyPr/>
                    <a:lstStyle/>
                    <a:p>
                      <a:r>
                        <a:rPr lang="en-US" dirty="0">
                          <a:solidFill>
                            <a:schemeClr val="accent1"/>
                          </a:solidFill>
                        </a:rPr>
                        <a:t>Lightning</a:t>
                      </a:r>
                    </a:p>
                  </a:txBody>
                  <a:tcPr anchor="ctr">
                    <a:solidFill>
                      <a:schemeClr val="accent2">
                        <a:lumMod val="20000"/>
                        <a:lumOff val="80000"/>
                      </a:schemeClr>
                    </a:solidFill>
                  </a:tcPr>
                </a:tc>
                <a:tc>
                  <a:txBody>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lang="en-US" dirty="0">
                          <a:solidFill>
                            <a:schemeClr val="accent1"/>
                          </a:solidFill>
                        </a:rPr>
                        <a:t>0.94</a:t>
                      </a:r>
                    </a:p>
                  </a:txBody>
                  <a:tcPr anchor="ctr">
                    <a:solidFill>
                      <a:schemeClr val="accent2">
                        <a:lumMod val="20000"/>
                        <a:lumOff val="80000"/>
                      </a:schemeClr>
                    </a:solidFill>
                  </a:tcPr>
                </a:tc>
                <a:tc>
                  <a:txBody>
                    <a:bodyPr/>
                    <a:lstStyle/>
                    <a:p>
                      <a:r>
                        <a:rPr lang="en-US" sz="1800" b="0" i="0" kern="1200" dirty="0">
                          <a:solidFill>
                            <a:schemeClr val="accent1"/>
                          </a:solidFill>
                          <a:effectLst/>
                          <a:latin typeface="+mn-lt"/>
                          <a:ea typeface="+mn-ea"/>
                          <a:cs typeface="+mn-cs"/>
                        </a:rPr>
                        <a:t>Highly Likely</a:t>
                      </a:r>
                      <a:endParaRPr lang="en-US" dirty="0">
                        <a:solidFill>
                          <a:schemeClr val="accent1"/>
                        </a:solidFill>
                      </a:endParaRPr>
                    </a:p>
                  </a:txBody>
                  <a:tcPr anchor="ctr">
                    <a:solidFill>
                      <a:schemeClr val="accent2">
                        <a:lumMod val="20000"/>
                        <a:lumOff val="80000"/>
                      </a:schemeClr>
                    </a:solidFill>
                  </a:tcPr>
                </a:tc>
                <a:tc>
                  <a:txBody>
                    <a:bodyPr/>
                    <a:lstStyle/>
                    <a:p>
                      <a:r>
                        <a:rPr lang="en-US" dirty="0">
                          <a:solidFill>
                            <a:schemeClr val="accent1"/>
                          </a:solidFill>
                        </a:rPr>
                        <a:t>$46,326</a:t>
                      </a:r>
                    </a:p>
                  </a:txBody>
                  <a:tcPr anchor="ctr">
                    <a:solidFill>
                      <a:schemeClr val="accent2">
                        <a:lumMod val="20000"/>
                        <a:lumOff val="80000"/>
                      </a:schemeClr>
                    </a:solidFill>
                  </a:tcPr>
                </a:tc>
                <a:extLst>
                  <a:ext uri="{0D108BD9-81ED-4DB2-BD59-A6C34878D82A}">
                    <a16:rowId xmlns:a16="http://schemas.microsoft.com/office/drawing/2014/main" val="2325049176"/>
                  </a:ext>
                </a:extLst>
              </a:tr>
              <a:tr h="402530">
                <a:tc>
                  <a:txBody>
                    <a:bodyPr/>
                    <a:lstStyle/>
                    <a:p>
                      <a:r>
                        <a:rPr lang="en-US" dirty="0">
                          <a:solidFill>
                            <a:schemeClr val="accent1"/>
                          </a:solidFill>
                        </a:rPr>
                        <a:t>Thunderstorm Wind</a:t>
                      </a:r>
                    </a:p>
                  </a:txBody>
                  <a:tcPr anchor="ctr">
                    <a:solidFill>
                      <a:schemeClr val="accent2">
                        <a:lumMod val="40000"/>
                        <a:lumOff val="60000"/>
                      </a:schemeClr>
                    </a:solidFill>
                  </a:tcPr>
                </a:tc>
                <a:tc>
                  <a:txBody>
                    <a:bodyPr/>
                    <a:lstStyle/>
                    <a:p>
                      <a:r>
                        <a:rPr lang="en-US" dirty="0">
                          <a:solidFill>
                            <a:schemeClr val="accent1"/>
                          </a:solidFill>
                        </a:rPr>
                        <a:t>2.79</a:t>
                      </a:r>
                    </a:p>
                  </a:txBody>
                  <a:tcPr anchor="ctr">
                    <a:solidFill>
                      <a:schemeClr val="accent2">
                        <a:lumMod val="40000"/>
                        <a:lumOff val="60000"/>
                      </a:schemeClr>
                    </a:solidFill>
                  </a:tcPr>
                </a:tc>
                <a:tc>
                  <a:txBody>
                    <a:bodyPr/>
                    <a:lstStyle/>
                    <a:p>
                      <a:r>
                        <a:rPr lang="en-US" sz="1800" b="0" i="0" kern="1200" dirty="0">
                          <a:solidFill>
                            <a:schemeClr val="accent1"/>
                          </a:solidFill>
                          <a:effectLst/>
                          <a:latin typeface="+mn-lt"/>
                          <a:ea typeface="+mn-ea"/>
                          <a:cs typeface="+mn-cs"/>
                        </a:rPr>
                        <a:t>Highly Likely</a:t>
                      </a:r>
                      <a:endParaRPr lang="en-US" dirty="0">
                        <a:solidFill>
                          <a:schemeClr val="accent1"/>
                        </a:solidFill>
                      </a:endParaRPr>
                    </a:p>
                  </a:txBody>
                  <a:tcPr anchor="ctr">
                    <a:solidFill>
                      <a:schemeClr val="accent2">
                        <a:lumMod val="40000"/>
                        <a:lumOff val="60000"/>
                      </a:schemeClr>
                    </a:solidFill>
                  </a:tcPr>
                </a:tc>
                <a:tc>
                  <a:txBody>
                    <a:bodyPr/>
                    <a:lstStyle/>
                    <a:p>
                      <a:r>
                        <a:rPr lang="en-US" dirty="0">
                          <a:solidFill>
                            <a:schemeClr val="accent1"/>
                          </a:solidFill>
                        </a:rPr>
                        <a:t>$792,128</a:t>
                      </a:r>
                    </a:p>
                  </a:txBody>
                  <a:tcPr anchor="ctr">
                    <a:solidFill>
                      <a:schemeClr val="accent2">
                        <a:lumMod val="40000"/>
                        <a:lumOff val="60000"/>
                      </a:schemeClr>
                    </a:solidFill>
                  </a:tcPr>
                </a:tc>
                <a:extLst>
                  <a:ext uri="{0D108BD9-81ED-4DB2-BD59-A6C34878D82A}">
                    <a16:rowId xmlns:a16="http://schemas.microsoft.com/office/drawing/2014/main" val="1255720932"/>
                  </a:ext>
                </a:extLst>
              </a:tr>
              <a:tr h="402530">
                <a:tc>
                  <a:txBody>
                    <a:bodyPr/>
                    <a:lstStyle/>
                    <a:p>
                      <a:r>
                        <a:rPr lang="en-US" dirty="0">
                          <a:solidFill>
                            <a:schemeClr val="accent1"/>
                          </a:solidFill>
                        </a:rPr>
                        <a:t>Tornado</a:t>
                      </a:r>
                    </a:p>
                  </a:txBody>
                  <a:tcPr anchor="ctr">
                    <a:solidFill>
                      <a:schemeClr val="accent2">
                        <a:lumMod val="20000"/>
                        <a:lumOff val="80000"/>
                      </a:schemeClr>
                    </a:solidFill>
                  </a:tcPr>
                </a:tc>
                <a:tc>
                  <a:txBody>
                    <a:bodyPr/>
                    <a:lstStyle/>
                    <a:p>
                      <a:r>
                        <a:rPr lang="en-US" dirty="0">
                          <a:solidFill>
                            <a:schemeClr val="accent1"/>
                          </a:solidFill>
                        </a:rPr>
                        <a:t>0.46</a:t>
                      </a:r>
                    </a:p>
                  </a:txBody>
                  <a:tcPr anchor="ctr">
                    <a:solidFill>
                      <a:schemeClr val="accent2">
                        <a:lumMod val="20000"/>
                        <a:lumOff val="80000"/>
                      </a:schemeClr>
                    </a:solidFill>
                  </a:tcPr>
                </a:tc>
                <a:tc>
                  <a:txBody>
                    <a:bodyPr/>
                    <a:lstStyle/>
                    <a:p>
                      <a:r>
                        <a:rPr lang="en-US" sz="1800" b="0" i="0" kern="1200" dirty="0">
                          <a:solidFill>
                            <a:schemeClr val="accent1"/>
                          </a:solidFill>
                          <a:effectLst/>
                          <a:latin typeface="+mn-lt"/>
                          <a:ea typeface="+mn-ea"/>
                          <a:cs typeface="+mn-cs"/>
                        </a:rPr>
                        <a:t>Highly Likely</a:t>
                      </a:r>
                      <a:endParaRPr lang="en-US" dirty="0">
                        <a:solidFill>
                          <a:schemeClr val="accent1"/>
                        </a:solidFill>
                      </a:endParaRPr>
                    </a:p>
                  </a:txBody>
                  <a:tcPr anchor="ctr">
                    <a:solidFill>
                      <a:schemeClr val="accent2">
                        <a:lumMod val="20000"/>
                        <a:lumOff val="80000"/>
                      </a:schemeClr>
                    </a:solidFill>
                  </a:tcPr>
                </a:tc>
                <a:tc>
                  <a:txBody>
                    <a:bodyPr/>
                    <a:lstStyle/>
                    <a:p>
                      <a:r>
                        <a:rPr lang="en-US" dirty="0">
                          <a:solidFill>
                            <a:schemeClr val="accent1"/>
                          </a:solidFill>
                        </a:rPr>
                        <a:t>$401,720</a:t>
                      </a:r>
                    </a:p>
                  </a:txBody>
                  <a:tcPr anchor="ctr">
                    <a:solidFill>
                      <a:schemeClr val="accent2">
                        <a:lumMod val="20000"/>
                        <a:lumOff val="80000"/>
                      </a:schemeClr>
                    </a:solidFill>
                  </a:tcPr>
                </a:tc>
                <a:extLst>
                  <a:ext uri="{0D108BD9-81ED-4DB2-BD59-A6C34878D82A}">
                    <a16:rowId xmlns:a16="http://schemas.microsoft.com/office/drawing/2014/main" val="1257185099"/>
                  </a:ext>
                </a:extLst>
              </a:tr>
              <a:tr h="402530">
                <a:tc>
                  <a:txBody>
                    <a:bodyPr/>
                    <a:lstStyle/>
                    <a:p>
                      <a:r>
                        <a:rPr lang="en-US" dirty="0">
                          <a:solidFill>
                            <a:schemeClr val="accent1"/>
                          </a:solidFill>
                        </a:rPr>
                        <a:t>Wildfire</a:t>
                      </a:r>
                    </a:p>
                  </a:txBody>
                  <a:tcPr anchor="ctr">
                    <a:solidFill>
                      <a:schemeClr val="accent2">
                        <a:lumMod val="40000"/>
                        <a:lumOff val="60000"/>
                      </a:schemeClr>
                    </a:solidFill>
                  </a:tcPr>
                </a:tc>
                <a:tc>
                  <a:txBody>
                    <a:bodyPr/>
                    <a:lstStyle/>
                    <a:p>
                      <a:r>
                        <a:rPr lang="en-US" dirty="0">
                          <a:solidFill>
                            <a:schemeClr val="accent1"/>
                          </a:solidFill>
                        </a:rPr>
                        <a:t>51.88</a:t>
                      </a:r>
                    </a:p>
                  </a:txBody>
                  <a:tcPr anchor="ctr">
                    <a:solidFill>
                      <a:schemeClr val="accent2">
                        <a:lumMod val="40000"/>
                        <a:lumOff val="60000"/>
                      </a:schemeClr>
                    </a:solidFill>
                  </a:tcPr>
                </a:tc>
                <a:tc>
                  <a:txBody>
                    <a:bodyPr/>
                    <a:lstStyle/>
                    <a:p>
                      <a:r>
                        <a:rPr lang="en-US" sz="1800" b="0" i="0" kern="1200" dirty="0">
                          <a:solidFill>
                            <a:schemeClr val="accent1"/>
                          </a:solidFill>
                          <a:effectLst/>
                          <a:latin typeface="+mn-lt"/>
                          <a:ea typeface="+mn-ea"/>
                          <a:cs typeface="+mn-cs"/>
                        </a:rPr>
                        <a:t>Highly Likely</a:t>
                      </a:r>
                      <a:endParaRPr lang="en-US" dirty="0">
                        <a:solidFill>
                          <a:schemeClr val="accent1"/>
                        </a:solidFill>
                      </a:endParaRPr>
                    </a:p>
                  </a:txBody>
                  <a:tcPr anchor="ctr">
                    <a:solidFill>
                      <a:schemeClr val="accent2">
                        <a:lumMod val="40000"/>
                        <a:lumOff val="60000"/>
                      </a:schemeClr>
                    </a:solidFill>
                  </a:tcPr>
                </a:tc>
                <a:tc>
                  <a:txBody>
                    <a:bodyPr/>
                    <a:lstStyle/>
                    <a:p>
                      <a:r>
                        <a:rPr lang="en-US" dirty="0">
                          <a:solidFill>
                            <a:schemeClr val="accent1"/>
                          </a:solidFill>
                        </a:rPr>
                        <a:t>149.44 Acres</a:t>
                      </a:r>
                    </a:p>
                  </a:txBody>
                  <a:tcPr anchor="ctr">
                    <a:solidFill>
                      <a:schemeClr val="accent2">
                        <a:lumMod val="40000"/>
                        <a:lumOff val="60000"/>
                      </a:schemeClr>
                    </a:solidFill>
                  </a:tcPr>
                </a:tc>
                <a:extLst>
                  <a:ext uri="{0D108BD9-81ED-4DB2-BD59-A6C34878D82A}">
                    <a16:rowId xmlns:a16="http://schemas.microsoft.com/office/drawing/2014/main" val="3384750533"/>
                  </a:ext>
                </a:extLst>
              </a:tr>
              <a:tr h="402530">
                <a:tc>
                  <a:txBody>
                    <a:bodyPr/>
                    <a:lstStyle/>
                    <a:p>
                      <a:r>
                        <a:rPr lang="en-US" dirty="0">
                          <a:solidFill>
                            <a:schemeClr val="accent1"/>
                          </a:solidFill>
                        </a:rPr>
                        <a:t>Winter Storms</a:t>
                      </a:r>
                    </a:p>
                  </a:txBody>
                  <a:tcPr anchor="ctr">
                    <a:solidFill>
                      <a:schemeClr val="accent2">
                        <a:lumMod val="20000"/>
                        <a:lumOff val="80000"/>
                      </a:schemeClr>
                    </a:solidFill>
                  </a:tcPr>
                </a:tc>
                <a:tc>
                  <a:txBody>
                    <a:bodyPr/>
                    <a:lstStyle/>
                    <a:p>
                      <a:r>
                        <a:rPr lang="en-US" dirty="0">
                          <a:solidFill>
                            <a:schemeClr val="accent1"/>
                          </a:solidFill>
                        </a:rPr>
                        <a:t>0.60</a:t>
                      </a:r>
                    </a:p>
                  </a:txBody>
                  <a:tcPr anchor="ctr">
                    <a:solidFill>
                      <a:schemeClr val="accent2">
                        <a:lumMod val="20000"/>
                        <a:lumOff val="80000"/>
                      </a:schemeClr>
                    </a:solidFill>
                  </a:tcPr>
                </a:tc>
                <a:tc>
                  <a:txBody>
                    <a:bodyPr/>
                    <a:lstStyle/>
                    <a:p>
                      <a:r>
                        <a:rPr lang="en-US" sz="1800" b="0" i="0" kern="1200" dirty="0">
                          <a:solidFill>
                            <a:schemeClr val="accent1"/>
                          </a:solidFill>
                          <a:effectLst/>
                          <a:latin typeface="+mn-lt"/>
                          <a:ea typeface="+mn-ea"/>
                          <a:cs typeface="+mn-cs"/>
                        </a:rPr>
                        <a:t>Highly Likely</a:t>
                      </a:r>
                      <a:endParaRPr lang="en-US" dirty="0">
                        <a:solidFill>
                          <a:schemeClr val="accent1"/>
                        </a:solidFill>
                      </a:endParaRPr>
                    </a:p>
                  </a:txBody>
                  <a:tcPr anchor="ctr">
                    <a:solidFill>
                      <a:schemeClr val="accent2">
                        <a:lumMod val="20000"/>
                        <a:lumOff val="80000"/>
                      </a:schemeClr>
                    </a:solidFill>
                  </a:tcPr>
                </a:tc>
                <a:tc>
                  <a:txBody>
                    <a:bodyPr/>
                    <a:lstStyle/>
                    <a:p>
                      <a:r>
                        <a:rPr lang="en-US" sz="1800" kern="1200" dirty="0">
                          <a:solidFill>
                            <a:schemeClr val="accent1"/>
                          </a:solidFill>
                          <a:latin typeface="+mn-lt"/>
                          <a:ea typeface="+mn-ea"/>
                          <a:cs typeface="+mn-cs"/>
                        </a:rPr>
                        <a:t>$276 </a:t>
                      </a:r>
                    </a:p>
                  </a:txBody>
                  <a:tcPr anchor="ctr">
                    <a:solidFill>
                      <a:schemeClr val="accent2">
                        <a:lumMod val="20000"/>
                        <a:lumOff val="80000"/>
                      </a:schemeClr>
                    </a:solidFill>
                  </a:tcPr>
                </a:tc>
                <a:extLst>
                  <a:ext uri="{0D108BD9-81ED-4DB2-BD59-A6C34878D82A}">
                    <a16:rowId xmlns:a16="http://schemas.microsoft.com/office/drawing/2014/main" val="162479590"/>
                  </a:ext>
                </a:extLst>
              </a:tr>
            </a:tbl>
          </a:graphicData>
        </a:graphic>
      </p:graphicFrame>
    </p:spTree>
    <p:extLst>
      <p:ext uri="{BB962C8B-B14F-4D97-AF65-F5344CB8AC3E}">
        <p14:creationId xmlns:p14="http://schemas.microsoft.com/office/powerpoint/2010/main" val="19253550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6F75DE-8A44-4EC5-83C6-95BDDF10DFD9}"/>
              </a:ext>
            </a:extLst>
          </p:cNvPr>
          <p:cNvSpPr>
            <a:spLocks noGrp="1"/>
          </p:cNvSpPr>
          <p:nvPr>
            <p:ph type="title"/>
          </p:nvPr>
        </p:nvSpPr>
        <p:spPr>
          <a:xfrm>
            <a:off x="308201" y="2409313"/>
            <a:ext cx="4133023" cy="2039374"/>
          </a:xfrm>
        </p:spPr>
        <p:txBody>
          <a:bodyPr anchor="t" anchorCtr="0"/>
          <a:lstStyle/>
          <a:p>
            <a:r>
              <a:rPr lang="en-US" sz="4000" dirty="0">
                <a:solidFill>
                  <a:schemeClr val="accent2">
                    <a:lumMod val="20000"/>
                    <a:lumOff val="80000"/>
                  </a:schemeClr>
                </a:solidFill>
              </a:rPr>
              <a:t>Vulnerability Discussion</a:t>
            </a:r>
          </a:p>
        </p:txBody>
      </p:sp>
      <p:sp>
        <p:nvSpPr>
          <p:cNvPr id="7" name="Slide Number Placeholder 9">
            <a:extLst>
              <a:ext uri="{FF2B5EF4-FFF2-40B4-BE49-F238E27FC236}">
                <a16:creationId xmlns:a16="http://schemas.microsoft.com/office/drawing/2014/main" id="{BE4C97A2-0C46-4D31-8087-9CD6A0458637}"/>
              </a:ext>
            </a:extLst>
          </p:cNvPr>
          <p:cNvSpPr>
            <a:spLocks noGrp="1"/>
          </p:cNvSpPr>
          <p:nvPr>
            <p:ph type="sldNum" sz="quarter" idx="12"/>
          </p:nvPr>
        </p:nvSpPr>
        <p:spPr/>
        <p:txBody>
          <a:bodyPr/>
          <a:lstStyle/>
          <a:p>
            <a:fld id="{F97E8200-1950-409B-82E7-99938E7AE355}" type="slidenum">
              <a:rPr lang="en-US" smtClean="0"/>
              <a:pPr/>
              <a:t>9</a:t>
            </a:fld>
            <a:endParaRPr lang="en-US" dirty="0"/>
          </a:p>
        </p:txBody>
      </p:sp>
      <p:graphicFrame>
        <p:nvGraphicFramePr>
          <p:cNvPr id="3" name="Table 4">
            <a:extLst>
              <a:ext uri="{FF2B5EF4-FFF2-40B4-BE49-F238E27FC236}">
                <a16:creationId xmlns:a16="http://schemas.microsoft.com/office/drawing/2014/main" id="{E2DCB02E-1290-3B31-DEDE-6065DC4ED485}"/>
              </a:ext>
            </a:extLst>
          </p:cNvPr>
          <p:cNvGraphicFramePr>
            <a:graphicFrameLocks noGrp="1"/>
          </p:cNvGraphicFramePr>
          <p:nvPr/>
        </p:nvGraphicFramePr>
        <p:xfrm>
          <a:off x="4895663" y="337455"/>
          <a:ext cx="6847846" cy="5470440"/>
        </p:xfrm>
        <a:graphic>
          <a:graphicData uri="http://schemas.openxmlformats.org/drawingml/2006/table">
            <a:tbl>
              <a:tblPr firstRow="1" bandRow="1">
                <a:tableStyleId>{5C22544A-7EE6-4342-B048-85BDC9FD1C3A}</a:tableStyleId>
              </a:tblPr>
              <a:tblGrid>
                <a:gridCol w="2126376">
                  <a:extLst>
                    <a:ext uri="{9D8B030D-6E8A-4147-A177-3AD203B41FA5}">
                      <a16:colId xmlns:a16="http://schemas.microsoft.com/office/drawing/2014/main" val="456035662"/>
                    </a:ext>
                  </a:extLst>
                </a:gridCol>
                <a:gridCol w="4721470">
                  <a:extLst>
                    <a:ext uri="{9D8B030D-6E8A-4147-A177-3AD203B41FA5}">
                      <a16:colId xmlns:a16="http://schemas.microsoft.com/office/drawing/2014/main" val="4180595421"/>
                    </a:ext>
                  </a:extLst>
                </a:gridCol>
              </a:tblGrid>
              <a:tr h="402530">
                <a:tc>
                  <a:txBody>
                    <a:bodyPr/>
                    <a:lstStyle/>
                    <a:p>
                      <a:pPr algn="ctr"/>
                      <a:r>
                        <a:rPr lang="en-US" dirty="0">
                          <a:solidFill>
                            <a:schemeClr val="accent2">
                              <a:lumMod val="20000"/>
                              <a:lumOff val="80000"/>
                            </a:schemeClr>
                          </a:solidFill>
                        </a:rPr>
                        <a:t>Hazard</a:t>
                      </a:r>
                    </a:p>
                  </a:txBody>
                  <a:tcPr anchor="ctr"/>
                </a:tc>
                <a:tc>
                  <a:txBody>
                    <a:bodyPr/>
                    <a:lstStyle/>
                    <a:p>
                      <a:pPr algn="ctr"/>
                      <a:r>
                        <a:rPr lang="en-US" dirty="0">
                          <a:solidFill>
                            <a:schemeClr val="accent2">
                              <a:lumMod val="20000"/>
                              <a:lumOff val="80000"/>
                            </a:schemeClr>
                          </a:solidFill>
                        </a:rPr>
                        <a:t>Vulnerability*</a:t>
                      </a:r>
                    </a:p>
                  </a:txBody>
                  <a:tcPr anchor="ctr"/>
                </a:tc>
                <a:extLst>
                  <a:ext uri="{0D108BD9-81ED-4DB2-BD59-A6C34878D82A}">
                    <a16:rowId xmlns:a16="http://schemas.microsoft.com/office/drawing/2014/main" val="867769729"/>
                  </a:ext>
                </a:extLst>
              </a:tr>
              <a:tr h="402530">
                <a:tc>
                  <a:txBody>
                    <a:bodyPr/>
                    <a:lstStyle/>
                    <a:p>
                      <a:r>
                        <a:rPr lang="en-US" dirty="0">
                          <a:solidFill>
                            <a:schemeClr val="accent1"/>
                          </a:solidFill>
                        </a:rPr>
                        <a:t>Dam / Levee Failure</a:t>
                      </a:r>
                    </a:p>
                  </a:txBody>
                  <a:tcPr anchor="ctr">
                    <a:solidFill>
                      <a:schemeClr val="accent2">
                        <a:lumMod val="40000"/>
                        <a:lumOff val="60000"/>
                      </a:schemeClr>
                    </a:solidFill>
                  </a:tcPr>
                </a:tc>
                <a:tc>
                  <a:txBody>
                    <a:bodyPr/>
                    <a:lstStyle/>
                    <a:p>
                      <a:pPr algn="ctr"/>
                      <a:r>
                        <a:rPr lang="en-US" sz="1800" b="0" i="0" kern="1200" dirty="0">
                          <a:solidFill>
                            <a:schemeClr val="accent1"/>
                          </a:solidFill>
                          <a:effectLst/>
                          <a:latin typeface="+mn-lt"/>
                          <a:ea typeface="+mn-ea"/>
                          <a:cs typeface="+mn-cs"/>
                        </a:rPr>
                        <a:t>Structures in Estimated Inundation Zones</a:t>
                      </a:r>
                      <a:endParaRPr lang="en-US" dirty="0">
                        <a:solidFill>
                          <a:schemeClr val="accent1"/>
                        </a:solidFill>
                      </a:endParaRPr>
                    </a:p>
                  </a:txBody>
                  <a:tcPr anchor="ctr">
                    <a:solidFill>
                      <a:schemeClr val="accent2">
                        <a:lumMod val="40000"/>
                        <a:lumOff val="60000"/>
                      </a:schemeClr>
                    </a:solidFill>
                  </a:tcPr>
                </a:tc>
                <a:extLst>
                  <a:ext uri="{0D108BD9-81ED-4DB2-BD59-A6C34878D82A}">
                    <a16:rowId xmlns:a16="http://schemas.microsoft.com/office/drawing/2014/main" val="475788057"/>
                  </a:ext>
                </a:extLst>
              </a:tr>
              <a:tr h="402530">
                <a:tc>
                  <a:txBody>
                    <a:bodyPr/>
                    <a:lstStyle/>
                    <a:p>
                      <a:r>
                        <a:rPr lang="en-US" dirty="0">
                          <a:solidFill>
                            <a:schemeClr val="accent1"/>
                          </a:solidFill>
                        </a:rPr>
                        <a:t>Drought</a:t>
                      </a:r>
                    </a:p>
                  </a:txBody>
                  <a:tcPr anchor="ctr">
                    <a:solidFill>
                      <a:schemeClr val="accent2">
                        <a:lumMod val="20000"/>
                        <a:lumOff val="80000"/>
                      </a:schemeClr>
                    </a:solidFill>
                  </a:tcPr>
                </a:tc>
                <a:tc>
                  <a:txBody>
                    <a:bodyPr/>
                    <a:lstStyle/>
                    <a:p>
                      <a:pPr algn="ctr"/>
                      <a:r>
                        <a:rPr lang="en-US" sz="1800" b="0" i="0" kern="1200" dirty="0">
                          <a:solidFill>
                            <a:schemeClr val="accent1"/>
                          </a:solidFill>
                          <a:effectLst/>
                          <a:latin typeface="+mn-lt"/>
                          <a:ea typeface="+mn-ea"/>
                          <a:cs typeface="+mn-cs"/>
                        </a:rPr>
                        <a:t>Vulnerable Populations</a:t>
                      </a:r>
                      <a:endParaRPr lang="en-US" dirty="0">
                        <a:solidFill>
                          <a:schemeClr val="accent1"/>
                        </a:solidFill>
                      </a:endParaRPr>
                    </a:p>
                  </a:txBody>
                  <a:tcPr anchor="ctr">
                    <a:solidFill>
                      <a:schemeClr val="accent2">
                        <a:lumMod val="20000"/>
                        <a:lumOff val="80000"/>
                      </a:schemeClr>
                    </a:solidFill>
                  </a:tcPr>
                </a:tc>
                <a:extLst>
                  <a:ext uri="{0D108BD9-81ED-4DB2-BD59-A6C34878D82A}">
                    <a16:rowId xmlns:a16="http://schemas.microsoft.com/office/drawing/2014/main" val="2947582802"/>
                  </a:ext>
                </a:extLst>
              </a:tr>
              <a:tr h="402530">
                <a:tc>
                  <a:txBody>
                    <a:bodyPr/>
                    <a:lstStyle/>
                    <a:p>
                      <a:r>
                        <a:rPr lang="en-US" dirty="0">
                          <a:solidFill>
                            <a:schemeClr val="accent1"/>
                          </a:solidFill>
                        </a:rPr>
                        <a:t>Expansive Soils</a:t>
                      </a:r>
                    </a:p>
                  </a:txBody>
                  <a:tcPr anchor="ctr">
                    <a:solidFill>
                      <a:schemeClr val="accent2">
                        <a:lumMod val="40000"/>
                        <a:lumOff val="60000"/>
                      </a:schemeClr>
                    </a:solidFill>
                  </a:tcPr>
                </a:tc>
                <a:tc>
                  <a:txBody>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lang="en-US" sz="1800" b="0" i="0" kern="1200" dirty="0">
                          <a:solidFill>
                            <a:schemeClr val="accent1"/>
                          </a:solidFill>
                          <a:effectLst/>
                          <a:latin typeface="+mn-lt"/>
                          <a:ea typeface="+mn-ea"/>
                          <a:cs typeface="+mn-cs"/>
                        </a:rPr>
                        <a:t>Critical Facilities, Vulnerable Structures​</a:t>
                      </a:r>
                      <a:endParaRPr lang="en-US" dirty="0">
                        <a:solidFill>
                          <a:schemeClr val="accent1"/>
                        </a:solidFill>
                      </a:endParaRPr>
                    </a:p>
                  </a:txBody>
                  <a:tcPr anchor="ctr">
                    <a:solidFill>
                      <a:schemeClr val="accent2">
                        <a:lumMod val="40000"/>
                        <a:lumOff val="60000"/>
                      </a:schemeClr>
                    </a:solidFill>
                  </a:tcPr>
                </a:tc>
                <a:extLst>
                  <a:ext uri="{0D108BD9-81ED-4DB2-BD59-A6C34878D82A}">
                    <a16:rowId xmlns:a16="http://schemas.microsoft.com/office/drawing/2014/main" val="1381956089"/>
                  </a:ext>
                </a:extLst>
              </a:tr>
              <a:tr h="402530">
                <a:tc>
                  <a:txBody>
                    <a:bodyPr/>
                    <a:lstStyle/>
                    <a:p>
                      <a:r>
                        <a:rPr lang="en-US" dirty="0">
                          <a:solidFill>
                            <a:schemeClr val="accent1"/>
                          </a:solidFill>
                        </a:rPr>
                        <a:t>Extreme Heat</a:t>
                      </a:r>
                    </a:p>
                  </a:txBody>
                  <a:tcPr anchor="ctr">
                    <a:solidFill>
                      <a:schemeClr val="accent2">
                        <a:lumMod val="20000"/>
                        <a:lumOff val="80000"/>
                      </a:schemeClr>
                    </a:solidFill>
                  </a:tcPr>
                </a:tc>
                <a:tc>
                  <a:txBody>
                    <a:bodyPr/>
                    <a:lstStyle/>
                    <a:p>
                      <a:pPr algn="ctr"/>
                      <a:r>
                        <a:rPr lang="en-US" sz="1800" b="0" i="0" kern="1200" dirty="0">
                          <a:solidFill>
                            <a:schemeClr val="accent1"/>
                          </a:solidFill>
                          <a:effectLst/>
                          <a:latin typeface="+mn-lt"/>
                          <a:ea typeface="+mn-ea"/>
                          <a:cs typeface="+mn-cs"/>
                        </a:rPr>
                        <a:t>Vulnerable Populations</a:t>
                      </a:r>
                      <a:endParaRPr lang="en-US" dirty="0">
                        <a:solidFill>
                          <a:schemeClr val="accent1"/>
                        </a:solidFill>
                      </a:endParaRPr>
                    </a:p>
                  </a:txBody>
                  <a:tcPr anchor="ctr">
                    <a:solidFill>
                      <a:schemeClr val="accent2">
                        <a:lumMod val="20000"/>
                        <a:lumOff val="80000"/>
                      </a:schemeClr>
                    </a:solidFill>
                  </a:tcPr>
                </a:tc>
                <a:extLst>
                  <a:ext uri="{0D108BD9-81ED-4DB2-BD59-A6C34878D82A}">
                    <a16:rowId xmlns:a16="http://schemas.microsoft.com/office/drawing/2014/main" val="594835478"/>
                  </a:ext>
                </a:extLst>
              </a:tr>
              <a:tr h="402530">
                <a:tc>
                  <a:txBody>
                    <a:bodyPr/>
                    <a:lstStyle/>
                    <a:p>
                      <a:r>
                        <a:rPr lang="en-US" dirty="0">
                          <a:solidFill>
                            <a:schemeClr val="accent1"/>
                          </a:solidFill>
                        </a:rPr>
                        <a:t>Flood</a:t>
                      </a:r>
                    </a:p>
                  </a:txBody>
                  <a:tcPr anchor="ctr">
                    <a:solidFill>
                      <a:schemeClr val="accent2">
                        <a:lumMod val="40000"/>
                        <a:lumOff val="60000"/>
                      </a:schemeClr>
                    </a:solidFill>
                  </a:tcPr>
                </a:tc>
                <a:tc>
                  <a:txBody>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lang="en-US" sz="1800" b="0" i="0" kern="1200" dirty="0">
                          <a:solidFill>
                            <a:schemeClr val="accent1"/>
                          </a:solidFill>
                          <a:effectLst/>
                          <a:latin typeface="+mn-lt"/>
                          <a:ea typeface="+mn-ea"/>
                          <a:cs typeface="+mn-cs"/>
                        </a:rPr>
                        <a:t>Critical Facilities in Floodplain​</a:t>
                      </a:r>
                      <a:endParaRPr lang="en-US" dirty="0">
                        <a:solidFill>
                          <a:schemeClr val="accent1"/>
                        </a:solidFill>
                      </a:endParaRPr>
                    </a:p>
                  </a:txBody>
                  <a:tcPr anchor="ctr">
                    <a:solidFill>
                      <a:schemeClr val="accent2">
                        <a:lumMod val="40000"/>
                        <a:lumOff val="60000"/>
                      </a:schemeClr>
                    </a:solidFill>
                  </a:tcPr>
                </a:tc>
                <a:extLst>
                  <a:ext uri="{0D108BD9-81ED-4DB2-BD59-A6C34878D82A}">
                    <a16:rowId xmlns:a16="http://schemas.microsoft.com/office/drawing/2014/main" val="1360217881"/>
                  </a:ext>
                </a:extLst>
              </a:tr>
              <a:tr h="402530">
                <a:tc>
                  <a:txBody>
                    <a:bodyPr/>
                    <a:lstStyle/>
                    <a:p>
                      <a:r>
                        <a:rPr lang="en-US" dirty="0">
                          <a:solidFill>
                            <a:schemeClr val="accent1"/>
                          </a:solidFill>
                        </a:rPr>
                        <a:t>Hail</a:t>
                      </a:r>
                    </a:p>
                  </a:txBody>
                  <a:tcPr anchor="ctr">
                    <a:solidFill>
                      <a:schemeClr val="accent2">
                        <a:lumMod val="20000"/>
                        <a:lumOff val="80000"/>
                      </a:schemeClr>
                    </a:solidFill>
                  </a:tcPr>
                </a:tc>
                <a:tc>
                  <a:txBody>
                    <a:bodyPr/>
                    <a:lstStyle/>
                    <a:p>
                      <a:pPr algn="ctr"/>
                      <a:r>
                        <a:rPr lang="en-US" sz="1800" b="0" i="0" kern="1200" dirty="0">
                          <a:solidFill>
                            <a:schemeClr val="accent1"/>
                          </a:solidFill>
                          <a:effectLst/>
                          <a:latin typeface="+mn-lt"/>
                          <a:ea typeface="+mn-ea"/>
                          <a:cs typeface="+mn-cs"/>
                        </a:rPr>
                        <a:t>Critical Facilities, Vulnerable Structures​</a:t>
                      </a:r>
                      <a:endParaRPr lang="en-US" dirty="0">
                        <a:solidFill>
                          <a:schemeClr val="accent1"/>
                        </a:solidFill>
                      </a:endParaRPr>
                    </a:p>
                  </a:txBody>
                  <a:tcPr anchor="ctr">
                    <a:solidFill>
                      <a:schemeClr val="accent2">
                        <a:lumMod val="20000"/>
                        <a:lumOff val="80000"/>
                      </a:schemeClr>
                    </a:solidFill>
                  </a:tcPr>
                </a:tc>
                <a:extLst>
                  <a:ext uri="{0D108BD9-81ED-4DB2-BD59-A6C34878D82A}">
                    <a16:rowId xmlns:a16="http://schemas.microsoft.com/office/drawing/2014/main" val="1120490359"/>
                  </a:ext>
                </a:extLst>
              </a:tr>
              <a:tr h="402530">
                <a:tc>
                  <a:txBody>
                    <a:bodyPr/>
                    <a:lstStyle/>
                    <a:p>
                      <a:r>
                        <a:rPr lang="en-US" dirty="0">
                          <a:solidFill>
                            <a:schemeClr val="accent1"/>
                          </a:solidFill>
                        </a:rPr>
                        <a:t>Hurricane/ Tropical Storm</a:t>
                      </a:r>
                    </a:p>
                  </a:txBody>
                  <a:tcPr anchor="ctr">
                    <a:solidFill>
                      <a:schemeClr val="accent2">
                        <a:lumMod val="40000"/>
                        <a:lumOff val="60000"/>
                      </a:schemeClr>
                    </a:solidFill>
                  </a:tcPr>
                </a:tc>
                <a:tc>
                  <a:txBody>
                    <a:bodyPr/>
                    <a:lstStyle/>
                    <a:p>
                      <a:pPr algn="ctr"/>
                      <a:r>
                        <a:rPr lang="en-US" sz="1800" b="0" i="0" kern="1200" dirty="0">
                          <a:solidFill>
                            <a:schemeClr val="accent1"/>
                          </a:solidFill>
                          <a:effectLst/>
                          <a:latin typeface="+mn-lt"/>
                          <a:ea typeface="+mn-ea"/>
                          <a:cs typeface="+mn-cs"/>
                        </a:rPr>
                        <a:t>Critical Facilities, Vulnerable Structures</a:t>
                      </a:r>
                      <a:endParaRPr lang="en-US" dirty="0">
                        <a:solidFill>
                          <a:schemeClr val="accent1"/>
                        </a:solidFill>
                      </a:endParaRPr>
                    </a:p>
                  </a:txBody>
                  <a:tcPr anchor="ctr">
                    <a:solidFill>
                      <a:schemeClr val="accent2">
                        <a:lumMod val="40000"/>
                        <a:lumOff val="60000"/>
                      </a:schemeClr>
                    </a:solidFill>
                  </a:tcPr>
                </a:tc>
                <a:extLst>
                  <a:ext uri="{0D108BD9-81ED-4DB2-BD59-A6C34878D82A}">
                    <a16:rowId xmlns:a16="http://schemas.microsoft.com/office/drawing/2014/main" val="3598801873"/>
                  </a:ext>
                </a:extLst>
              </a:tr>
              <a:tr h="402530">
                <a:tc>
                  <a:txBody>
                    <a:bodyPr/>
                    <a:lstStyle/>
                    <a:p>
                      <a:r>
                        <a:rPr lang="en-US" dirty="0">
                          <a:solidFill>
                            <a:schemeClr val="accent1"/>
                          </a:solidFill>
                        </a:rPr>
                        <a:t>Lightning</a:t>
                      </a:r>
                    </a:p>
                  </a:txBody>
                  <a:tcPr anchor="ctr">
                    <a:solidFill>
                      <a:schemeClr val="accent2">
                        <a:lumMod val="20000"/>
                        <a:lumOff val="80000"/>
                      </a:schemeClr>
                    </a:solidFill>
                  </a:tcPr>
                </a:tc>
                <a:tc>
                  <a:txBody>
                    <a:bodyPr/>
                    <a:lstStyle/>
                    <a:p>
                      <a:pPr algn="ctr"/>
                      <a:r>
                        <a:rPr lang="en-US" sz="1800" b="0" i="0" kern="1200" dirty="0">
                          <a:solidFill>
                            <a:schemeClr val="accent1"/>
                          </a:solidFill>
                          <a:effectLst/>
                          <a:latin typeface="+mn-lt"/>
                          <a:ea typeface="+mn-ea"/>
                          <a:cs typeface="+mn-cs"/>
                        </a:rPr>
                        <a:t>Critical Facilities, Vulnerable Structures​</a:t>
                      </a:r>
                      <a:endParaRPr lang="en-US" dirty="0">
                        <a:solidFill>
                          <a:schemeClr val="accent1"/>
                        </a:solidFill>
                      </a:endParaRPr>
                    </a:p>
                  </a:txBody>
                  <a:tcPr anchor="ctr">
                    <a:solidFill>
                      <a:schemeClr val="accent2">
                        <a:lumMod val="20000"/>
                        <a:lumOff val="80000"/>
                      </a:schemeClr>
                    </a:solidFill>
                  </a:tcPr>
                </a:tc>
                <a:extLst>
                  <a:ext uri="{0D108BD9-81ED-4DB2-BD59-A6C34878D82A}">
                    <a16:rowId xmlns:a16="http://schemas.microsoft.com/office/drawing/2014/main" val="2325049176"/>
                  </a:ext>
                </a:extLst>
              </a:tr>
              <a:tr h="402530">
                <a:tc>
                  <a:txBody>
                    <a:bodyPr/>
                    <a:lstStyle/>
                    <a:p>
                      <a:r>
                        <a:rPr lang="en-US" dirty="0">
                          <a:solidFill>
                            <a:schemeClr val="accent1"/>
                          </a:solidFill>
                        </a:rPr>
                        <a:t>Thunderstorm Wind</a:t>
                      </a:r>
                    </a:p>
                  </a:txBody>
                  <a:tcPr anchor="ctr">
                    <a:solidFill>
                      <a:schemeClr val="accent2">
                        <a:lumMod val="40000"/>
                        <a:lumOff val="60000"/>
                      </a:schemeClr>
                    </a:solidFill>
                  </a:tcPr>
                </a:tc>
                <a:tc>
                  <a:txBody>
                    <a:bodyPr/>
                    <a:lstStyle/>
                    <a:p>
                      <a:pPr algn="ctr"/>
                      <a:r>
                        <a:rPr lang="en-US" sz="1800" b="0" i="0" kern="1200" dirty="0">
                          <a:solidFill>
                            <a:schemeClr val="accent1"/>
                          </a:solidFill>
                          <a:effectLst/>
                          <a:latin typeface="+mn-lt"/>
                          <a:ea typeface="+mn-ea"/>
                          <a:cs typeface="+mn-cs"/>
                        </a:rPr>
                        <a:t>Critical Facilities, Vulnerable Structures​</a:t>
                      </a:r>
                      <a:endParaRPr lang="en-US" dirty="0">
                        <a:solidFill>
                          <a:schemeClr val="accent1"/>
                        </a:solidFill>
                      </a:endParaRPr>
                    </a:p>
                  </a:txBody>
                  <a:tcPr anchor="ctr">
                    <a:solidFill>
                      <a:schemeClr val="accent2">
                        <a:lumMod val="40000"/>
                        <a:lumOff val="60000"/>
                      </a:schemeClr>
                    </a:solidFill>
                  </a:tcPr>
                </a:tc>
                <a:extLst>
                  <a:ext uri="{0D108BD9-81ED-4DB2-BD59-A6C34878D82A}">
                    <a16:rowId xmlns:a16="http://schemas.microsoft.com/office/drawing/2014/main" val="1255720932"/>
                  </a:ext>
                </a:extLst>
              </a:tr>
              <a:tr h="402530">
                <a:tc>
                  <a:txBody>
                    <a:bodyPr/>
                    <a:lstStyle/>
                    <a:p>
                      <a:r>
                        <a:rPr lang="en-US" dirty="0">
                          <a:solidFill>
                            <a:schemeClr val="accent1"/>
                          </a:solidFill>
                        </a:rPr>
                        <a:t>Tornado</a:t>
                      </a:r>
                    </a:p>
                  </a:txBody>
                  <a:tcPr anchor="ctr">
                    <a:solidFill>
                      <a:schemeClr val="accent2">
                        <a:lumMod val="20000"/>
                        <a:lumOff val="80000"/>
                      </a:schemeClr>
                    </a:solidFill>
                  </a:tcPr>
                </a:tc>
                <a:tc>
                  <a:txBody>
                    <a:bodyPr/>
                    <a:lstStyle/>
                    <a:p>
                      <a:pPr algn="ctr"/>
                      <a:r>
                        <a:rPr lang="en-US" sz="1800" b="0" i="0" kern="1200" dirty="0">
                          <a:solidFill>
                            <a:schemeClr val="accent1"/>
                          </a:solidFill>
                          <a:effectLst/>
                          <a:latin typeface="+mn-lt"/>
                          <a:ea typeface="+mn-ea"/>
                          <a:cs typeface="+mn-cs"/>
                        </a:rPr>
                        <a:t>Critical Facilities, Vulnerable Structures​</a:t>
                      </a:r>
                      <a:endParaRPr lang="en-US" dirty="0">
                        <a:solidFill>
                          <a:schemeClr val="accent1"/>
                        </a:solidFill>
                      </a:endParaRPr>
                    </a:p>
                  </a:txBody>
                  <a:tcPr anchor="ctr">
                    <a:solidFill>
                      <a:schemeClr val="accent2">
                        <a:lumMod val="20000"/>
                        <a:lumOff val="80000"/>
                      </a:schemeClr>
                    </a:solidFill>
                  </a:tcPr>
                </a:tc>
                <a:extLst>
                  <a:ext uri="{0D108BD9-81ED-4DB2-BD59-A6C34878D82A}">
                    <a16:rowId xmlns:a16="http://schemas.microsoft.com/office/drawing/2014/main" val="1257185099"/>
                  </a:ext>
                </a:extLst>
              </a:tr>
              <a:tr h="402530">
                <a:tc>
                  <a:txBody>
                    <a:bodyPr/>
                    <a:lstStyle/>
                    <a:p>
                      <a:r>
                        <a:rPr lang="en-US" dirty="0">
                          <a:solidFill>
                            <a:schemeClr val="accent1"/>
                          </a:solidFill>
                        </a:rPr>
                        <a:t>Wildfire</a:t>
                      </a:r>
                    </a:p>
                  </a:txBody>
                  <a:tcPr anchor="ctr">
                    <a:solidFill>
                      <a:schemeClr val="accent2">
                        <a:lumMod val="40000"/>
                        <a:lumOff val="60000"/>
                      </a:schemeClr>
                    </a:solidFill>
                  </a:tcPr>
                </a:tc>
                <a:tc>
                  <a:txBody>
                    <a:bodyPr/>
                    <a:lstStyle/>
                    <a:p>
                      <a:pPr algn="ctr"/>
                      <a:r>
                        <a:rPr lang="en-US" sz="1800" b="0" i="0" kern="1200" dirty="0">
                          <a:solidFill>
                            <a:schemeClr val="accent1"/>
                          </a:solidFill>
                          <a:effectLst/>
                          <a:latin typeface="+mn-lt"/>
                          <a:ea typeface="+mn-ea"/>
                          <a:cs typeface="+mn-cs"/>
                        </a:rPr>
                        <a:t>Critical Facilities, Vulnerable Structures​</a:t>
                      </a:r>
                      <a:endParaRPr lang="en-US" dirty="0">
                        <a:solidFill>
                          <a:schemeClr val="accent1"/>
                        </a:solidFill>
                      </a:endParaRPr>
                    </a:p>
                  </a:txBody>
                  <a:tcPr anchor="ctr">
                    <a:solidFill>
                      <a:schemeClr val="accent2">
                        <a:lumMod val="40000"/>
                        <a:lumOff val="60000"/>
                      </a:schemeClr>
                    </a:solidFill>
                  </a:tcPr>
                </a:tc>
                <a:extLst>
                  <a:ext uri="{0D108BD9-81ED-4DB2-BD59-A6C34878D82A}">
                    <a16:rowId xmlns:a16="http://schemas.microsoft.com/office/drawing/2014/main" val="3384750533"/>
                  </a:ext>
                </a:extLst>
              </a:tr>
              <a:tr h="402530">
                <a:tc>
                  <a:txBody>
                    <a:bodyPr/>
                    <a:lstStyle/>
                    <a:p>
                      <a:r>
                        <a:rPr lang="en-US" dirty="0">
                          <a:solidFill>
                            <a:schemeClr val="accent1"/>
                          </a:solidFill>
                        </a:rPr>
                        <a:t>Winter Storms</a:t>
                      </a:r>
                    </a:p>
                  </a:txBody>
                  <a:tcPr anchor="ctr">
                    <a:solidFill>
                      <a:schemeClr val="accent2">
                        <a:lumMod val="20000"/>
                        <a:lumOff val="80000"/>
                      </a:schemeClr>
                    </a:solidFill>
                  </a:tcPr>
                </a:tc>
                <a:tc>
                  <a:txBody>
                    <a:bodyPr/>
                    <a:lstStyle/>
                    <a:p>
                      <a:pPr algn="ctr"/>
                      <a:r>
                        <a:rPr lang="en-US" sz="1800" b="0" i="0" kern="1200" dirty="0">
                          <a:solidFill>
                            <a:schemeClr val="accent1"/>
                          </a:solidFill>
                          <a:effectLst/>
                          <a:latin typeface="+mn-lt"/>
                          <a:ea typeface="+mn-ea"/>
                          <a:cs typeface="+mn-cs"/>
                        </a:rPr>
                        <a:t>Vulnerable Populations ​</a:t>
                      </a:r>
                      <a:endParaRPr lang="en-US" dirty="0">
                        <a:solidFill>
                          <a:schemeClr val="accent1"/>
                        </a:solidFill>
                      </a:endParaRPr>
                    </a:p>
                  </a:txBody>
                  <a:tcPr anchor="ctr">
                    <a:solidFill>
                      <a:schemeClr val="accent2">
                        <a:lumMod val="20000"/>
                        <a:lumOff val="80000"/>
                      </a:schemeClr>
                    </a:solidFill>
                  </a:tcPr>
                </a:tc>
                <a:extLst>
                  <a:ext uri="{0D108BD9-81ED-4DB2-BD59-A6C34878D82A}">
                    <a16:rowId xmlns:a16="http://schemas.microsoft.com/office/drawing/2014/main" val="162479590"/>
                  </a:ext>
                </a:extLst>
              </a:tr>
            </a:tbl>
          </a:graphicData>
        </a:graphic>
      </p:graphicFrame>
      <p:sp>
        <p:nvSpPr>
          <p:cNvPr id="4" name="TextBox 1">
            <a:extLst>
              <a:ext uri="{FF2B5EF4-FFF2-40B4-BE49-F238E27FC236}">
                <a16:creationId xmlns:a16="http://schemas.microsoft.com/office/drawing/2014/main" id="{7EEA3BCA-7A5D-441F-6FC8-CF35D8574ADB}"/>
              </a:ext>
            </a:extLst>
          </p:cNvPr>
          <p:cNvSpPr txBox="1"/>
          <p:nvPr/>
        </p:nvSpPr>
        <p:spPr>
          <a:xfrm>
            <a:off x="4895663" y="6047013"/>
            <a:ext cx="6403708"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solidFill>
                  <a:schemeClr val="bg2">
                    <a:lumMod val="25000"/>
                  </a:schemeClr>
                </a:solidFill>
                <a:latin typeface="Arial" panose="020B0604020202020204" pitchFamily="34" charset="0"/>
                <a:cs typeface="Arial" panose="020B0604020202020204" pitchFamily="34" charset="0"/>
              </a:rPr>
              <a:t>*Quantifiable. We also address agricultural impacts, utility impacts, infrastructure impacts, and emergency operation disruptions in narrative form. </a:t>
            </a:r>
          </a:p>
        </p:txBody>
      </p:sp>
    </p:spTree>
    <p:extLst>
      <p:ext uri="{BB962C8B-B14F-4D97-AF65-F5344CB8AC3E}">
        <p14:creationId xmlns:p14="http://schemas.microsoft.com/office/powerpoint/2010/main" val="85650259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PS PowerPoint Templat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PS-HSEMA Planning Division_PowerPoint Template_V2" id="{ACC9D15A-2AC3-4119-9FFC-FCE202300AF1}" vid="{48B38B5E-7C17-4EE2-A52F-0E596C4D26CC}"/>
    </a:ext>
  </a:extLst>
</a:theme>
</file>

<file path=ppt/theme/theme3.xml><?xml version="1.0" encoding="utf-8"?>
<a:theme xmlns:a="http://schemas.openxmlformats.org/drawingml/2006/main" name="Dividend">
  <a:themeElements>
    <a:clrScheme name="Houston">
      <a:dk1>
        <a:sysClr val="windowText" lastClr="000000"/>
      </a:dk1>
      <a:lt1>
        <a:sysClr val="window" lastClr="FFFFFF"/>
      </a:lt1>
      <a:dk2>
        <a:srgbClr val="44546A"/>
      </a:dk2>
      <a:lt2>
        <a:srgbClr val="E7E6E6"/>
      </a:lt2>
      <a:accent1>
        <a:srgbClr val="13284E"/>
      </a:accent1>
      <a:accent2>
        <a:srgbClr val="A99845"/>
      </a:accent2>
      <a:accent3>
        <a:srgbClr val="3D6DA8"/>
      </a:accent3>
      <a:accent4>
        <a:srgbClr val="52B9E9"/>
      </a:accent4>
      <a:accent5>
        <a:srgbClr val="FFD573"/>
      </a:accent5>
      <a:accent6>
        <a:srgbClr val="517891"/>
      </a:accent6>
      <a:hlink>
        <a:srgbClr val="0563C1"/>
      </a:hlink>
      <a:folHlink>
        <a:srgbClr val="954F72"/>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C21699FF-00E4-43C8-BBCC-D7E5536C3717}"/>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EBC2FEEBFDE3546B8F41AD401C0DB74" ma:contentTypeVersion="11" ma:contentTypeDescription="Create a new document." ma:contentTypeScope="" ma:versionID="adda32d1eee908272e82b908e31da754">
  <xsd:schema xmlns:xsd="http://www.w3.org/2001/XMLSchema" xmlns:xs="http://www.w3.org/2001/XMLSchema" xmlns:p="http://schemas.microsoft.com/office/2006/metadata/properties" xmlns:ns3="5f23918e-2d6c-4659-a631-a47c79cdfdce" xmlns:ns4="d7b05c79-b024-46ac-9652-a64f13b09578" targetNamespace="http://schemas.microsoft.com/office/2006/metadata/properties" ma:root="true" ma:fieldsID="b1dbe48d9de71ed3622acba05ffa0798" ns3:_="" ns4:_="">
    <xsd:import namespace="5f23918e-2d6c-4659-a631-a47c79cdfdce"/>
    <xsd:import namespace="d7b05c79-b024-46ac-9652-a64f13b09578"/>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4:SharedWithUsers" minOccurs="0"/>
                <xsd:element ref="ns4:SharedWithDetails" minOccurs="0"/>
                <xsd:element ref="ns4:SharingHintHash" minOccurs="0"/>
                <xsd:element ref="ns3: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f23918e-2d6c-4659-a631-a47c79cdfdc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_activity" ma:index="18" nillable="true" ma:displayName="_activity" ma:hidden="true" ma:internalName="_activity">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7b05c79-b024-46ac-9652-a64f13b09578"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SharingHintHash" ma:index="17"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5f23918e-2d6c-4659-a631-a47c79cdfdce" xsi:nil="true"/>
  </documentManagement>
</p:properties>
</file>

<file path=customXml/itemProps1.xml><?xml version="1.0" encoding="utf-8"?>
<ds:datastoreItem xmlns:ds="http://schemas.openxmlformats.org/officeDocument/2006/customXml" ds:itemID="{0E086FF3-B390-4BCA-9700-61EC6CEE8E3F}">
  <ds:schemaRefs>
    <ds:schemaRef ds:uri="http://schemas.microsoft.com/office/2006/metadata/contentType"/>
    <ds:schemaRef ds:uri="http://schemas.microsoft.com/office/2006/metadata/properties/metaAttributes"/>
    <ds:schemaRef ds:uri="http://www.w3.org/2000/xmlns/"/>
    <ds:schemaRef ds:uri="http://www.w3.org/2001/XMLSchema"/>
    <ds:schemaRef ds:uri="5f23918e-2d6c-4659-a631-a47c79cdfdce"/>
    <ds:schemaRef ds:uri="d7b05c79-b024-46ac-9652-a64f13b09578"/>
    <ds:schemaRef ds:uri="http://schemas.microsoft.com/office/2006/metadata/propertie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CB3E5E9-319A-4CCC-8217-46FE74659C16}">
  <ds:schemaRefs>
    <ds:schemaRef ds:uri="http://schemas.microsoft.com/sharepoint/v3/contenttype/forms"/>
  </ds:schemaRefs>
</ds:datastoreItem>
</file>

<file path=customXml/itemProps3.xml><?xml version="1.0" encoding="utf-8"?>
<ds:datastoreItem xmlns:ds="http://schemas.openxmlformats.org/officeDocument/2006/customXml" ds:itemID="{BA95DF30-5CB2-4707-8D82-7B1D1A4C6110}">
  <ds:schemaRefs>
    <ds:schemaRef ds:uri="http://schemas.microsoft.com/office/2006/metadata/properties"/>
    <ds:schemaRef ds:uri="http://www.w3.org/2000/xmlns/"/>
    <ds:schemaRef ds:uri="5f23918e-2d6c-4659-a631-a47c79cdfdce"/>
    <ds:schemaRef ds:uri="http://www.w3.org/2001/XMLSchema-instance"/>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
  <TotalTime>11853</TotalTime>
  <Words>727</Words>
  <Application>Microsoft Office PowerPoint</Application>
  <PresentationFormat>Widescreen</PresentationFormat>
  <Paragraphs>184</Paragraphs>
  <Slides>13</Slides>
  <Notes>5</Notes>
  <HiddenSlides>0</HiddenSlides>
  <MMClips>0</MMClips>
  <ScaleCrop>false</ScaleCrop>
  <HeadingPairs>
    <vt:vector size="6" baseType="variant">
      <vt:variant>
        <vt:lpstr>Fonts Used</vt:lpstr>
      </vt:variant>
      <vt:variant>
        <vt:i4>13</vt:i4>
      </vt:variant>
      <vt:variant>
        <vt:lpstr>Theme</vt:lpstr>
      </vt:variant>
      <vt:variant>
        <vt:i4>3</vt:i4>
      </vt:variant>
      <vt:variant>
        <vt:lpstr>Slide Titles</vt:lpstr>
      </vt:variant>
      <vt:variant>
        <vt:i4>13</vt:i4>
      </vt:variant>
    </vt:vector>
  </HeadingPairs>
  <TitlesOfParts>
    <vt:vector size="29" baseType="lpstr">
      <vt:lpstr>Arial</vt:lpstr>
      <vt:lpstr>Calibri</vt:lpstr>
      <vt:lpstr>Calibri Light</vt:lpstr>
      <vt:lpstr>Century Gothic</vt:lpstr>
      <vt:lpstr>Courier New</vt:lpstr>
      <vt:lpstr>Gill Sans MT</vt:lpstr>
      <vt:lpstr>Roboto</vt:lpstr>
      <vt:lpstr>Trebuchet MS</vt:lpstr>
      <vt:lpstr>Tw Cen MT</vt:lpstr>
      <vt:lpstr>Verdana</vt:lpstr>
      <vt:lpstr>Wingdings</vt:lpstr>
      <vt:lpstr>Wingdings 2</vt:lpstr>
      <vt:lpstr>YALBs5G79lw 0</vt:lpstr>
      <vt:lpstr>Office Theme</vt:lpstr>
      <vt:lpstr>DPS PowerPoint Template</vt:lpstr>
      <vt:lpstr>Dividend</vt:lpstr>
      <vt:lpstr>Office of Emergency Management</vt:lpstr>
      <vt:lpstr>AlertHouston</vt:lpstr>
      <vt:lpstr>Subscriptions</vt:lpstr>
      <vt:lpstr>AlertHouston  </vt:lpstr>
      <vt:lpstr>AlertHouston  </vt:lpstr>
      <vt:lpstr>City of Houston Hazard Mitigation Plan Update</vt:lpstr>
      <vt:lpstr>2022 VS 2018 HAZARD RANKING</vt:lpstr>
      <vt:lpstr>Hazards Assessed</vt:lpstr>
      <vt:lpstr>Vulnerability Discussion</vt:lpstr>
      <vt:lpstr>PowerPoint Presentation</vt:lpstr>
      <vt:lpstr>Outreach &amp; Engagement – Key Dates</vt:lpstr>
      <vt:lpstr>Outreach &amp; Publicity</vt:lpstr>
      <vt:lpstr>LETTER OF Extraordinary Circumstance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Emergency Tabletop 2016 Winter Storm Draft</dc:title>
  <dc:creator>Granberry, Jared - OEM</dc:creator>
  <cp:lastModifiedBy>Taylor, Brent - OEM</cp:lastModifiedBy>
  <cp:revision>122</cp:revision>
  <dcterms:created xsi:type="dcterms:W3CDTF">2021-03-15T22:33:24Z</dcterms:created>
  <dcterms:modified xsi:type="dcterms:W3CDTF">2023-04-18T13:53:43Z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2016-04-29T00:00:00Z</vt:filetime>
  </property>
  <property fmtid="{D5CDD505-2E9C-101B-9397-08002B2CF9AE}" pid="3" name="Creator">
    <vt:lpwstr>PowerPoint</vt:lpwstr>
  </property>
  <property fmtid="{D5CDD505-2E9C-101B-9397-08002B2CF9AE}" pid="4" name="LastSaved">
    <vt:filetime>2021-03-15T00:00:00Z</vt:filetime>
  </property>
  <property fmtid="{D5CDD505-2E9C-101B-9397-08002B2CF9AE}" pid="5" name="ContentTypeId">
    <vt:lpwstr>0x0101008EBC2FEEBFDE3546B8F41AD401C0DB74</vt:lpwstr>
  </property>
</Properties>
</file>