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theme/themeOverride2.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69" r:id="rId2"/>
    <p:sldId id="378" r:id="rId3"/>
    <p:sldId id="1197" r:id="rId4"/>
    <p:sldId id="1206" r:id="rId5"/>
    <p:sldId id="1201" r:id="rId6"/>
    <p:sldId id="1200" r:id="rId7"/>
    <p:sldId id="1205" r:id="rId8"/>
    <p:sldId id="267" r:id="rId9"/>
    <p:sldId id="266" r:id="rId10"/>
    <p:sldId id="258" r:id="rId11"/>
    <p:sldId id="1196" r:id="rId12"/>
    <p:sldId id="265" r:id="rId13"/>
    <p:sldId id="1198" r:id="rId14"/>
    <p:sldId id="1207" r:id="rId15"/>
    <p:sldId id="1202" r:id="rId16"/>
    <p:sldId id="1203" r:id="rId17"/>
    <p:sldId id="119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A8FA166-7A8D-4226-0081-DE2CC0CF188E}" name="Akilah Mance" initials="AM" userId="S::amance@hfsctx.gov::d621f977-aa15-4fe4-8684-40b77f95f5a2" providerId="AD"/>
  <p188:author id="{585C1887-B279-2B7D-8C44-1AA4042B9510}" name="Jackeline Moral" initials="JM" userId="S::jmoral@hfsctx.gov::5c7f4737-c7de-403f-b33d-86827bce47a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3779DA-33BA-4909-AFB1-5570179F9C42}" v="2753" dt="2023-02-14T16:37:12.9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261" autoAdjust="0"/>
  </p:normalViewPr>
  <p:slideViewPr>
    <p:cSldViewPr snapToGrid="0">
      <p:cViewPr varScale="1">
        <p:scale>
          <a:sx n="73" d="100"/>
          <a:sy n="73" d="100"/>
        </p:scale>
        <p:origin x="13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kilah Mance" userId="S::amance@hfsctx.gov::d621f977-aa15-4fe4-8684-40b77f95f5a2" providerId="AD" clId="Web-{AC2791C8-44BF-4893-922B-354E5B60AE16}"/>
    <pc:docChg chg="mod addSld modSld sldOrd">
      <pc:chgData name="Akilah Mance" userId="S::amance@hfsctx.gov::d621f977-aa15-4fe4-8684-40b77f95f5a2" providerId="AD" clId="Web-{AC2791C8-44BF-4893-922B-354E5B60AE16}" dt="2023-02-10T03:11:31.153" v="369" actId="20577"/>
      <pc:docMkLst>
        <pc:docMk/>
      </pc:docMkLst>
      <pc:sldChg chg="modSp">
        <pc:chgData name="Akilah Mance" userId="S::amance@hfsctx.gov::d621f977-aa15-4fe4-8684-40b77f95f5a2" providerId="AD" clId="Web-{AC2791C8-44BF-4893-922B-354E5B60AE16}" dt="2023-02-10T02:46:15.764" v="79" actId="20577"/>
        <pc:sldMkLst>
          <pc:docMk/>
          <pc:sldMk cId="4176934" sldId="258"/>
        </pc:sldMkLst>
        <pc:spChg chg="mod">
          <ac:chgData name="Akilah Mance" userId="S::amance@hfsctx.gov::d621f977-aa15-4fe4-8684-40b77f95f5a2" providerId="AD" clId="Web-{AC2791C8-44BF-4893-922B-354E5B60AE16}" dt="2023-02-10T02:46:15.764" v="79" actId="20577"/>
          <ac:spMkLst>
            <pc:docMk/>
            <pc:sldMk cId="4176934" sldId="258"/>
            <ac:spMk id="3" creationId="{CC6F5787-BCC1-404D-A6CC-3066C943E680}"/>
          </ac:spMkLst>
        </pc:spChg>
      </pc:sldChg>
      <pc:sldChg chg="modSp">
        <pc:chgData name="Akilah Mance" userId="S::amance@hfsctx.gov::d621f977-aa15-4fe4-8684-40b77f95f5a2" providerId="AD" clId="Web-{AC2791C8-44BF-4893-922B-354E5B60AE16}" dt="2023-02-10T03:11:31.153" v="369" actId="20577"/>
        <pc:sldMkLst>
          <pc:docMk/>
          <pc:sldMk cId="3143202635" sldId="265"/>
        </pc:sldMkLst>
        <pc:spChg chg="mod">
          <ac:chgData name="Akilah Mance" userId="S::amance@hfsctx.gov::d621f977-aa15-4fe4-8684-40b77f95f5a2" providerId="AD" clId="Web-{AC2791C8-44BF-4893-922B-354E5B60AE16}" dt="2023-02-10T03:11:31.153" v="369" actId="20577"/>
          <ac:spMkLst>
            <pc:docMk/>
            <pc:sldMk cId="3143202635" sldId="265"/>
            <ac:spMk id="3" creationId="{CC6F5787-BCC1-404D-A6CC-3066C943E680}"/>
          </ac:spMkLst>
        </pc:spChg>
      </pc:sldChg>
      <pc:sldChg chg="ord">
        <pc:chgData name="Akilah Mance" userId="S::amance@hfsctx.gov::d621f977-aa15-4fe4-8684-40b77f95f5a2" providerId="AD" clId="Web-{AC2791C8-44BF-4893-922B-354E5B60AE16}" dt="2023-02-10T03:00:58.391" v="294"/>
        <pc:sldMkLst>
          <pc:docMk/>
          <pc:sldMk cId="1160194347" sldId="266"/>
        </pc:sldMkLst>
      </pc:sldChg>
      <pc:sldChg chg="ord">
        <pc:chgData name="Akilah Mance" userId="S::amance@hfsctx.gov::d621f977-aa15-4fe4-8684-40b77f95f5a2" providerId="AD" clId="Web-{AC2791C8-44BF-4893-922B-354E5B60AE16}" dt="2023-02-10T03:00:20.749" v="287"/>
        <pc:sldMkLst>
          <pc:docMk/>
          <pc:sldMk cId="1297785967" sldId="267"/>
        </pc:sldMkLst>
      </pc:sldChg>
      <pc:sldChg chg="modSp">
        <pc:chgData name="Akilah Mance" userId="S::amance@hfsctx.gov::d621f977-aa15-4fe4-8684-40b77f95f5a2" providerId="AD" clId="Web-{AC2791C8-44BF-4893-922B-354E5B60AE16}" dt="2023-02-10T03:04:10.301" v="311" actId="20577"/>
        <pc:sldMkLst>
          <pc:docMk/>
          <pc:sldMk cId="2772815697" sldId="369"/>
        </pc:sldMkLst>
        <pc:spChg chg="mod">
          <ac:chgData name="Akilah Mance" userId="S::amance@hfsctx.gov::d621f977-aa15-4fe4-8684-40b77f95f5a2" providerId="AD" clId="Web-{AC2791C8-44BF-4893-922B-354E5B60AE16}" dt="2023-02-10T02:53:26.632" v="277" actId="1076"/>
          <ac:spMkLst>
            <pc:docMk/>
            <pc:sldMk cId="2772815697" sldId="369"/>
            <ac:spMk id="2" creationId="{96C0ECD4-D34B-4EF1-AFE0-FCFDCCE3C660}"/>
          </ac:spMkLst>
        </pc:spChg>
        <pc:spChg chg="mod">
          <ac:chgData name="Akilah Mance" userId="S::amance@hfsctx.gov::d621f977-aa15-4fe4-8684-40b77f95f5a2" providerId="AD" clId="Web-{AC2791C8-44BF-4893-922B-354E5B60AE16}" dt="2023-02-10T03:04:10.301" v="311" actId="20577"/>
          <ac:spMkLst>
            <pc:docMk/>
            <pc:sldMk cId="2772815697" sldId="369"/>
            <ac:spMk id="3" creationId="{06054AFA-EDD6-4F0B-9F57-6AAB24F13616}"/>
          </ac:spMkLst>
        </pc:spChg>
        <pc:picChg chg="mod">
          <ac:chgData name="Akilah Mance" userId="S::amance@hfsctx.gov::d621f977-aa15-4fe4-8684-40b77f95f5a2" providerId="AD" clId="Web-{AC2791C8-44BF-4893-922B-354E5B60AE16}" dt="2023-02-10T02:53:05.647" v="274" actId="1076"/>
          <ac:picMkLst>
            <pc:docMk/>
            <pc:sldMk cId="2772815697" sldId="369"/>
            <ac:picMk id="6" creationId="{00000000-0000-0000-0000-000000000000}"/>
          </ac:picMkLst>
        </pc:picChg>
      </pc:sldChg>
      <pc:sldChg chg="modSp">
        <pc:chgData name="Akilah Mance" userId="S::amance@hfsctx.gov::d621f977-aa15-4fe4-8684-40b77f95f5a2" providerId="AD" clId="Web-{AC2791C8-44BF-4893-922B-354E5B60AE16}" dt="2023-02-10T03:07:05.773" v="341" actId="20577"/>
        <pc:sldMkLst>
          <pc:docMk/>
          <pc:sldMk cId="4157745119" sldId="1196"/>
        </pc:sldMkLst>
        <pc:spChg chg="mod">
          <ac:chgData name="Akilah Mance" userId="S::amance@hfsctx.gov::d621f977-aa15-4fe4-8684-40b77f95f5a2" providerId="AD" clId="Web-{AC2791C8-44BF-4893-922B-354E5B60AE16}" dt="2023-02-10T03:07:05.773" v="341" actId="20577"/>
          <ac:spMkLst>
            <pc:docMk/>
            <pc:sldMk cId="4157745119" sldId="1196"/>
            <ac:spMk id="3" creationId="{CC6F5787-BCC1-404D-A6CC-3066C943E680}"/>
          </ac:spMkLst>
        </pc:spChg>
      </pc:sldChg>
      <pc:sldChg chg="ord addCm modCm">
        <pc:chgData name="Akilah Mance" userId="S::amance@hfsctx.gov::d621f977-aa15-4fe4-8684-40b77f95f5a2" providerId="AD" clId="Web-{AC2791C8-44BF-4893-922B-354E5B60AE16}" dt="2023-02-10T03:04:45.364" v="313"/>
        <pc:sldMkLst>
          <pc:docMk/>
          <pc:sldMk cId="2862947178" sldId="1197"/>
        </pc:sldMkLst>
      </pc:sldChg>
      <pc:sldChg chg="ord">
        <pc:chgData name="Akilah Mance" userId="S::amance@hfsctx.gov::d621f977-aa15-4fe4-8684-40b77f95f5a2" providerId="AD" clId="Web-{AC2791C8-44BF-4893-922B-354E5B60AE16}" dt="2023-02-10T03:07:53.039" v="347"/>
        <pc:sldMkLst>
          <pc:docMk/>
          <pc:sldMk cId="797360106" sldId="1200"/>
        </pc:sldMkLst>
      </pc:sldChg>
      <pc:sldChg chg="ord">
        <pc:chgData name="Akilah Mance" userId="S::amance@hfsctx.gov::d621f977-aa15-4fe4-8684-40b77f95f5a2" providerId="AD" clId="Web-{AC2791C8-44BF-4893-922B-354E5B60AE16}" dt="2023-02-10T03:00:08.077" v="286"/>
        <pc:sldMkLst>
          <pc:docMk/>
          <pc:sldMk cId="3537573788" sldId="1201"/>
        </pc:sldMkLst>
      </pc:sldChg>
      <pc:sldChg chg="modSp">
        <pc:chgData name="Akilah Mance" userId="S::amance@hfsctx.gov::d621f977-aa15-4fe4-8684-40b77f95f5a2" providerId="AD" clId="Web-{AC2791C8-44BF-4893-922B-354E5B60AE16}" dt="2023-02-10T03:09:57.901" v="366" actId="20577"/>
        <pc:sldMkLst>
          <pc:docMk/>
          <pc:sldMk cId="463617826" sldId="1203"/>
        </pc:sldMkLst>
        <pc:spChg chg="mod">
          <ac:chgData name="Akilah Mance" userId="S::amance@hfsctx.gov::d621f977-aa15-4fe4-8684-40b77f95f5a2" providerId="AD" clId="Web-{AC2791C8-44BF-4893-922B-354E5B60AE16}" dt="2023-02-10T03:09:57.901" v="366" actId="20577"/>
          <ac:spMkLst>
            <pc:docMk/>
            <pc:sldMk cId="463617826" sldId="1203"/>
            <ac:spMk id="3" creationId="{B383C11A-E2A8-431F-8A83-CEB263C4F6AA}"/>
          </ac:spMkLst>
        </pc:spChg>
      </pc:sldChg>
      <pc:sldChg chg="modSp add ord replId">
        <pc:chgData name="Akilah Mance" userId="S::amance@hfsctx.gov::d621f977-aa15-4fe4-8684-40b77f95f5a2" providerId="AD" clId="Web-{AC2791C8-44BF-4893-922B-354E5B60AE16}" dt="2023-02-10T03:11:14.043" v="367" actId="20577"/>
        <pc:sldMkLst>
          <pc:docMk/>
          <pc:sldMk cId="2211746270" sldId="1205"/>
        </pc:sldMkLst>
        <pc:spChg chg="mod">
          <ac:chgData name="Akilah Mance" userId="S::amance@hfsctx.gov::d621f977-aa15-4fe4-8684-40b77f95f5a2" providerId="AD" clId="Web-{AC2791C8-44BF-4893-922B-354E5B60AE16}" dt="2023-02-10T03:11:14.043" v="367" actId="20577"/>
          <ac:spMkLst>
            <pc:docMk/>
            <pc:sldMk cId="2211746270" sldId="1205"/>
            <ac:spMk id="3" creationId="{CC6F5787-BCC1-404D-A6CC-3066C943E680}"/>
          </ac:spMkLst>
        </pc:spChg>
      </pc:sldChg>
      <pc:sldChg chg="addSp delSp modSp add ord replId">
        <pc:chgData name="Akilah Mance" userId="S::amance@hfsctx.gov::d621f977-aa15-4fe4-8684-40b77f95f5a2" providerId="AD" clId="Web-{AC2791C8-44BF-4893-922B-354E5B60AE16}" dt="2023-02-10T03:05:32.427" v="330" actId="1076"/>
        <pc:sldMkLst>
          <pc:docMk/>
          <pc:sldMk cId="1168803385" sldId="1206"/>
        </pc:sldMkLst>
        <pc:spChg chg="mod">
          <ac:chgData name="Akilah Mance" userId="S::amance@hfsctx.gov::d621f977-aa15-4fe4-8684-40b77f95f5a2" providerId="AD" clId="Web-{AC2791C8-44BF-4893-922B-354E5B60AE16}" dt="2023-02-10T03:05:32.427" v="330" actId="1076"/>
          <ac:spMkLst>
            <pc:docMk/>
            <pc:sldMk cId="1168803385" sldId="1206"/>
            <ac:spMk id="2" creationId="{0CCE3FA0-8699-4FF4-8088-1D3619D02885}"/>
          </ac:spMkLst>
        </pc:spChg>
        <pc:spChg chg="del mod">
          <ac:chgData name="Akilah Mance" userId="S::amance@hfsctx.gov::d621f977-aa15-4fe4-8684-40b77f95f5a2" providerId="AD" clId="Web-{AC2791C8-44BF-4893-922B-354E5B60AE16}" dt="2023-02-10T03:02:34.846" v="302"/>
          <ac:spMkLst>
            <pc:docMk/>
            <pc:sldMk cId="1168803385" sldId="1206"/>
            <ac:spMk id="3" creationId="{CC6F5787-BCC1-404D-A6CC-3066C943E680}"/>
          </ac:spMkLst>
        </pc:spChg>
        <pc:spChg chg="add del mod">
          <ac:chgData name="Akilah Mance" userId="S::amance@hfsctx.gov::d621f977-aa15-4fe4-8684-40b77f95f5a2" providerId="AD" clId="Web-{AC2791C8-44BF-4893-922B-354E5B60AE16}" dt="2023-02-10T03:02:37.549" v="303"/>
          <ac:spMkLst>
            <pc:docMk/>
            <pc:sldMk cId="1168803385" sldId="1206"/>
            <ac:spMk id="5" creationId="{17CCCC07-2476-D37B-CAD4-195E29C3BAAB}"/>
          </ac:spMkLst>
        </pc:spChg>
      </pc:sldChg>
      <pc:sldChg chg="addSp delSp modSp add ord replId">
        <pc:chgData name="Akilah Mance" userId="S::amance@hfsctx.gov::d621f977-aa15-4fe4-8684-40b77f95f5a2" providerId="AD" clId="Web-{AC2791C8-44BF-4893-922B-354E5B60AE16}" dt="2023-02-10T03:09:16.947" v="364"/>
        <pc:sldMkLst>
          <pc:docMk/>
          <pc:sldMk cId="3776464244" sldId="1207"/>
        </pc:sldMkLst>
        <pc:spChg chg="mod">
          <ac:chgData name="Akilah Mance" userId="S::amance@hfsctx.gov::d621f977-aa15-4fe4-8684-40b77f95f5a2" providerId="AD" clId="Web-{AC2791C8-44BF-4893-922B-354E5B60AE16}" dt="2023-02-10T03:09:12.182" v="363" actId="1076"/>
          <ac:spMkLst>
            <pc:docMk/>
            <pc:sldMk cId="3776464244" sldId="1207"/>
            <ac:spMk id="2" creationId="{44990FB8-32FB-4A6B-B155-5F839FFBE10A}"/>
          </ac:spMkLst>
        </pc:spChg>
        <pc:spChg chg="del">
          <ac:chgData name="Akilah Mance" userId="S::amance@hfsctx.gov::d621f977-aa15-4fe4-8684-40b77f95f5a2" providerId="AD" clId="Web-{AC2791C8-44BF-4893-922B-354E5B60AE16}" dt="2023-02-10T03:08:22.227" v="349"/>
          <ac:spMkLst>
            <pc:docMk/>
            <pc:sldMk cId="3776464244" sldId="1207"/>
            <ac:spMk id="3" creationId="{5F0FF326-D576-44A9-ADEC-F08BF99E0C01}"/>
          </ac:spMkLst>
        </pc:spChg>
        <pc:spChg chg="add del mod">
          <ac:chgData name="Akilah Mance" userId="S::amance@hfsctx.gov::d621f977-aa15-4fe4-8684-40b77f95f5a2" providerId="AD" clId="Web-{AC2791C8-44BF-4893-922B-354E5B60AE16}" dt="2023-02-10T03:08:24.790" v="350"/>
          <ac:spMkLst>
            <pc:docMk/>
            <pc:sldMk cId="3776464244" sldId="1207"/>
            <ac:spMk id="5" creationId="{44CE1268-B081-FDD7-E7F3-018478A5FA23}"/>
          </ac:spMkLst>
        </pc:spChg>
      </pc:sldChg>
    </pc:docChg>
  </pc:docChgLst>
  <pc:docChgLst>
    <pc:chgData name="Akilah Mance" userId="S::amance@hfsctx.gov::d621f977-aa15-4fe4-8684-40b77f95f5a2" providerId="AD" clId="Web-{82B135A1-D751-401E-B3D6-C3518044AF0C}"/>
    <pc:docChg chg="modSld">
      <pc:chgData name="Akilah Mance" userId="S::amance@hfsctx.gov::d621f977-aa15-4fe4-8684-40b77f95f5a2" providerId="AD" clId="Web-{82B135A1-D751-401E-B3D6-C3518044AF0C}" dt="2023-02-10T15:59:05.203" v="91" actId="20577"/>
      <pc:docMkLst>
        <pc:docMk/>
      </pc:docMkLst>
      <pc:sldChg chg="modSp">
        <pc:chgData name="Akilah Mance" userId="S::amance@hfsctx.gov::d621f977-aa15-4fe4-8684-40b77f95f5a2" providerId="AD" clId="Web-{82B135A1-D751-401E-B3D6-C3518044AF0C}" dt="2023-02-10T15:58:32.656" v="74" actId="20577"/>
        <pc:sldMkLst>
          <pc:docMk/>
          <pc:sldMk cId="4176934" sldId="258"/>
        </pc:sldMkLst>
        <pc:spChg chg="mod">
          <ac:chgData name="Akilah Mance" userId="S::amance@hfsctx.gov::d621f977-aa15-4fe4-8684-40b77f95f5a2" providerId="AD" clId="Web-{82B135A1-D751-401E-B3D6-C3518044AF0C}" dt="2023-02-10T15:58:32.656" v="74" actId="20577"/>
          <ac:spMkLst>
            <pc:docMk/>
            <pc:sldMk cId="4176934" sldId="258"/>
            <ac:spMk id="2" creationId="{0CCE3FA0-8699-4FF4-8088-1D3619D02885}"/>
          </ac:spMkLst>
        </pc:spChg>
      </pc:sldChg>
      <pc:sldChg chg="modSp">
        <pc:chgData name="Akilah Mance" userId="S::amance@hfsctx.gov::d621f977-aa15-4fe4-8684-40b77f95f5a2" providerId="AD" clId="Web-{82B135A1-D751-401E-B3D6-C3518044AF0C}" dt="2023-02-10T15:58:38.937" v="87" actId="20577"/>
        <pc:sldMkLst>
          <pc:docMk/>
          <pc:sldMk cId="3143202635" sldId="265"/>
        </pc:sldMkLst>
        <pc:spChg chg="mod">
          <ac:chgData name="Akilah Mance" userId="S::amance@hfsctx.gov::d621f977-aa15-4fe4-8684-40b77f95f5a2" providerId="AD" clId="Web-{82B135A1-D751-401E-B3D6-C3518044AF0C}" dt="2023-02-10T15:58:38.937" v="87" actId="20577"/>
          <ac:spMkLst>
            <pc:docMk/>
            <pc:sldMk cId="3143202635" sldId="265"/>
            <ac:spMk id="2" creationId="{0CCE3FA0-8699-4FF4-8088-1D3619D02885}"/>
          </ac:spMkLst>
        </pc:spChg>
      </pc:sldChg>
      <pc:sldChg chg="modSp modCm">
        <pc:chgData name="Akilah Mance" userId="S::amance@hfsctx.gov::d621f977-aa15-4fe4-8684-40b77f95f5a2" providerId="AD" clId="Web-{82B135A1-D751-401E-B3D6-C3518044AF0C}" dt="2023-02-10T15:57:27.077" v="32" actId="20577"/>
        <pc:sldMkLst>
          <pc:docMk/>
          <pc:sldMk cId="1297785967" sldId="267"/>
        </pc:sldMkLst>
        <pc:spChg chg="mod">
          <ac:chgData name="Akilah Mance" userId="S::amance@hfsctx.gov::d621f977-aa15-4fe4-8684-40b77f95f5a2" providerId="AD" clId="Web-{82B135A1-D751-401E-B3D6-C3518044AF0C}" dt="2023-02-10T15:57:27.077" v="32" actId="20577"/>
          <ac:spMkLst>
            <pc:docMk/>
            <pc:sldMk cId="1297785967" sldId="267"/>
            <ac:spMk id="16" creationId="{AA8FE005-E82F-4BC4-80E5-CCCB971EA68E}"/>
          </ac:spMkLst>
        </pc:spChg>
      </pc:sldChg>
      <pc:sldChg chg="modSp">
        <pc:chgData name="Akilah Mance" userId="S::amance@hfsctx.gov::d621f977-aa15-4fe4-8684-40b77f95f5a2" providerId="AD" clId="Web-{82B135A1-D751-401E-B3D6-C3518044AF0C}" dt="2023-02-10T15:58:18.765" v="62" actId="20577"/>
        <pc:sldMkLst>
          <pc:docMk/>
          <pc:sldMk cId="4157745119" sldId="1196"/>
        </pc:sldMkLst>
        <pc:spChg chg="mod">
          <ac:chgData name="Akilah Mance" userId="S::amance@hfsctx.gov::d621f977-aa15-4fe4-8684-40b77f95f5a2" providerId="AD" clId="Web-{82B135A1-D751-401E-B3D6-C3518044AF0C}" dt="2023-02-10T15:58:18.765" v="62" actId="20577"/>
          <ac:spMkLst>
            <pc:docMk/>
            <pc:sldMk cId="4157745119" sldId="1196"/>
            <ac:spMk id="2" creationId="{0CCE3FA0-8699-4FF4-8088-1D3619D02885}"/>
          </ac:spMkLst>
        </pc:spChg>
      </pc:sldChg>
      <pc:sldChg chg="modSp">
        <pc:chgData name="Akilah Mance" userId="S::amance@hfsctx.gov::d621f977-aa15-4fe4-8684-40b77f95f5a2" providerId="AD" clId="Web-{82B135A1-D751-401E-B3D6-C3518044AF0C}" dt="2023-02-10T15:56:31.717" v="10" actId="20577"/>
        <pc:sldMkLst>
          <pc:docMk/>
          <pc:sldMk cId="797360106" sldId="1200"/>
        </pc:sldMkLst>
        <pc:spChg chg="mod">
          <ac:chgData name="Akilah Mance" userId="S::amance@hfsctx.gov::d621f977-aa15-4fe4-8684-40b77f95f5a2" providerId="AD" clId="Web-{82B135A1-D751-401E-B3D6-C3518044AF0C}" dt="2023-02-10T15:56:31.717" v="10" actId="20577"/>
          <ac:spMkLst>
            <pc:docMk/>
            <pc:sldMk cId="797360106" sldId="1200"/>
            <ac:spMk id="2" creationId="{9F0E3C54-292F-4378-BBF0-F2866D885FE3}"/>
          </ac:spMkLst>
        </pc:spChg>
      </pc:sldChg>
      <pc:sldChg chg="modSp">
        <pc:chgData name="Akilah Mance" userId="S::amance@hfsctx.gov::d621f977-aa15-4fe4-8684-40b77f95f5a2" providerId="AD" clId="Web-{82B135A1-D751-401E-B3D6-C3518044AF0C}" dt="2023-02-10T15:59:05.203" v="91" actId="20577"/>
        <pc:sldMkLst>
          <pc:docMk/>
          <pc:sldMk cId="4094501394" sldId="1202"/>
        </pc:sldMkLst>
        <pc:spChg chg="mod">
          <ac:chgData name="Akilah Mance" userId="S::amance@hfsctx.gov::d621f977-aa15-4fe4-8684-40b77f95f5a2" providerId="AD" clId="Web-{82B135A1-D751-401E-B3D6-C3518044AF0C}" dt="2023-02-10T15:59:05.203" v="91" actId="20577"/>
          <ac:spMkLst>
            <pc:docMk/>
            <pc:sldMk cId="4094501394" sldId="1202"/>
            <ac:spMk id="2" creationId="{44990FB8-32FB-4A6B-B155-5F839FFBE10A}"/>
          </ac:spMkLst>
        </pc:spChg>
      </pc:sldChg>
      <pc:sldChg chg="modSp">
        <pc:chgData name="Akilah Mance" userId="S::amance@hfsctx.gov::d621f977-aa15-4fe4-8684-40b77f95f5a2" providerId="AD" clId="Web-{82B135A1-D751-401E-B3D6-C3518044AF0C}" dt="2023-02-10T15:58:53.328" v="88" actId="1076"/>
        <pc:sldMkLst>
          <pc:docMk/>
          <pc:sldMk cId="3776464244" sldId="1207"/>
        </pc:sldMkLst>
        <pc:spChg chg="mod">
          <ac:chgData name="Akilah Mance" userId="S::amance@hfsctx.gov::d621f977-aa15-4fe4-8684-40b77f95f5a2" providerId="AD" clId="Web-{82B135A1-D751-401E-B3D6-C3518044AF0C}" dt="2023-02-10T15:58:53.328" v="88" actId="1076"/>
          <ac:spMkLst>
            <pc:docMk/>
            <pc:sldMk cId="3776464244" sldId="1207"/>
            <ac:spMk id="2" creationId="{44990FB8-32FB-4A6B-B155-5F839FFBE10A}"/>
          </ac:spMkLst>
        </pc:spChg>
      </pc:sldChg>
    </pc:docChg>
  </pc:docChgLst>
  <pc:docChgLst>
    <pc:chgData name="Peter Stout" userId="7035dfd7-e50b-485f-aa6f-c239b9570ecc" providerId="ADAL" clId="{163779DA-33BA-4909-AFB1-5570179F9C42}"/>
    <pc:docChg chg="undo redo custSel addSld delSld modSld">
      <pc:chgData name="Peter Stout" userId="7035dfd7-e50b-485f-aa6f-c239b9570ecc" providerId="ADAL" clId="{163779DA-33BA-4909-AFB1-5570179F9C42}" dt="2023-02-14T17:41:51.914" v="4395" actId="20577"/>
      <pc:docMkLst>
        <pc:docMk/>
      </pc:docMkLst>
      <pc:sldChg chg="del mod modShow">
        <pc:chgData name="Peter Stout" userId="7035dfd7-e50b-485f-aa6f-c239b9570ecc" providerId="ADAL" clId="{163779DA-33BA-4909-AFB1-5570179F9C42}" dt="2023-02-09T14:49:19.996" v="582" actId="47"/>
        <pc:sldMkLst>
          <pc:docMk/>
          <pc:sldMk cId="2401864719" sldId="257"/>
        </pc:sldMkLst>
      </pc:sldChg>
      <pc:sldChg chg="addSp modSp mod modNotesTx">
        <pc:chgData name="Peter Stout" userId="7035dfd7-e50b-485f-aa6f-c239b9570ecc" providerId="ADAL" clId="{163779DA-33BA-4909-AFB1-5570179F9C42}" dt="2023-02-14T16:36:45.016" v="4296" actId="20577"/>
        <pc:sldMkLst>
          <pc:docMk/>
          <pc:sldMk cId="4176934" sldId="258"/>
        </pc:sldMkLst>
        <pc:spChg chg="mod">
          <ac:chgData name="Peter Stout" userId="7035dfd7-e50b-485f-aa6f-c239b9570ecc" providerId="ADAL" clId="{163779DA-33BA-4909-AFB1-5570179F9C42}" dt="2023-02-14T16:34:39.764" v="4264" actId="20577"/>
          <ac:spMkLst>
            <pc:docMk/>
            <pc:sldMk cId="4176934" sldId="258"/>
            <ac:spMk id="3" creationId="{CC6F5787-BCC1-404D-A6CC-3066C943E680}"/>
          </ac:spMkLst>
        </pc:spChg>
        <pc:picChg chg="add mod">
          <ac:chgData name="Peter Stout" userId="7035dfd7-e50b-485f-aa6f-c239b9570ecc" providerId="ADAL" clId="{163779DA-33BA-4909-AFB1-5570179F9C42}" dt="2023-02-14T14:13:52.639" v="4018" actId="1076"/>
          <ac:picMkLst>
            <pc:docMk/>
            <pc:sldMk cId="4176934" sldId="258"/>
            <ac:picMk id="4" creationId="{20F48A4A-0387-4D8F-B25B-5D4141B03314}"/>
          </ac:picMkLst>
        </pc:picChg>
      </pc:sldChg>
      <pc:sldChg chg="del mod modShow">
        <pc:chgData name="Peter Stout" userId="7035dfd7-e50b-485f-aa6f-c239b9570ecc" providerId="ADAL" clId="{163779DA-33BA-4909-AFB1-5570179F9C42}" dt="2023-02-09T14:49:21.440" v="583" actId="47"/>
        <pc:sldMkLst>
          <pc:docMk/>
          <pc:sldMk cId="545160460" sldId="263"/>
        </pc:sldMkLst>
      </pc:sldChg>
      <pc:sldChg chg="modSp del mod">
        <pc:chgData name="Peter Stout" userId="7035dfd7-e50b-485f-aa6f-c239b9570ecc" providerId="ADAL" clId="{163779DA-33BA-4909-AFB1-5570179F9C42}" dt="2023-02-09T14:49:22.439" v="584" actId="47"/>
        <pc:sldMkLst>
          <pc:docMk/>
          <pc:sldMk cId="633153288" sldId="264"/>
        </pc:sldMkLst>
        <pc:picChg chg="mod">
          <ac:chgData name="Peter Stout" userId="7035dfd7-e50b-485f-aa6f-c239b9570ecc" providerId="ADAL" clId="{163779DA-33BA-4909-AFB1-5570179F9C42}" dt="2023-02-09T14:29:28.181" v="451" actId="1076"/>
          <ac:picMkLst>
            <pc:docMk/>
            <pc:sldMk cId="633153288" sldId="264"/>
            <ac:picMk id="4" creationId="{E481EFE6-8A03-46E1-8E28-A3006AB282F8}"/>
          </ac:picMkLst>
        </pc:picChg>
      </pc:sldChg>
      <pc:sldChg chg="modSp mod">
        <pc:chgData name="Peter Stout" userId="7035dfd7-e50b-485f-aa6f-c239b9570ecc" providerId="ADAL" clId="{163779DA-33BA-4909-AFB1-5570179F9C42}" dt="2023-02-14T16:37:12.935" v="4331" actId="20577"/>
        <pc:sldMkLst>
          <pc:docMk/>
          <pc:sldMk cId="3143202635" sldId="265"/>
        </pc:sldMkLst>
        <pc:spChg chg="mod">
          <ac:chgData name="Peter Stout" userId="7035dfd7-e50b-485f-aa6f-c239b9570ecc" providerId="ADAL" clId="{163779DA-33BA-4909-AFB1-5570179F9C42}" dt="2023-02-14T16:37:12.935" v="4331" actId="20577"/>
          <ac:spMkLst>
            <pc:docMk/>
            <pc:sldMk cId="3143202635" sldId="265"/>
            <ac:spMk id="3" creationId="{CC6F5787-BCC1-404D-A6CC-3066C943E680}"/>
          </ac:spMkLst>
        </pc:spChg>
      </pc:sldChg>
      <pc:sldChg chg="modSp mod">
        <pc:chgData name="Peter Stout" userId="7035dfd7-e50b-485f-aa6f-c239b9570ecc" providerId="ADAL" clId="{163779DA-33BA-4909-AFB1-5570179F9C42}" dt="2023-02-14T14:39:24.948" v="4204" actId="20577"/>
        <pc:sldMkLst>
          <pc:docMk/>
          <pc:sldMk cId="1160194347" sldId="266"/>
        </pc:sldMkLst>
        <pc:spChg chg="mod">
          <ac:chgData name="Peter Stout" userId="7035dfd7-e50b-485f-aa6f-c239b9570ecc" providerId="ADAL" clId="{163779DA-33BA-4909-AFB1-5570179F9C42}" dt="2023-02-09T18:45:47.067" v="3134" actId="20577"/>
          <ac:spMkLst>
            <pc:docMk/>
            <pc:sldMk cId="1160194347" sldId="266"/>
            <ac:spMk id="2" creationId="{CBAC4BD0-2805-472D-81E3-270BCE1DCE3A}"/>
          </ac:spMkLst>
        </pc:spChg>
        <pc:spChg chg="mod">
          <ac:chgData name="Peter Stout" userId="7035dfd7-e50b-485f-aa6f-c239b9570ecc" providerId="ADAL" clId="{163779DA-33BA-4909-AFB1-5570179F9C42}" dt="2023-02-14T14:39:24.948" v="4204" actId="20577"/>
          <ac:spMkLst>
            <pc:docMk/>
            <pc:sldMk cId="1160194347" sldId="266"/>
            <ac:spMk id="3" creationId="{67BEE129-0EE0-4508-8364-9125EC3A29D1}"/>
          </ac:spMkLst>
        </pc:spChg>
        <pc:graphicFrameChg chg="mod">
          <ac:chgData name="Peter Stout" userId="7035dfd7-e50b-485f-aa6f-c239b9570ecc" providerId="ADAL" clId="{163779DA-33BA-4909-AFB1-5570179F9C42}" dt="2023-02-09T16:47:46.026" v="1034"/>
          <ac:graphicFrameMkLst>
            <pc:docMk/>
            <pc:sldMk cId="1160194347" sldId="266"/>
            <ac:graphicFrameMk id="8" creationId="{D7DE13B2-846C-4B04-B388-47FEA4AFBC5D}"/>
          </ac:graphicFrameMkLst>
        </pc:graphicFrameChg>
      </pc:sldChg>
      <pc:sldChg chg="modSp mod delCm modCm">
        <pc:chgData name="Peter Stout" userId="7035dfd7-e50b-485f-aa6f-c239b9570ecc" providerId="ADAL" clId="{163779DA-33BA-4909-AFB1-5570179F9C42}" dt="2023-02-14T14:38:14.524" v="4131" actId="20577"/>
        <pc:sldMkLst>
          <pc:docMk/>
          <pc:sldMk cId="1297785967" sldId="267"/>
        </pc:sldMkLst>
        <pc:spChg chg="mod">
          <ac:chgData name="Peter Stout" userId="7035dfd7-e50b-485f-aa6f-c239b9570ecc" providerId="ADAL" clId="{163779DA-33BA-4909-AFB1-5570179F9C42}" dt="2023-02-14T14:38:14.524" v="4131" actId="20577"/>
          <ac:spMkLst>
            <pc:docMk/>
            <pc:sldMk cId="1297785967" sldId="267"/>
            <ac:spMk id="16" creationId="{AA8FE005-E82F-4BC4-80E5-CCCB971EA68E}"/>
          </ac:spMkLst>
        </pc:spChg>
        <pc:graphicFrameChg chg="mod">
          <ac:chgData name="Peter Stout" userId="7035dfd7-e50b-485f-aa6f-c239b9570ecc" providerId="ADAL" clId="{163779DA-33BA-4909-AFB1-5570179F9C42}" dt="2023-02-10T16:45:01.819" v="3471" actId="207"/>
          <ac:graphicFrameMkLst>
            <pc:docMk/>
            <pc:sldMk cId="1297785967" sldId="267"/>
            <ac:graphicFrameMk id="7" creationId="{FD4C3E7A-0A7F-40B3-90B3-B28A697D2A0A}"/>
          </ac:graphicFrameMkLst>
        </pc:graphicFrameChg>
      </pc:sldChg>
      <pc:sldChg chg="addSp modSp mod modClrScheme chgLayout modNotesTx">
        <pc:chgData name="Peter Stout" userId="7035dfd7-e50b-485f-aa6f-c239b9570ecc" providerId="ADAL" clId="{163779DA-33BA-4909-AFB1-5570179F9C42}" dt="2023-02-13T19:37:22.317" v="3977" actId="20577"/>
        <pc:sldMkLst>
          <pc:docMk/>
          <pc:sldMk cId="2772815697" sldId="369"/>
        </pc:sldMkLst>
        <pc:spChg chg="add mod ord">
          <ac:chgData name="Peter Stout" userId="7035dfd7-e50b-485f-aa6f-c239b9570ecc" providerId="ADAL" clId="{163779DA-33BA-4909-AFB1-5570179F9C42}" dt="2023-02-08T19:47:58.136" v="26" actId="1076"/>
          <ac:spMkLst>
            <pc:docMk/>
            <pc:sldMk cId="2772815697" sldId="369"/>
            <ac:spMk id="2" creationId="{96C0ECD4-D34B-4EF1-AFE0-FCFDCCE3C660}"/>
          </ac:spMkLst>
        </pc:spChg>
        <pc:spChg chg="add mod ord">
          <ac:chgData name="Peter Stout" userId="7035dfd7-e50b-485f-aa6f-c239b9570ecc" providerId="ADAL" clId="{163779DA-33BA-4909-AFB1-5570179F9C42}" dt="2023-02-08T19:48:02.769" v="27" actId="1076"/>
          <ac:spMkLst>
            <pc:docMk/>
            <pc:sldMk cId="2772815697" sldId="369"/>
            <ac:spMk id="3" creationId="{06054AFA-EDD6-4F0B-9F57-6AAB24F13616}"/>
          </ac:spMkLst>
        </pc:spChg>
        <pc:spChg chg="mod">
          <ac:chgData name="Peter Stout" userId="7035dfd7-e50b-485f-aa6f-c239b9570ecc" providerId="ADAL" clId="{163779DA-33BA-4909-AFB1-5570179F9C42}" dt="2023-02-10T16:39:34.849" v="3463" actId="164"/>
          <ac:spMkLst>
            <pc:docMk/>
            <pc:sldMk cId="2772815697" sldId="369"/>
            <ac:spMk id="4" creationId="{00000000-0000-0000-0000-000000000000}"/>
          </ac:spMkLst>
        </pc:spChg>
        <pc:grpChg chg="add mod">
          <ac:chgData name="Peter Stout" userId="7035dfd7-e50b-485f-aa6f-c239b9570ecc" providerId="ADAL" clId="{163779DA-33BA-4909-AFB1-5570179F9C42}" dt="2023-02-10T16:39:34.849" v="3463" actId="164"/>
          <ac:grpSpMkLst>
            <pc:docMk/>
            <pc:sldMk cId="2772815697" sldId="369"/>
            <ac:grpSpMk id="5" creationId="{3915B1A5-9CC6-46C6-B8AB-3FA9FF0B7425}"/>
          </ac:grpSpMkLst>
        </pc:grpChg>
        <pc:picChg chg="mod">
          <ac:chgData name="Peter Stout" userId="7035dfd7-e50b-485f-aa6f-c239b9570ecc" providerId="ADAL" clId="{163779DA-33BA-4909-AFB1-5570179F9C42}" dt="2023-02-10T16:39:34.849" v="3463" actId="164"/>
          <ac:picMkLst>
            <pc:docMk/>
            <pc:sldMk cId="2772815697" sldId="369"/>
            <ac:picMk id="6" creationId="{00000000-0000-0000-0000-000000000000}"/>
          </ac:picMkLst>
        </pc:picChg>
      </pc:sldChg>
      <pc:sldChg chg="modSp add mod">
        <pc:chgData name="Peter Stout" userId="7035dfd7-e50b-485f-aa6f-c239b9570ecc" providerId="ADAL" clId="{163779DA-33BA-4909-AFB1-5570179F9C42}" dt="2023-02-14T14:31:43.725" v="4022" actId="1076"/>
        <pc:sldMkLst>
          <pc:docMk/>
          <pc:sldMk cId="4087871776" sldId="378"/>
        </pc:sldMkLst>
        <pc:picChg chg="mod">
          <ac:chgData name="Peter Stout" userId="7035dfd7-e50b-485f-aa6f-c239b9570ecc" providerId="ADAL" clId="{163779DA-33BA-4909-AFB1-5570179F9C42}" dt="2023-02-14T14:31:43.725" v="4022" actId="1076"/>
          <ac:picMkLst>
            <pc:docMk/>
            <pc:sldMk cId="4087871776" sldId="378"/>
            <ac:picMk id="2" creationId="{00000000-0000-0000-0000-000000000000}"/>
          </ac:picMkLst>
        </pc:picChg>
      </pc:sldChg>
      <pc:sldChg chg="del mod modShow">
        <pc:chgData name="Peter Stout" userId="7035dfd7-e50b-485f-aa6f-c239b9570ecc" providerId="ADAL" clId="{163779DA-33BA-4909-AFB1-5570179F9C42}" dt="2023-02-09T14:49:17.869" v="581" actId="47"/>
        <pc:sldMkLst>
          <pc:docMk/>
          <pc:sldMk cId="794696517" sldId="800"/>
        </pc:sldMkLst>
      </pc:sldChg>
      <pc:sldChg chg="modSp mod">
        <pc:chgData name="Peter Stout" userId="7035dfd7-e50b-485f-aa6f-c239b9570ecc" providerId="ADAL" clId="{163779DA-33BA-4909-AFB1-5570179F9C42}" dt="2023-02-14T14:45:21.787" v="4247" actId="20577"/>
        <pc:sldMkLst>
          <pc:docMk/>
          <pc:sldMk cId="4157745119" sldId="1196"/>
        </pc:sldMkLst>
        <pc:spChg chg="mod">
          <ac:chgData name="Peter Stout" userId="7035dfd7-e50b-485f-aa6f-c239b9570ecc" providerId="ADAL" clId="{163779DA-33BA-4909-AFB1-5570179F9C42}" dt="2023-02-14T14:45:21.787" v="4247" actId="20577"/>
          <ac:spMkLst>
            <pc:docMk/>
            <pc:sldMk cId="4157745119" sldId="1196"/>
            <ac:spMk id="3" creationId="{CC6F5787-BCC1-404D-A6CC-3066C943E680}"/>
          </ac:spMkLst>
        </pc:spChg>
      </pc:sldChg>
      <pc:sldChg chg="addSp modSp mod delCm">
        <pc:chgData name="Peter Stout" userId="7035dfd7-e50b-485f-aa6f-c239b9570ecc" providerId="ADAL" clId="{163779DA-33BA-4909-AFB1-5570179F9C42}" dt="2023-02-14T14:34:27.738" v="4034" actId="20577"/>
        <pc:sldMkLst>
          <pc:docMk/>
          <pc:sldMk cId="2862947178" sldId="1197"/>
        </pc:sldMkLst>
        <pc:spChg chg="mod">
          <ac:chgData name="Peter Stout" userId="7035dfd7-e50b-485f-aa6f-c239b9570ecc" providerId="ADAL" clId="{163779DA-33BA-4909-AFB1-5570179F9C42}" dt="2023-02-14T14:34:27.738" v="4034" actId="20577"/>
          <ac:spMkLst>
            <pc:docMk/>
            <pc:sldMk cId="2862947178" sldId="1197"/>
            <ac:spMk id="3" creationId="{3D430028-8353-4B66-81CE-30CBE1836E31}"/>
          </ac:spMkLst>
        </pc:spChg>
        <pc:spChg chg="add mod">
          <ac:chgData name="Peter Stout" userId="7035dfd7-e50b-485f-aa6f-c239b9570ecc" providerId="ADAL" clId="{163779DA-33BA-4909-AFB1-5570179F9C42}" dt="2023-02-09T18:35:04.404" v="3094" actId="6549"/>
          <ac:spMkLst>
            <pc:docMk/>
            <pc:sldMk cId="2862947178" sldId="1197"/>
            <ac:spMk id="5" creationId="{167370B4-21CB-467E-A28B-80D8A3749DE8}"/>
          </ac:spMkLst>
        </pc:spChg>
        <pc:spChg chg="add mod">
          <ac:chgData name="Peter Stout" userId="7035dfd7-e50b-485f-aa6f-c239b9570ecc" providerId="ADAL" clId="{163779DA-33BA-4909-AFB1-5570179F9C42}" dt="2023-02-09T18:35:40.506" v="3101" actId="1076"/>
          <ac:spMkLst>
            <pc:docMk/>
            <pc:sldMk cId="2862947178" sldId="1197"/>
            <ac:spMk id="7" creationId="{72D7FCF0-46E5-49FB-8602-58BFF0200448}"/>
          </ac:spMkLst>
        </pc:spChg>
      </pc:sldChg>
      <pc:sldChg chg="addSp delSp modSp mod">
        <pc:chgData name="Peter Stout" userId="7035dfd7-e50b-485f-aa6f-c239b9570ecc" providerId="ADAL" clId="{163779DA-33BA-4909-AFB1-5570179F9C42}" dt="2023-02-09T16:50:12.330" v="1086" actId="207"/>
        <pc:sldMkLst>
          <pc:docMk/>
          <pc:sldMk cId="3092143202" sldId="1198"/>
        </pc:sldMkLst>
        <pc:spChg chg="mod">
          <ac:chgData name="Peter Stout" userId="7035dfd7-e50b-485f-aa6f-c239b9570ecc" providerId="ADAL" clId="{163779DA-33BA-4909-AFB1-5570179F9C42}" dt="2023-02-09T16:50:12.330" v="1086" actId="207"/>
          <ac:spMkLst>
            <pc:docMk/>
            <pc:sldMk cId="3092143202" sldId="1198"/>
            <ac:spMk id="3" creationId="{979BB888-2906-4FD5-8135-AC9391C335BD}"/>
          </ac:spMkLst>
        </pc:spChg>
        <pc:spChg chg="del mod">
          <ac:chgData name="Peter Stout" userId="7035dfd7-e50b-485f-aa6f-c239b9570ecc" providerId="ADAL" clId="{163779DA-33BA-4909-AFB1-5570179F9C42}" dt="2023-02-08T22:27:59.756" v="58"/>
          <ac:spMkLst>
            <pc:docMk/>
            <pc:sldMk cId="3092143202" sldId="1198"/>
            <ac:spMk id="4" creationId="{B14B3669-9D78-4E63-B174-7C9F5F37DC3F}"/>
          </ac:spMkLst>
        </pc:spChg>
        <pc:graphicFrameChg chg="add mod">
          <ac:chgData name="Peter Stout" userId="7035dfd7-e50b-485f-aa6f-c239b9570ecc" providerId="ADAL" clId="{163779DA-33BA-4909-AFB1-5570179F9C42}" dt="2023-02-09T15:03:04.978" v="736" actId="20577"/>
          <ac:graphicFrameMkLst>
            <pc:docMk/>
            <pc:sldMk cId="3092143202" sldId="1198"/>
            <ac:graphicFrameMk id="5" creationId="{7EFA794E-D5DB-4BF4-B522-98D8CF49A241}"/>
          </ac:graphicFrameMkLst>
        </pc:graphicFrameChg>
      </pc:sldChg>
      <pc:sldChg chg="addSp modSp mod modClrScheme chgLayout modNotesTx">
        <pc:chgData name="Peter Stout" userId="7035dfd7-e50b-485f-aa6f-c239b9570ecc" providerId="ADAL" clId="{163779DA-33BA-4909-AFB1-5570179F9C42}" dt="2023-02-10T16:49:54.546" v="3614"/>
        <pc:sldMkLst>
          <pc:docMk/>
          <pc:sldMk cId="56490343" sldId="1199"/>
        </pc:sldMkLst>
        <pc:spChg chg="mod ord">
          <ac:chgData name="Peter Stout" userId="7035dfd7-e50b-485f-aa6f-c239b9570ecc" providerId="ADAL" clId="{163779DA-33BA-4909-AFB1-5570179F9C42}" dt="2023-02-09T18:28:16.883" v="3038" actId="700"/>
          <ac:spMkLst>
            <pc:docMk/>
            <pc:sldMk cId="56490343" sldId="1199"/>
            <ac:spMk id="2" creationId="{F454904D-515F-4617-A820-EC27E3556B9F}"/>
          </ac:spMkLst>
        </pc:spChg>
        <pc:spChg chg="mod ord">
          <ac:chgData name="Peter Stout" userId="7035dfd7-e50b-485f-aa6f-c239b9570ecc" providerId="ADAL" clId="{163779DA-33BA-4909-AFB1-5570179F9C42}" dt="2023-02-09T18:28:16.893" v="3039" actId="27636"/>
          <ac:spMkLst>
            <pc:docMk/>
            <pc:sldMk cId="56490343" sldId="1199"/>
            <ac:spMk id="3" creationId="{D3E4B4E4-8E15-4AF3-B328-AD8B7DB02E92}"/>
          </ac:spMkLst>
        </pc:spChg>
        <pc:spChg chg="mod ord">
          <ac:chgData name="Peter Stout" userId="7035dfd7-e50b-485f-aa6f-c239b9570ecc" providerId="ADAL" clId="{163779DA-33BA-4909-AFB1-5570179F9C42}" dt="2023-02-09T18:28:50.670" v="3064" actId="20577"/>
          <ac:spMkLst>
            <pc:docMk/>
            <pc:sldMk cId="56490343" sldId="1199"/>
            <ac:spMk id="4" creationId="{3895D755-E132-49D7-A0D9-43F9562E2C2C}"/>
          </ac:spMkLst>
        </pc:spChg>
        <pc:spChg chg="add mod ord">
          <ac:chgData name="Peter Stout" userId="7035dfd7-e50b-485f-aa6f-c239b9570ecc" providerId="ADAL" clId="{163779DA-33BA-4909-AFB1-5570179F9C42}" dt="2023-02-09T18:28:22.909" v="3052" actId="20577"/>
          <ac:spMkLst>
            <pc:docMk/>
            <pc:sldMk cId="56490343" sldId="1199"/>
            <ac:spMk id="5" creationId="{AFC5D49D-A3B6-4471-9A6D-0B5CD4E76599}"/>
          </ac:spMkLst>
        </pc:spChg>
        <pc:spChg chg="add mod ord">
          <ac:chgData name="Peter Stout" userId="7035dfd7-e50b-485f-aa6f-c239b9570ecc" providerId="ADAL" clId="{163779DA-33BA-4909-AFB1-5570179F9C42}" dt="2023-02-09T18:28:35.760" v="3063" actId="20577"/>
          <ac:spMkLst>
            <pc:docMk/>
            <pc:sldMk cId="56490343" sldId="1199"/>
            <ac:spMk id="6" creationId="{7849455A-CB4B-4B48-8AE2-D828BF4645F1}"/>
          </ac:spMkLst>
        </pc:spChg>
      </pc:sldChg>
      <pc:sldChg chg="addSp delSp modSp new mod modClrScheme chgLayout">
        <pc:chgData name="Peter Stout" userId="7035dfd7-e50b-485f-aa6f-c239b9570ecc" providerId="ADAL" clId="{163779DA-33BA-4909-AFB1-5570179F9C42}" dt="2023-02-14T14:36:49.889" v="4120" actId="20577"/>
        <pc:sldMkLst>
          <pc:docMk/>
          <pc:sldMk cId="797360106" sldId="1200"/>
        </pc:sldMkLst>
        <pc:spChg chg="mod ord">
          <ac:chgData name="Peter Stout" userId="7035dfd7-e50b-485f-aa6f-c239b9570ecc" providerId="ADAL" clId="{163779DA-33BA-4909-AFB1-5570179F9C42}" dt="2023-02-14T14:36:49.889" v="4120" actId="20577"/>
          <ac:spMkLst>
            <pc:docMk/>
            <pc:sldMk cId="797360106" sldId="1200"/>
            <ac:spMk id="2" creationId="{9F0E3C54-292F-4378-BBF0-F2866D885FE3}"/>
          </ac:spMkLst>
        </pc:spChg>
        <pc:spChg chg="del mod ord">
          <ac:chgData name="Peter Stout" userId="7035dfd7-e50b-485f-aa6f-c239b9570ecc" providerId="ADAL" clId="{163779DA-33BA-4909-AFB1-5570179F9C42}" dt="2023-02-09T14:26:25.142" v="129" actId="700"/>
          <ac:spMkLst>
            <pc:docMk/>
            <pc:sldMk cId="797360106" sldId="1200"/>
            <ac:spMk id="3" creationId="{2115F742-5BFD-4C6C-8DA8-F171E4737BB3}"/>
          </ac:spMkLst>
        </pc:spChg>
        <pc:spChg chg="del">
          <ac:chgData name="Peter Stout" userId="7035dfd7-e50b-485f-aa6f-c239b9570ecc" providerId="ADAL" clId="{163779DA-33BA-4909-AFB1-5570179F9C42}" dt="2023-02-09T14:26:25.142" v="129" actId="700"/>
          <ac:spMkLst>
            <pc:docMk/>
            <pc:sldMk cId="797360106" sldId="1200"/>
            <ac:spMk id="4" creationId="{A7F4C1B4-7E9D-44E8-9FD7-4CB043F852E0}"/>
          </ac:spMkLst>
        </pc:spChg>
        <pc:spChg chg="add mod ord">
          <ac:chgData name="Peter Stout" userId="7035dfd7-e50b-485f-aa6f-c239b9570ecc" providerId="ADAL" clId="{163779DA-33BA-4909-AFB1-5570179F9C42}" dt="2023-02-09T19:30:40.409" v="3451" actId="20577"/>
          <ac:spMkLst>
            <pc:docMk/>
            <pc:sldMk cId="797360106" sldId="1200"/>
            <ac:spMk id="5" creationId="{C15587D2-005E-4FA7-9A23-189F509117FE}"/>
          </ac:spMkLst>
        </pc:spChg>
      </pc:sldChg>
      <pc:sldChg chg="addSp modSp new mod setBg modNotesTx">
        <pc:chgData name="Peter Stout" userId="7035dfd7-e50b-485f-aa6f-c239b9570ecc" providerId="ADAL" clId="{163779DA-33BA-4909-AFB1-5570179F9C42}" dt="2023-02-14T14:35:48.854" v="4100" actId="1076"/>
        <pc:sldMkLst>
          <pc:docMk/>
          <pc:sldMk cId="3537573788" sldId="1201"/>
        </pc:sldMkLst>
        <pc:spChg chg="mod">
          <ac:chgData name="Peter Stout" userId="7035dfd7-e50b-485f-aa6f-c239b9570ecc" providerId="ADAL" clId="{163779DA-33BA-4909-AFB1-5570179F9C42}" dt="2023-02-09T14:44:54.478" v="473" actId="26606"/>
          <ac:spMkLst>
            <pc:docMk/>
            <pc:sldMk cId="3537573788" sldId="1201"/>
            <ac:spMk id="2" creationId="{B00A0374-92E9-4D98-90A2-F6375CDC7A1A}"/>
          </ac:spMkLst>
        </pc:spChg>
        <pc:spChg chg="mod">
          <ac:chgData name="Peter Stout" userId="7035dfd7-e50b-485f-aa6f-c239b9570ecc" providerId="ADAL" clId="{163779DA-33BA-4909-AFB1-5570179F9C42}" dt="2023-02-09T20:27:21.444" v="3453" actId="404"/>
          <ac:spMkLst>
            <pc:docMk/>
            <pc:sldMk cId="3537573788" sldId="1201"/>
            <ac:spMk id="3" creationId="{0B3151A5-B70B-40B0-BCCA-9D5BE4B8F3C7}"/>
          </ac:spMkLst>
        </pc:spChg>
        <pc:spChg chg="add mod">
          <ac:chgData name="Peter Stout" userId="7035dfd7-e50b-485f-aa6f-c239b9570ecc" providerId="ADAL" clId="{163779DA-33BA-4909-AFB1-5570179F9C42}" dt="2023-02-14T14:35:48.854" v="4100" actId="1076"/>
          <ac:spMkLst>
            <pc:docMk/>
            <pc:sldMk cId="3537573788" sldId="1201"/>
            <ac:spMk id="4" creationId="{E6F94D9C-F226-4053-9EF8-31123C01DA90}"/>
          </ac:spMkLst>
        </pc:spChg>
        <pc:spChg chg="add">
          <ac:chgData name="Peter Stout" userId="7035dfd7-e50b-485f-aa6f-c239b9570ecc" providerId="ADAL" clId="{163779DA-33BA-4909-AFB1-5570179F9C42}" dt="2023-02-09T14:44:54.478" v="473" actId="26606"/>
          <ac:spMkLst>
            <pc:docMk/>
            <pc:sldMk cId="3537573788" sldId="1201"/>
            <ac:spMk id="11" creationId="{6166C6D1-23AC-49C4-BA07-238E4E9F8CEB}"/>
          </ac:spMkLst>
        </pc:spChg>
        <pc:spChg chg="add">
          <ac:chgData name="Peter Stout" userId="7035dfd7-e50b-485f-aa6f-c239b9570ecc" providerId="ADAL" clId="{163779DA-33BA-4909-AFB1-5570179F9C42}" dt="2023-02-09T14:44:54.478" v="473" actId="26606"/>
          <ac:spMkLst>
            <pc:docMk/>
            <pc:sldMk cId="3537573788" sldId="1201"/>
            <ac:spMk id="13" creationId="{1C091803-41C2-48E0-9228-5148460C7479}"/>
          </ac:spMkLst>
        </pc:spChg>
        <pc:spChg chg="add">
          <ac:chgData name="Peter Stout" userId="7035dfd7-e50b-485f-aa6f-c239b9570ecc" providerId="ADAL" clId="{163779DA-33BA-4909-AFB1-5570179F9C42}" dt="2023-02-09T14:44:54.478" v="473" actId="26606"/>
          <ac:spMkLst>
            <pc:docMk/>
            <pc:sldMk cId="3537573788" sldId="1201"/>
            <ac:spMk id="15" creationId="{64C1ECFF-79D4-4304-8755-639B1BB1ED17}"/>
          </ac:spMkLst>
        </pc:spChg>
        <pc:spChg chg="add">
          <ac:chgData name="Peter Stout" userId="7035dfd7-e50b-485f-aa6f-c239b9570ecc" providerId="ADAL" clId="{163779DA-33BA-4909-AFB1-5570179F9C42}" dt="2023-02-09T14:44:54.478" v="473" actId="26606"/>
          <ac:spMkLst>
            <pc:docMk/>
            <pc:sldMk cId="3537573788" sldId="1201"/>
            <ac:spMk id="17" creationId="{05CC4153-3F0D-4F4C-8F12-E8FC3FA40AEE}"/>
          </ac:spMkLst>
        </pc:spChg>
        <pc:spChg chg="add">
          <ac:chgData name="Peter Stout" userId="7035dfd7-e50b-485f-aa6f-c239b9570ecc" providerId="ADAL" clId="{163779DA-33BA-4909-AFB1-5570179F9C42}" dt="2023-02-09T14:44:54.478" v="473" actId="26606"/>
          <ac:spMkLst>
            <pc:docMk/>
            <pc:sldMk cId="3537573788" sldId="1201"/>
            <ac:spMk id="19" creationId="{B2F732C5-48D9-4589-AE9D-73D8F453A6DC}"/>
          </ac:spMkLst>
        </pc:spChg>
        <pc:spChg chg="add">
          <ac:chgData name="Peter Stout" userId="7035dfd7-e50b-485f-aa6f-c239b9570ecc" providerId="ADAL" clId="{163779DA-33BA-4909-AFB1-5570179F9C42}" dt="2023-02-09T14:44:54.478" v="473" actId="26606"/>
          <ac:spMkLst>
            <pc:docMk/>
            <pc:sldMk cId="3537573788" sldId="1201"/>
            <ac:spMk id="21" creationId="{4332B7BA-AF3F-4310-B5AB-6BC4193FF73F}"/>
          </ac:spMkLst>
        </pc:spChg>
        <pc:spChg chg="add">
          <ac:chgData name="Peter Stout" userId="7035dfd7-e50b-485f-aa6f-c239b9570ecc" providerId="ADAL" clId="{163779DA-33BA-4909-AFB1-5570179F9C42}" dt="2023-02-09T14:44:54.478" v="473" actId="26606"/>
          <ac:spMkLst>
            <pc:docMk/>
            <pc:sldMk cId="3537573788" sldId="1201"/>
            <ac:spMk id="23" creationId="{7F4ACD48-6A1E-4030-B317-B257628EA104}"/>
          </ac:spMkLst>
        </pc:spChg>
        <pc:picChg chg="add mod">
          <ac:chgData name="Peter Stout" userId="7035dfd7-e50b-485f-aa6f-c239b9570ecc" providerId="ADAL" clId="{163779DA-33BA-4909-AFB1-5570179F9C42}" dt="2023-02-09T14:44:54.478" v="473" actId="26606"/>
          <ac:picMkLst>
            <pc:docMk/>
            <pc:sldMk cId="3537573788" sldId="1201"/>
            <ac:picMk id="4" creationId="{7ED843DA-9CAD-4562-8290-63A98EC15AD0}"/>
          </ac:picMkLst>
        </pc:picChg>
        <pc:picChg chg="add mod">
          <ac:chgData name="Peter Stout" userId="7035dfd7-e50b-485f-aa6f-c239b9570ecc" providerId="ADAL" clId="{163779DA-33BA-4909-AFB1-5570179F9C42}" dt="2023-02-09T14:44:54.478" v="473" actId="26606"/>
          <ac:picMkLst>
            <pc:docMk/>
            <pc:sldMk cId="3537573788" sldId="1201"/>
            <ac:picMk id="5" creationId="{D2873C61-7618-4246-9AE2-077D75061503}"/>
          </ac:picMkLst>
        </pc:picChg>
        <pc:picChg chg="add mod ord">
          <ac:chgData name="Peter Stout" userId="7035dfd7-e50b-485f-aa6f-c239b9570ecc" providerId="ADAL" clId="{163779DA-33BA-4909-AFB1-5570179F9C42}" dt="2023-02-09T14:44:54.478" v="473" actId="26606"/>
          <ac:picMkLst>
            <pc:docMk/>
            <pc:sldMk cId="3537573788" sldId="1201"/>
            <ac:picMk id="6" creationId="{331D08F9-88B8-4E0B-933A-BF30F7F82972}"/>
          </ac:picMkLst>
        </pc:picChg>
        <pc:picChg chg="mod">
          <ac:chgData name="Peter Stout" userId="7035dfd7-e50b-485f-aa6f-c239b9570ecc" providerId="ADAL" clId="{163779DA-33BA-4909-AFB1-5570179F9C42}" dt="2023-02-09T18:24:48.386" v="3033" actId="1076"/>
          <ac:picMkLst>
            <pc:docMk/>
            <pc:sldMk cId="3537573788" sldId="1201"/>
            <ac:picMk id="7" creationId="{5DB69B16-4E7F-4C45-8EFE-FFDF39C5139E}"/>
          </ac:picMkLst>
        </pc:picChg>
        <pc:picChg chg="mod">
          <ac:chgData name="Peter Stout" userId="7035dfd7-e50b-485f-aa6f-c239b9570ecc" providerId="ADAL" clId="{163779DA-33BA-4909-AFB1-5570179F9C42}" dt="2023-02-09T18:24:42.634" v="3032" actId="1076"/>
          <ac:picMkLst>
            <pc:docMk/>
            <pc:sldMk cId="3537573788" sldId="1201"/>
            <ac:picMk id="8" creationId="{34A96F65-D7EC-4CE7-9791-A866866DC10F}"/>
          </ac:picMkLst>
        </pc:picChg>
        <pc:picChg chg="mod">
          <ac:chgData name="Peter Stout" userId="7035dfd7-e50b-485f-aa6f-c239b9570ecc" providerId="ADAL" clId="{163779DA-33BA-4909-AFB1-5570179F9C42}" dt="2023-02-09T18:24:53.073" v="3034" actId="1076"/>
          <ac:picMkLst>
            <pc:docMk/>
            <pc:sldMk cId="3537573788" sldId="1201"/>
            <ac:picMk id="9" creationId="{FABFAF49-D0E3-419A-8AD3-52E128167495}"/>
          </ac:picMkLst>
        </pc:picChg>
      </pc:sldChg>
      <pc:sldChg chg="modSp new mod">
        <pc:chgData name="Peter Stout" userId="7035dfd7-e50b-485f-aa6f-c239b9570ecc" providerId="ADAL" clId="{163779DA-33BA-4909-AFB1-5570179F9C42}" dt="2023-02-14T17:41:51.914" v="4395" actId="20577"/>
        <pc:sldMkLst>
          <pc:docMk/>
          <pc:sldMk cId="4094501394" sldId="1202"/>
        </pc:sldMkLst>
        <pc:spChg chg="mod">
          <ac:chgData name="Peter Stout" userId="7035dfd7-e50b-485f-aa6f-c239b9570ecc" providerId="ADAL" clId="{163779DA-33BA-4909-AFB1-5570179F9C42}" dt="2023-02-09T16:55:44.324" v="1186" actId="20577"/>
          <ac:spMkLst>
            <pc:docMk/>
            <pc:sldMk cId="4094501394" sldId="1202"/>
            <ac:spMk id="2" creationId="{44990FB8-32FB-4A6B-B155-5F839FFBE10A}"/>
          </ac:spMkLst>
        </pc:spChg>
        <pc:spChg chg="mod">
          <ac:chgData name="Peter Stout" userId="7035dfd7-e50b-485f-aa6f-c239b9570ecc" providerId="ADAL" clId="{163779DA-33BA-4909-AFB1-5570179F9C42}" dt="2023-02-14T17:41:51.914" v="4395" actId="20577"/>
          <ac:spMkLst>
            <pc:docMk/>
            <pc:sldMk cId="4094501394" sldId="1202"/>
            <ac:spMk id="3" creationId="{5F0FF326-D576-44A9-ADEC-F08BF99E0C01}"/>
          </ac:spMkLst>
        </pc:spChg>
      </pc:sldChg>
      <pc:sldChg chg="modSp new mod modNotesTx">
        <pc:chgData name="Peter Stout" userId="7035dfd7-e50b-485f-aa6f-c239b9570ecc" providerId="ADAL" clId="{163779DA-33BA-4909-AFB1-5570179F9C42}" dt="2023-02-13T19:39:06.688" v="3980"/>
        <pc:sldMkLst>
          <pc:docMk/>
          <pc:sldMk cId="463617826" sldId="1203"/>
        </pc:sldMkLst>
        <pc:spChg chg="mod">
          <ac:chgData name="Peter Stout" userId="7035dfd7-e50b-485f-aa6f-c239b9570ecc" providerId="ADAL" clId="{163779DA-33BA-4909-AFB1-5570179F9C42}" dt="2023-02-09T18:14:13.731" v="1893" actId="20577"/>
          <ac:spMkLst>
            <pc:docMk/>
            <pc:sldMk cId="463617826" sldId="1203"/>
            <ac:spMk id="2" creationId="{A3B58B3A-76E2-475C-A05C-BC44223562BF}"/>
          </ac:spMkLst>
        </pc:spChg>
        <pc:spChg chg="mod">
          <ac:chgData name="Peter Stout" userId="7035dfd7-e50b-485f-aa6f-c239b9570ecc" providerId="ADAL" clId="{163779DA-33BA-4909-AFB1-5570179F9C42}" dt="2023-02-13T19:39:06.688" v="3980"/>
          <ac:spMkLst>
            <pc:docMk/>
            <pc:sldMk cId="463617826" sldId="1203"/>
            <ac:spMk id="3" creationId="{B383C11A-E2A8-431F-8A83-CEB263C4F6AA}"/>
          </ac:spMkLst>
        </pc:spChg>
      </pc:sldChg>
      <pc:sldChg chg="modSp add del mod modNotesTx">
        <pc:chgData name="Peter Stout" userId="7035dfd7-e50b-485f-aa6f-c239b9570ecc" providerId="ADAL" clId="{163779DA-33BA-4909-AFB1-5570179F9C42}" dt="2023-02-13T19:39:11.554" v="3981" actId="47"/>
        <pc:sldMkLst>
          <pc:docMk/>
          <pc:sldMk cId="1647879764" sldId="1204"/>
        </pc:sldMkLst>
        <pc:spChg chg="mod">
          <ac:chgData name="Peter Stout" userId="7035dfd7-e50b-485f-aa6f-c239b9570ecc" providerId="ADAL" clId="{163779DA-33BA-4909-AFB1-5570179F9C42}" dt="2023-02-09T18:19:32.628" v="2600" actId="20577"/>
          <ac:spMkLst>
            <pc:docMk/>
            <pc:sldMk cId="1647879764" sldId="1204"/>
            <ac:spMk id="3" creationId="{B383C11A-E2A8-431F-8A83-CEB263C4F6AA}"/>
          </ac:spMkLst>
        </pc:spChg>
      </pc:sldChg>
      <pc:sldChg chg="modSp mod">
        <pc:chgData name="Peter Stout" userId="7035dfd7-e50b-485f-aa6f-c239b9570ecc" providerId="ADAL" clId="{163779DA-33BA-4909-AFB1-5570179F9C42}" dt="2023-02-13T19:13:29.848" v="3931" actId="20577"/>
        <pc:sldMkLst>
          <pc:docMk/>
          <pc:sldMk cId="2211746270" sldId="1205"/>
        </pc:sldMkLst>
        <pc:spChg chg="mod">
          <ac:chgData name="Peter Stout" userId="7035dfd7-e50b-485f-aa6f-c239b9570ecc" providerId="ADAL" clId="{163779DA-33BA-4909-AFB1-5570179F9C42}" dt="2023-02-13T19:13:06.151" v="3922" actId="20577"/>
          <ac:spMkLst>
            <pc:docMk/>
            <pc:sldMk cId="2211746270" sldId="1205"/>
            <ac:spMk id="2" creationId="{0CCE3FA0-8699-4FF4-8088-1D3619D02885}"/>
          </ac:spMkLst>
        </pc:spChg>
        <pc:spChg chg="mod">
          <ac:chgData name="Peter Stout" userId="7035dfd7-e50b-485f-aa6f-c239b9570ecc" providerId="ADAL" clId="{163779DA-33BA-4909-AFB1-5570179F9C42}" dt="2023-02-13T19:13:29.848" v="3931" actId="20577"/>
          <ac:spMkLst>
            <pc:docMk/>
            <pc:sldMk cId="2211746270" sldId="1205"/>
            <ac:spMk id="3" creationId="{CC6F5787-BCC1-404D-A6CC-3066C943E680}"/>
          </ac:spMkLst>
        </pc:spChg>
      </pc:sldChg>
      <pc:sldChg chg="modNotesTx">
        <pc:chgData name="Peter Stout" userId="7035dfd7-e50b-485f-aa6f-c239b9570ecc" providerId="ADAL" clId="{163779DA-33BA-4909-AFB1-5570179F9C42}" dt="2023-02-10T16:37:14.726" v="3459" actId="6549"/>
        <pc:sldMkLst>
          <pc:docMk/>
          <pc:sldMk cId="1168803385" sldId="1206"/>
        </pc:sldMkLst>
      </pc:sldChg>
      <pc:sldChg chg="modSp new del mod">
        <pc:chgData name="Peter Stout" userId="7035dfd7-e50b-485f-aa6f-c239b9570ecc" providerId="ADAL" clId="{163779DA-33BA-4909-AFB1-5570179F9C42}" dt="2023-02-13T19:37:46.008" v="3978" actId="47"/>
        <pc:sldMkLst>
          <pc:docMk/>
          <pc:sldMk cId="3799919484" sldId="1208"/>
        </pc:sldMkLst>
        <pc:spChg chg="mod">
          <ac:chgData name="Peter Stout" userId="7035dfd7-e50b-485f-aa6f-c239b9570ecc" providerId="ADAL" clId="{163779DA-33BA-4909-AFB1-5570179F9C42}" dt="2023-02-13T19:37:09.380" v="3950" actId="20577"/>
          <ac:spMkLst>
            <pc:docMk/>
            <pc:sldMk cId="3799919484" sldId="1208"/>
            <ac:spMk id="2" creationId="{4C3D3D89-26BF-45EA-931A-E69B2BEE2C7A}"/>
          </ac:spMkLst>
        </pc:spChg>
      </pc:sldChg>
    </pc:docChg>
  </pc:docChgLst>
  <pc:docChgLst>
    <pc:chgData name="Akilah Mance" userId="S::amance@hfsctx.gov::d621f977-aa15-4fe4-8684-40b77f95f5a2" providerId="AD" clId="Web-{CAE7BF05-6FFE-4F3A-B002-DA05753BC550}"/>
    <pc:docChg chg="sldOrd">
      <pc:chgData name="Akilah Mance" userId="S::amance@hfsctx.gov::d621f977-aa15-4fe4-8684-40b77f95f5a2" providerId="AD" clId="Web-{CAE7BF05-6FFE-4F3A-B002-DA05753BC550}" dt="2023-02-10T03:14:46.865" v="0"/>
      <pc:docMkLst>
        <pc:docMk/>
      </pc:docMkLst>
      <pc:sldChg chg="ord">
        <pc:chgData name="Akilah Mance" userId="S::amance@hfsctx.gov::d621f977-aa15-4fe4-8684-40b77f95f5a2" providerId="AD" clId="Web-{CAE7BF05-6FFE-4F3A-B002-DA05753BC550}" dt="2023-02-10T03:14:46.865" v="0"/>
        <pc:sldMkLst>
          <pc:docMk/>
          <pc:sldMk cId="797360106" sldId="1200"/>
        </pc:sldMkLst>
      </pc:sldChg>
    </pc:docChg>
  </pc:docChgLst>
  <pc:docChgLst>
    <pc:chgData name="Amy Castillo" userId="6b5a855e-f358-4b78-8e6b-e5e8d2f2a28b" providerId="ADAL" clId="{025B4B65-671E-4D19-96AC-412432293317}"/>
    <pc:docChg chg="custSel modSld">
      <pc:chgData name="Amy Castillo" userId="6b5a855e-f358-4b78-8e6b-e5e8d2f2a28b" providerId="ADAL" clId="{025B4B65-671E-4D19-96AC-412432293317}" dt="2023-02-09T16:55:44.433" v="58" actId="1036"/>
      <pc:docMkLst>
        <pc:docMk/>
      </pc:docMkLst>
      <pc:sldChg chg="addSp delSp modSp mod">
        <pc:chgData name="Amy Castillo" userId="6b5a855e-f358-4b78-8e6b-e5e8d2f2a28b" providerId="ADAL" clId="{025B4B65-671E-4D19-96AC-412432293317}" dt="2023-02-09T16:55:44.433" v="58" actId="1036"/>
        <pc:sldMkLst>
          <pc:docMk/>
          <pc:sldMk cId="3537573788" sldId="1201"/>
        </pc:sldMkLst>
        <pc:picChg chg="del">
          <ac:chgData name="Amy Castillo" userId="6b5a855e-f358-4b78-8e6b-e5e8d2f2a28b" providerId="ADAL" clId="{025B4B65-671E-4D19-96AC-412432293317}" dt="2023-02-09T16:52:13.896" v="1" actId="478"/>
          <ac:picMkLst>
            <pc:docMk/>
            <pc:sldMk cId="3537573788" sldId="1201"/>
            <ac:picMk id="4" creationId="{7ED843DA-9CAD-4562-8290-63A98EC15AD0}"/>
          </ac:picMkLst>
        </pc:picChg>
        <pc:picChg chg="del">
          <ac:chgData name="Amy Castillo" userId="6b5a855e-f358-4b78-8e6b-e5e8d2f2a28b" providerId="ADAL" clId="{025B4B65-671E-4D19-96AC-412432293317}" dt="2023-02-09T16:52:14.647" v="2" actId="478"/>
          <ac:picMkLst>
            <pc:docMk/>
            <pc:sldMk cId="3537573788" sldId="1201"/>
            <ac:picMk id="5" creationId="{D2873C61-7618-4246-9AE2-077D75061503}"/>
          </ac:picMkLst>
        </pc:picChg>
        <pc:picChg chg="del">
          <ac:chgData name="Amy Castillo" userId="6b5a855e-f358-4b78-8e6b-e5e8d2f2a28b" providerId="ADAL" clId="{025B4B65-671E-4D19-96AC-412432293317}" dt="2023-02-09T16:52:13.107" v="0" actId="478"/>
          <ac:picMkLst>
            <pc:docMk/>
            <pc:sldMk cId="3537573788" sldId="1201"/>
            <ac:picMk id="6" creationId="{331D08F9-88B8-4E0B-933A-BF30F7F82972}"/>
          </ac:picMkLst>
        </pc:picChg>
        <pc:picChg chg="add mod">
          <ac:chgData name="Amy Castillo" userId="6b5a855e-f358-4b78-8e6b-e5e8d2f2a28b" providerId="ADAL" clId="{025B4B65-671E-4D19-96AC-412432293317}" dt="2023-02-09T16:55:28.047" v="45" actId="12789"/>
          <ac:picMkLst>
            <pc:docMk/>
            <pc:sldMk cId="3537573788" sldId="1201"/>
            <ac:picMk id="7" creationId="{5DB69B16-4E7F-4C45-8EFE-FFDF39C5139E}"/>
          </ac:picMkLst>
        </pc:picChg>
        <pc:picChg chg="add mod">
          <ac:chgData name="Amy Castillo" userId="6b5a855e-f358-4b78-8e6b-e5e8d2f2a28b" providerId="ADAL" clId="{025B4B65-671E-4D19-96AC-412432293317}" dt="2023-02-09T16:55:44.433" v="58" actId="1036"/>
          <ac:picMkLst>
            <pc:docMk/>
            <pc:sldMk cId="3537573788" sldId="1201"/>
            <ac:picMk id="8" creationId="{34A96F65-D7EC-4CE7-9791-A866866DC10F}"/>
          </ac:picMkLst>
        </pc:picChg>
        <pc:picChg chg="add mod">
          <ac:chgData name="Amy Castillo" userId="6b5a855e-f358-4b78-8e6b-e5e8d2f2a28b" providerId="ADAL" clId="{025B4B65-671E-4D19-96AC-412432293317}" dt="2023-02-09T16:55:28.047" v="45" actId="12789"/>
          <ac:picMkLst>
            <pc:docMk/>
            <pc:sldMk cId="3537573788" sldId="1201"/>
            <ac:picMk id="9" creationId="{FABFAF49-D0E3-419A-8AD3-52E128167495}"/>
          </ac:picMkLst>
        </pc:picChg>
      </pc:sldChg>
    </pc:docChg>
  </pc:docChgLst>
  <pc:docChgLst>
    <pc:chgData name="Jackeline Moral" userId="5c7f4737-c7de-403f-b33d-86827bce47ac" providerId="ADAL" clId="{1678E04B-E395-4768-BCFE-7B1815FE77C6}"/>
    <pc:docChg chg="modSld">
      <pc:chgData name="Jackeline Moral" userId="5c7f4737-c7de-403f-b33d-86827bce47ac" providerId="ADAL" clId="{1678E04B-E395-4768-BCFE-7B1815FE77C6}" dt="2023-02-10T13:58:37.244" v="16" actId="20577"/>
      <pc:docMkLst>
        <pc:docMk/>
      </pc:docMkLst>
      <pc:sldChg chg="addCm">
        <pc:chgData name="Jackeline Moral" userId="5c7f4737-c7de-403f-b33d-86827bce47ac" providerId="ADAL" clId="{1678E04B-E395-4768-BCFE-7B1815FE77C6}" dt="2023-02-10T13:32:32.030" v="9"/>
        <pc:sldMkLst>
          <pc:docMk/>
          <pc:sldMk cId="1297785967" sldId="267"/>
        </pc:sldMkLst>
      </pc:sldChg>
      <pc:sldChg chg="modSp mod">
        <pc:chgData name="Jackeline Moral" userId="5c7f4737-c7de-403f-b33d-86827bce47ac" providerId="ADAL" clId="{1678E04B-E395-4768-BCFE-7B1815FE77C6}" dt="2023-02-10T13:56:09.344" v="15" actId="20577"/>
        <pc:sldMkLst>
          <pc:docMk/>
          <pc:sldMk cId="4157745119" sldId="1196"/>
        </pc:sldMkLst>
        <pc:spChg chg="mod">
          <ac:chgData name="Jackeline Moral" userId="5c7f4737-c7de-403f-b33d-86827bce47ac" providerId="ADAL" clId="{1678E04B-E395-4768-BCFE-7B1815FE77C6}" dt="2023-02-10T13:56:09.344" v="15" actId="20577"/>
          <ac:spMkLst>
            <pc:docMk/>
            <pc:sldMk cId="4157745119" sldId="1196"/>
            <ac:spMk id="3" creationId="{CC6F5787-BCC1-404D-A6CC-3066C943E680}"/>
          </ac:spMkLst>
        </pc:spChg>
      </pc:sldChg>
      <pc:sldChg chg="modSp mod">
        <pc:chgData name="Jackeline Moral" userId="5c7f4737-c7de-403f-b33d-86827bce47ac" providerId="ADAL" clId="{1678E04B-E395-4768-BCFE-7B1815FE77C6}" dt="2023-02-10T13:58:37.244" v="16" actId="20577"/>
        <pc:sldMkLst>
          <pc:docMk/>
          <pc:sldMk cId="3092143202" sldId="1198"/>
        </pc:sldMkLst>
        <pc:spChg chg="mod">
          <ac:chgData name="Jackeline Moral" userId="5c7f4737-c7de-403f-b33d-86827bce47ac" providerId="ADAL" clId="{1678E04B-E395-4768-BCFE-7B1815FE77C6}" dt="2023-02-10T13:58:37.244" v="16" actId="20577"/>
          <ac:spMkLst>
            <pc:docMk/>
            <pc:sldMk cId="3092143202" sldId="1198"/>
            <ac:spMk id="3" creationId="{979BB888-2906-4FD5-8135-AC9391C335BD}"/>
          </ac:spMkLst>
        </pc:spChg>
      </pc:sldChg>
      <pc:sldChg chg="modSp mod">
        <pc:chgData name="Jackeline Moral" userId="5c7f4737-c7de-403f-b33d-86827bce47ac" providerId="ADAL" clId="{1678E04B-E395-4768-BCFE-7B1815FE77C6}" dt="2023-02-10T13:30:52.770" v="0" actId="6549"/>
        <pc:sldMkLst>
          <pc:docMk/>
          <pc:sldMk cId="797360106" sldId="1200"/>
        </pc:sldMkLst>
        <pc:spChg chg="mod">
          <ac:chgData name="Jackeline Moral" userId="5c7f4737-c7de-403f-b33d-86827bce47ac" providerId="ADAL" clId="{1678E04B-E395-4768-BCFE-7B1815FE77C6}" dt="2023-02-10T13:30:52.770" v="0" actId="6549"/>
          <ac:spMkLst>
            <pc:docMk/>
            <pc:sldMk cId="797360106" sldId="1200"/>
            <ac:spMk id="5" creationId="{C15587D2-005E-4FA7-9A23-189F509117FE}"/>
          </ac:spMkLst>
        </pc:spChg>
      </pc:sldChg>
      <pc:sldChg chg="modSp mod">
        <pc:chgData name="Jackeline Moral" userId="5c7f4737-c7de-403f-b33d-86827bce47ac" providerId="ADAL" clId="{1678E04B-E395-4768-BCFE-7B1815FE77C6}" dt="2023-02-10T13:31:45.820" v="8" actId="20577"/>
        <pc:sldMkLst>
          <pc:docMk/>
          <pc:sldMk cId="2211746270" sldId="1205"/>
        </pc:sldMkLst>
        <pc:spChg chg="mod">
          <ac:chgData name="Jackeline Moral" userId="5c7f4737-c7de-403f-b33d-86827bce47ac" providerId="ADAL" clId="{1678E04B-E395-4768-BCFE-7B1815FE77C6}" dt="2023-02-10T13:31:45.820" v="8" actId="20577"/>
          <ac:spMkLst>
            <pc:docMk/>
            <pc:sldMk cId="2211746270" sldId="1205"/>
            <ac:spMk id="3" creationId="{CC6F5787-BCC1-404D-A6CC-3066C943E68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oleObject" Target="https://hfsc-my.sharepoint.com/personal/ahenry_hfsctx_gov/Documents/CS-CM/CS-CM%20Stats%20and%20Charts/2022%20Subpoenas%20&amp;%20RR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pstout\AppData\Roaming\Microsoft\Excel\Book1%20(version%201).xlsb"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[2022 Subpoenas &amp; RRs.xlsx]Subpoenas!PivotTable7</c:name>
    <c:fmtId val="-1"/>
  </c:pivotSource>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t>Subpoenas</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howLegendKey val="0"/>
          <c:showVal val="0"/>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howLegendKey val="0"/>
          <c:showVal val="0"/>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howLegendKey val="0"/>
          <c:showVal val="0"/>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howLegendKey val="0"/>
          <c:showVal val="0"/>
          <c:showCatName val="0"/>
          <c:showSerName val="0"/>
          <c:showPercent val="0"/>
          <c:showBubbleSize val="0"/>
          <c:extLst>
            <c:ext xmlns:c15="http://schemas.microsoft.com/office/drawing/2012/chart" uri="{CE6537A1-D6FC-4f65-9D91-7224C49458BB}"/>
          </c:extLst>
        </c:dLbl>
      </c:pivotFmt>
      <c:pivotFmt>
        <c:idx val="6"/>
        <c:spPr>
          <a:solidFill>
            <a:schemeClr val="accent1"/>
          </a:solidFill>
          <a:ln>
            <a:solidFill>
              <a:srgbClr val="7030A0"/>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9"/>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0"/>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1"/>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Subpoenas!$E$1</c:f>
              <c:strCache>
                <c:ptCount val="1"/>
                <c:pt idx="0">
                  <c:v>Total</c:v>
                </c:pt>
              </c:strCache>
            </c:strRef>
          </c:tx>
          <c:spPr>
            <a:solidFill>
              <a:schemeClr val="accent1"/>
            </a:solidFill>
            <a:ln>
              <a:noFill/>
            </a:ln>
            <a:effectLst/>
          </c:spPr>
          <c:invertIfNegative val="0"/>
          <c:dPt>
            <c:idx val="5"/>
            <c:invertIfNegative val="0"/>
            <c:bubble3D val="0"/>
            <c:spPr>
              <a:solidFill>
                <a:srgbClr val="ED7D31">
                  <a:lumMod val="75000"/>
                </a:srgbClr>
              </a:solidFill>
              <a:ln>
                <a:noFill/>
              </a:ln>
              <a:effectLst/>
            </c:spPr>
            <c:extLst>
              <c:ext xmlns:c16="http://schemas.microsoft.com/office/drawing/2014/chart" uri="{C3380CC4-5D6E-409C-BE32-E72D297353CC}">
                <c16:uniqueId val="{00000000-E5EA-4D1C-9EAE-1C2B85DF2FBC}"/>
              </c:ext>
            </c:extLst>
          </c:dPt>
          <c:cat>
            <c:strRef>
              <c:f>Subpoenas!$D$2:$D$8</c:f>
              <c:strCache>
                <c:ptCount val="6"/>
                <c:pt idx="0">
                  <c:v>2017</c:v>
                </c:pt>
                <c:pt idx="1">
                  <c:v>2018</c:v>
                </c:pt>
                <c:pt idx="2">
                  <c:v>2019</c:v>
                </c:pt>
                <c:pt idx="3">
                  <c:v>2020</c:v>
                </c:pt>
                <c:pt idx="4">
                  <c:v>2021</c:v>
                </c:pt>
                <c:pt idx="5">
                  <c:v>2022</c:v>
                </c:pt>
              </c:strCache>
            </c:strRef>
          </c:cat>
          <c:val>
            <c:numRef>
              <c:f>Subpoenas!$E$2:$E$8</c:f>
              <c:numCache>
                <c:formatCode>General</c:formatCode>
                <c:ptCount val="6"/>
                <c:pt idx="0">
                  <c:v>2471</c:v>
                </c:pt>
                <c:pt idx="1">
                  <c:v>2569</c:v>
                </c:pt>
                <c:pt idx="2">
                  <c:v>3543</c:v>
                </c:pt>
                <c:pt idx="3">
                  <c:v>1303</c:v>
                </c:pt>
                <c:pt idx="4">
                  <c:v>3076</c:v>
                </c:pt>
                <c:pt idx="5">
                  <c:v>4610</c:v>
                </c:pt>
              </c:numCache>
            </c:numRef>
          </c:val>
          <c:extLst>
            <c:ext xmlns:c16="http://schemas.microsoft.com/office/drawing/2014/chart" uri="{C3380CC4-5D6E-409C-BE32-E72D297353CC}">
              <c16:uniqueId val="{00000000-89DD-434F-942C-1E11B122DDD6}"/>
            </c:ext>
          </c:extLst>
        </c:ser>
        <c:dLbls>
          <c:showLegendKey val="0"/>
          <c:showVal val="0"/>
          <c:showCatName val="0"/>
          <c:showSerName val="0"/>
          <c:showPercent val="0"/>
          <c:showBubbleSize val="0"/>
        </c:dLbls>
        <c:gapWidth val="150"/>
        <c:axId val="762474560"/>
        <c:axId val="762477184"/>
      </c:barChart>
      <c:catAx>
        <c:axId val="762474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762477184"/>
        <c:crosses val="autoZero"/>
        <c:auto val="1"/>
        <c:lblAlgn val="ctr"/>
        <c:lblOffset val="100"/>
        <c:noMultiLvlLbl val="0"/>
      </c:catAx>
      <c:valAx>
        <c:axId val="7624771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7624745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4">
    <c:autoUpdate val="0"/>
  </c:externalData>
  <c:extLst>
    <c:ext xmlns:c14="http://schemas.microsoft.com/office/drawing/2007/8/2/chart" uri="{781A3756-C4B2-4CAC-9D66-4F8BD8637D16}">
      <c14:pivotOptions>
        <c14:dropZoneFilter val="1"/>
        <c14:dropZoneCategories val="1"/>
        <c14:dropZoneData val="1"/>
        <c14:dropZonesVisible val="1"/>
      </c14:pivotOptions>
    </c:ext>
    <c:ext xmlns:c16="http://schemas.microsoft.com/office/drawing/2014/chart" uri="{E28EC0CA-F0BB-4C9C-879D-F8772B89E7AC}">
      <c16:pivotOptions16>
        <c16:showExpandCollapseFieldButtons val="1"/>
      </c16:pivotOptions16>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[2022 Subpoenas &amp; RRs.xlsx]Total IR Stats - Organized!PivotTable16</c:name>
    <c:fmtId val="65"/>
  </c:pivotSource>
  <c:chart>
    <c:autoTitleDeleted val="0"/>
    <c:pivotFmts>
      <c:pivotFmt>
        <c:idx val="0"/>
        <c:spPr>
          <a:solidFill>
            <a:schemeClr val="accent1"/>
          </a:solidFill>
          <a:ln>
            <a:noFill/>
          </a:ln>
          <a:effectLst/>
        </c:spPr>
        <c:marker>
          <c:symbol val="none"/>
        </c:marker>
      </c:pivotFmt>
      <c:pivotFmt>
        <c:idx val="1"/>
        <c:spPr>
          <a:solidFill>
            <a:srgbClr val="A6A6A6"/>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rgbClr val="7030A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
        <c:spPr>
          <a:solidFill>
            <a:srgbClr val="FF00FF"/>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
        <c:spPr>
          <a:solidFill>
            <a:schemeClr val="accent6"/>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5"/>
        <c:spPr>
          <a:solidFill>
            <a:srgbClr val="FF00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6"/>
        <c:spPr>
          <a:solidFill>
            <a:srgbClr val="948A54"/>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8"/>
        <c:spPr>
          <a:solidFill>
            <a:srgbClr val="FFFF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9"/>
        <c:spPr>
          <a:solidFill>
            <a:srgbClr val="FFC0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0"/>
        <c:spPr>
          <a:solidFill>
            <a:srgbClr val="00FFCC"/>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1"/>
        <c:spPr>
          <a:solidFill>
            <a:srgbClr val="00B0F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2"/>
        <c:spPr>
          <a:solidFill>
            <a:srgbClr val="7030A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3"/>
        <c:spPr>
          <a:solidFill>
            <a:srgbClr val="FFFF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4"/>
        <c:spPr>
          <a:solidFill>
            <a:schemeClr val="accent6"/>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5"/>
        <c:spPr>
          <a:solidFill>
            <a:srgbClr val="FF00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6"/>
        <c:spPr>
          <a:solidFill>
            <a:srgbClr val="FFC0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7"/>
        <c:spPr>
          <a:solidFill>
            <a:srgbClr val="FF00FF"/>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8"/>
        <c:spPr>
          <a:solidFill>
            <a:srgbClr val="A6A6A6"/>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9"/>
        <c:spPr>
          <a:solidFill>
            <a:srgbClr val="00B0F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0"/>
        <c:spPr>
          <a:solidFill>
            <a:srgbClr val="948A54"/>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1"/>
        <c:spPr>
          <a:solidFill>
            <a:srgbClr val="00FFCC"/>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3"/>
        <c:spPr>
          <a:solidFill>
            <a:srgbClr val="FFFF00"/>
          </a:solidFill>
          <a:ln>
            <a:noFill/>
          </a:ln>
          <a:effectLst/>
        </c:spPr>
        <c:marker>
          <c:symbol val="none"/>
        </c:marker>
        <c:dLbl>
          <c:idx val="0"/>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4"/>
        <c:spPr>
          <a:solidFill>
            <a:srgbClr val="7030A0"/>
          </a:solidFill>
          <a:ln>
            <a:noFill/>
          </a:ln>
          <a:effectLst/>
        </c:spPr>
        <c:marker>
          <c:symbol val="none"/>
        </c:marker>
        <c:dLbl>
          <c:idx val="0"/>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5"/>
        <c:spPr>
          <a:solidFill>
            <a:schemeClr val="accent6"/>
          </a:solidFill>
          <a:ln>
            <a:noFill/>
          </a:ln>
          <a:effectLst/>
        </c:spPr>
        <c:marker>
          <c:symbol val="none"/>
        </c:marker>
        <c:dLbl>
          <c:idx val="0"/>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6"/>
        <c:spPr>
          <a:solidFill>
            <a:srgbClr val="FFC000"/>
          </a:solidFill>
          <a:ln>
            <a:noFill/>
          </a:ln>
          <a:effectLst/>
        </c:spPr>
        <c:marker>
          <c:symbol val="none"/>
        </c:marker>
        <c:dLbl>
          <c:idx val="0"/>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7"/>
        <c:spPr>
          <a:solidFill>
            <a:srgbClr val="FF0000"/>
          </a:solidFill>
          <a:ln>
            <a:noFill/>
          </a:ln>
          <a:effectLst/>
        </c:spPr>
        <c:marker>
          <c:symbol val="none"/>
        </c:marker>
        <c:dLbl>
          <c:idx val="0"/>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8"/>
        <c:spPr>
          <a:solidFill>
            <a:srgbClr val="A6A6A6"/>
          </a:solidFill>
          <a:ln>
            <a:noFill/>
          </a:ln>
          <a:effectLst/>
        </c:spPr>
        <c:marker>
          <c:symbol val="none"/>
        </c:marker>
        <c:dLbl>
          <c:idx val="0"/>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9"/>
        <c:spPr>
          <a:solidFill>
            <a:srgbClr val="FF00FF"/>
          </a:solidFill>
          <a:ln>
            <a:noFill/>
          </a:ln>
          <a:effectLst/>
        </c:spPr>
        <c:marker>
          <c:symbol val="none"/>
        </c:marker>
        <c:dLbl>
          <c:idx val="0"/>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0"/>
        <c:spPr>
          <a:solidFill>
            <a:srgbClr val="00FFCC"/>
          </a:solidFill>
          <a:ln>
            <a:noFill/>
          </a:ln>
          <a:effectLst/>
        </c:spPr>
        <c:marker>
          <c:symbol val="none"/>
        </c:marker>
        <c:dLbl>
          <c:idx val="0"/>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1"/>
        <c:spPr>
          <a:solidFill>
            <a:srgbClr val="00B0F0"/>
          </a:solidFill>
          <a:ln>
            <a:noFill/>
          </a:ln>
          <a:effectLst/>
        </c:spPr>
        <c:marker>
          <c:symbol val="none"/>
        </c:marker>
        <c:dLbl>
          <c:idx val="0"/>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2"/>
        <c:spPr>
          <a:solidFill>
            <a:srgbClr val="948A54"/>
          </a:solidFill>
          <a:ln>
            <a:noFill/>
          </a:ln>
          <a:effectLst/>
        </c:spPr>
        <c:marker>
          <c:symbol val="none"/>
        </c:marker>
        <c:dLbl>
          <c:idx val="0"/>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3"/>
        <c:spPr>
          <a:solidFill>
            <a:srgbClr val="FFFF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4"/>
        <c:spPr>
          <a:solidFill>
            <a:srgbClr val="7030A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5"/>
        <c:spPr>
          <a:solidFill>
            <a:schemeClr val="accent6"/>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6"/>
        <c:spPr>
          <a:solidFill>
            <a:srgbClr val="FFC0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7"/>
        <c:spPr>
          <a:solidFill>
            <a:srgbClr val="FF00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8"/>
        <c:spPr>
          <a:solidFill>
            <a:srgbClr val="A6A6A6"/>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9"/>
        <c:spPr>
          <a:solidFill>
            <a:srgbClr val="FF00FF"/>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0"/>
        <c:spPr>
          <a:solidFill>
            <a:srgbClr val="00FFCC"/>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1"/>
        <c:spPr>
          <a:solidFill>
            <a:srgbClr val="00B0F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2"/>
        <c:spPr>
          <a:solidFill>
            <a:srgbClr val="948A54"/>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3"/>
        <c:spPr>
          <a:solidFill>
            <a:srgbClr val="FFFF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4"/>
        <c:spPr>
          <a:solidFill>
            <a:srgbClr val="7030A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5"/>
        <c:spPr>
          <a:solidFill>
            <a:schemeClr val="accent6"/>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6"/>
        <c:spPr>
          <a:solidFill>
            <a:srgbClr val="FFC0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7"/>
        <c:spPr>
          <a:solidFill>
            <a:srgbClr val="FF000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8"/>
        <c:spPr>
          <a:solidFill>
            <a:srgbClr val="A6A6A6"/>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9"/>
        <c:spPr>
          <a:solidFill>
            <a:srgbClr val="FF00FF"/>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50"/>
        <c:spPr>
          <a:solidFill>
            <a:srgbClr val="00FFCC"/>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51"/>
        <c:spPr>
          <a:solidFill>
            <a:srgbClr val="00B0F0"/>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52"/>
        <c:spPr>
          <a:solidFill>
            <a:srgbClr val="948A54"/>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manualLayout>
          <c:layoutTarget val="inner"/>
          <c:xMode val="edge"/>
          <c:yMode val="edge"/>
          <c:x val="2.776644607171708E-2"/>
          <c:y val="8.5882302796964044E-2"/>
          <c:w val="0.96300300386018034"/>
          <c:h val="0.68983130685665495"/>
        </c:manualLayout>
      </c:layout>
      <c:barChart>
        <c:barDir val="col"/>
        <c:grouping val="stacked"/>
        <c:varyColors val="0"/>
        <c:ser>
          <c:idx val="0"/>
          <c:order val="0"/>
          <c:tx>
            <c:strRef>
              <c:f>'Total IR Stats - Organized'!$I$1:$I$2</c:f>
              <c:strCache>
                <c:ptCount val="1"/>
                <c:pt idx="0">
                  <c:v>Request for records</c:v>
                </c:pt>
              </c:strCache>
            </c:strRef>
          </c:tx>
          <c:spPr>
            <a:solidFill>
              <a:schemeClr val="accent2">
                <a:lumMod val="75000"/>
              </a:schemeClr>
            </a:solidFill>
            <a:ln>
              <a:noFill/>
            </a:ln>
            <a:effectLst/>
          </c:spPr>
          <c:invertIfNegative val="0"/>
          <c:cat>
            <c:strRef>
              <c:f>'Total IR Stats - Organized'!$H$3:$H$11</c:f>
              <c:strCache>
                <c:ptCount val="8"/>
                <c:pt idx="0">
                  <c:v>2015</c:v>
                </c:pt>
                <c:pt idx="1">
                  <c:v>2016</c:v>
                </c:pt>
                <c:pt idx="2">
                  <c:v>2017</c:v>
                </c:pt>
                <c:pt idx="3">
                  <c:v>2018</c:v>
                </c:pt>
                <c:pt idx="4">
                  <c:v>2019</c:v>
                </c:pt>
                <c:pt idx="5">
                  <c:v>2020</c:v>
                </c:pt>
                <c:pt idx="6">
                  <c:v>2021</c:v>
                </c:pt>
                <c:pt idx="7">
                  <c:v>2022</c:v>
                </c:pt>
              </c:strCache>
            </c:strRef>
          </c:cat>
          <c:val>
            <c:numRef>
              <c:f>'Total IR Stats - Organized'!$I$3:$I$11</c:f>
              <c:numCache>
                <c:formatCode>General</c:formatCode>
                <c:ptCount val="8"/>
                <c:pt idx="0">
                  <c:v>1</c:v>
                </c:pt>
                <c:pt idx="1">
                  <c:v>85</c:v>
                </c:pt>
                <c:pt idx="2">
                  <c:v>248</c:v>
                </c:pt>
                <c:pt idx="3">
                  <c:v>1027</c:v>
                </c:pt>
                <c:pt idx="4">
                  <c:v>1272</c:v>
                </c:pt>
                <c:pt idx="5">
                  <c:v>1509</c:v>
                </c:pt>
                <c:pt idx="6">
                  <c:v>2560</c:v>
                </c:pt>
                <c:pt idx="7">
                  <c:v>2823</c:v>
                </c:pt>
              </c:numCache>
            </c:numRef>
          </c:val>
          <c:extLst>
            <c:ext xmlns:c16="http://schemas.microsoft.com/office/drawing/2014/chart" uri="{C3380CC4-5D6E-409C-BE32-E72D297353CC}">
              <c16:uniqueId val="{00000000-30E2-42DF-B24A-9EB8FECD6E84}"/>
            </c:ext>
          </c:extLst>
        </c:ser>
        <c:ser>
          <c:idx val="1"/>
          <c:order val="1"/>
          <c:tx>
            <c:strRef>
              <c:f>'Total IR Stats - Organized'!$J$1:$J$2</c:f>
              <c:strCache>
                <c:ptCount val="1"/>
                <c:pt idx="0">
                  <c:v>ALR</c:v>
                </c:pt>
              </c:strCache>
            </c:strRef>
          </c:tx>
          <c:spPr>
            <a:solidFill>
              <a:srgbClr val="0070C0"/>
            </a:solidFill>
            <a:ln>
              <a:noFill/>
            </a:ln>
            <a:effectLst/>
          </c:spPr>
          <c:invertIfNegative val="0"/>
          <c:cat>
            <c:strRef>
              <c:f>'Total IR Stats - Organized'!$H$3:$H$11</c:f>
              <c:strCache>
                <c:ptCount val="8"/>
                <c:pt idx="0">
                  <c:v>2015</c:v>
                </c:pt>
                <c:pt idx="1">
                  <c:v>2016</c:v>
                </c:pt>
                <c:pt idx="2">
                  <c:v>2017</c:v>
                </c:pt>
                <c:pt idx="3">
                  <c:v>2018</c:v>
                </c:pt>
                <c:pt idx="4">
                  <c:v>2019</c:v>
                </c:pt>
                <c:pt idx="5">
                  <c:v>2020</c:v>
                </c:pt>
                <c:pt idx="6">
                  <c:v>2021</c:v>
                </c:pt>
                <c:pt idx="7">
                  <c:v>2022</c:v>
                </c:pt>
              </c:strCache>
            </c:strRef>
          </c:cat>
          <c:val>
            <c:numRef>
              <c:f>'Total IR Stats - Organized'!$J$3:$J$11</c:f>
              <c:numCache>
                <c:formatCode>General</c:formatCode>
                <c:ptCount val="8"/>
                <c:pt idx="0">
                  <c:v>761</c:v>
                </c:pt>
                <c:pt idx="1">
                  <c:v>943</c:v>
                </c:pt>
                <c:pt idx="2">
                  <c:v>1043</c:v>
                </c:pt>
                <c:pt idx="3">
                  <c:v>1444</c:v>
                </c:pt>
                <c:pt idx="4">
                  <c:v>2896</c:v>
                </c:pt>
                <c:pt idx="5">
                  <c:v>816</c:v>
                </c:pt>
                <c:pt idx="6">
                  <c:v>251</c:v>
                </c:pt>
                <c:pt idx="7">
                  <c:v>50</c:v>
                </c:pt>
              </c:numCache>
            </c:numRef>
          </c:val>
          <c:extLst>
            <c:ext xmlns:c16="http://schemas.microsoft.com/office/drawing/2014/chart" uri="{C3380CC4-5D6E-409C-BE32-E72D297353CC}">
              <c16:uniqueId val="{00000001-30E2-42DF-B24A-9EB8FECD6E84}"/>
            </c:ext>
          </c:extLst>
        </c:ser>
        <c:dLbls>
          <c:showLegendKey val="0"/>
          <c:showVal val="0"/>
          <c:showCatName val="0"/>
          <c:showSerName val="0"/>
          <c:showPercent val="0"/>
          <c:showBubbleSize val="0"/>
        </c:dLbls>
        <c:gapWidth val="219"/>
        <c:overlap val="100"/>
        <c:axId val="502170384"/>
        <c:axId val="502176288"/>
      </c:barChart>
      <c:catAx>
        <c:axId val="502170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02176288"/>
        <c:crosses val="autoZero"/>
        <c:auto val="1"/>
        <c:lblAlgn val="ctr"/>
        <c:lblOffset val="100"/>
        <c:noMultiLvlLbl val="0"/>
      </c:catAx>
      <c:valAx>
        <c:axId val="5021762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02170384"/>
        <c:crosses val="autoZero"/>
        <c:crossBetween val="between"/>
      </c:valAx>
      <c:spPr>
        <a:noFill/>
        <a:ln>
          <a:noFill/>
        </a:ln>
        <a:effectLst/>
      </c:spPr>
    </c:plotArea>
    <c:legend>
      <c:legendPos val="b"/>
      <c:layout>
        <c:manualLayout>
          <c:xMode val="edge"/>
          <c:yMode val="edge"/>
          <c:x val="0.11208671263358962"/>
          <c:y val="0.14421093322551337"/>
          <c:w val="0.35392820270456554"/>
          <c:h val="0.3050808739748556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dirty="0"/>
              <a:t>Turn over rate (annual percent by FY)</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Sheet1!$K$1</c:f>
              <c:strCache>
                <c:ptCount val="1"/>
                <c:pt idx="0">
                  <c:v>voluntary turn over</c:v>
                </c:pt>
              </c:strCache>
            </c:strRef>
          </c:tx>
          <c:spPr>
            <a:ln w="28575" cap="rnd">
              <a:solidFill>
                <a:schemeClr val="accent1"/>
              </a:solidFill>
              <a:round/>
            </a:ln>
            <a:effectLst/>
          </c:spPr>
          <c:marker>
            <c:symbol val="none"/>
          </c:marker>
          <c:dPt>
            <c:idx val="5"/>
            <c:marker>
              <c:symbol val="none"/>
            </c:marker>
            <c:bubble3D val="0"/>
            <c:spPr>
              <a:ln w="28575" cap="rnd">
                <a:solidFill>
                  <a:schemeClr val="accent1"/>
                </a:solidFill>
                <a:prstDash val="dash"/>
                <a:round/>
              </a:ln>
              <a:effectLst/>
            </c:spPr>
            <c:extLst>
              <c:ext xmlns:c16="http://schemas.microsoft.com/office/drawing/2014/chart" uri="{C3380CC4-5D6E-409C-BE32-E72D297353CC}">
                <c16:uniqueId val="{00000001-CEFB-4370-9387-06712771BA8A}"/>
              </c:ext>
            </c:extLst>
          </c:dPt>
          <c:cat>
            <c:strRef>
              <c:f>Sheet1!$J$2:$J$7</c:f>
              <c:strCache>
                <c:ptCount val="6"/>
                <c:pt idx="0">
                  <c:v>2018</c:v>
                </c:pt>
                <c:pt idx="1">
                  <c:v>2019</c:v>
                </c:pt>
                <c:pt idx="2">
                  <c:v>2020</c:v>
                </c:pt>
                <c:pt idx="3">
                  <c:v>2021</c:v>
                </c:pt>
                <c:pt idx="4">
                  <c:v>2022</c:v>
                </c:pt>
                <c:pt idx="5">
                  <c:v>2023 (est)</c:v>
                </c:pt>
              </c:strCache>
            </c:strRef>
          </c:cat>
          <c:val>
            <c:numRef>
              <c:f>Sheet1!$K$2:$K$7</c:f>
              <c:numCache>
                <c:formatCode>General</c:formatCode>
                <c:ptCount val="6"/>
                <c:pt idx="0">
                  <c:v>10.5</c:v>
                </c:pt>
                <c:pt idx="1">
                  <c:v>10.7</c:v>
                </c:pt>
                <c:pt idx="2">
                  <c:v>6.8</c:v>
                </c:pt>
                <c:pt idx="3">
                  <c:v>7.1</c:v>
                </c:pt>
                <c:pt idx="4">
                  <c:v>12.9</c:v>
                </c:pt>
                <c:pt idx="5">
                  <c:v>18.2</c:v>
                </c:pt>
              </c:numCache>
            </c:numRef>
          </c:val>
          <c:smooth val="0"/>
          <c:extLst>
            <c:ext xmlns:c16="http://schemas.microsoft.com/office/drawing/2014/chart" uri="{C3380CC4-5D6E-409C-BE32-E72D297353CC}">
              <c16:uniqueId val="{00000002-CEFB-4370-9387-06712771BA8A}"/>
            </c:ext>
          </c:extLst>
        </c:ser>
        <c:ser>
          <c:idx val="1"/>
          <c:order val="1"/>
          <c:tx>
            <c:strRef>
              <c:f>Sheet1!$L$1</c:f>
              <c:strCache>
                <c:ptCount val="1"/>
                <c:pt idx="0">
                  <c:v>Total turn over</c:v>
                </c:pt>
              </c:strCache>
            </c:strRef>
          </c:tx>
          <c:spPr>
            <a:ln w="28575" cap="rnd">
              <a:solidFill>
                <a:schemeClr val="accent2"/>
              </a:solidFill>
              <a:round/>
            </a:ln>
            <a:effectLst/>
          </c:spPr>
          <c:marker>
            <c:symbol val="none"/>
          </c:marker>
          <c:dPt>
            <c:idx val="5"/>
            <c:marker>
              <c:symbol val="none"/>
            </c:marker>
            <c:bubble3D val="0"/>
            <c:spPr>
              <a:ln w="28575" cap="rnd">
                <a:solidFill>
                  <a:schemeClr val="accent2"/>
                </a:solidFill>
                <a:prstDash val="dash"/>
                <a:round/>
              </a:ln>
              <a:effectLst/>
            </c:spPr>
            <c:extLst>
              <c:ext xmlns:c16="http://schemas.microsoft.com/office/drawing/2014/chart" uri="{C3380CC4-5D6E-409C-BE32-E72D297353CC}">
                <c16:uniqueId val="{00000004-CEFB-4370-9387-06712771BA8A}"/>
              </c:ext>
            </c:extLst>
          </c:dPt>
          <c:cat>
            <c:strRef>
              <c:f>Sheet1!$J$2:$J$7</c:f>
              <c:strCache>
                <c:ptCount val="6"/>
                <c:pt idx="0">
                  <c:v>2018</c:v>
                </c:pt>
                <c:pt idx="1">
                  <c:v>2019</c:v>
                </c:pt>
                <c:pt idx="2">
                  <c:v>2020</c:v>
                </c:pt>
                <c:pt idx="3">
                  <c:v>2021</c:v>
                </c:pt>
                <c:pt idx="4">
                  <c:v>2022</c:v>
                </c:pt>
                <c:pt idx="5">
                  <c:v>2023 (est)</c:v>
                </c:pt>
              </c:strCache>
            </c:strRef>
          </c:cat>
          <c:val>
            <c:numRef>
              <c:f>Sheet1!$L$2:$L$7</c:f>
              <c:numCache>
                <c:formatCode>General</c:formatCode>
                <c:ptCount val="6"/>
                <c:pt idx="0">
                  <c:v>12.2</c:v>
                </c:pt>
                <c:pt idx="1">
                  <c:v>12.8</c:v>
                </c:pt>
                <c:pt idx="2">
                  <c:v>7.9</c:v>
                </c:pt>
                <c:pt idx="3">
                  <c:v>8.6</c:v>
                </c:pt>
                <c:pt idx="4">
                  <c:v>17.3</c:v>
                </c:pt>
                <c:pt idx="5">
                  <c:v>24.3</c:v>
                </c:pt>
              </c:numCache>
            </c:numRef>
          </c:val>
          <c:smooth val="0"/>
          <c:extLst>
            <c:ext xmlns:c16="http://schemas.microsoft.com/office/drawing/2014/chart" uri="{C3380CC4-5D6E-409C-BE32-E72D297353CC}">
              <c16:uniqueId val="{00000005-CEFB-4370-9387-06712771BA8A}"/>
            </c:ext>
          </c:extLst>
        </c:ser>
        <c:dLbls>
          <c:showLegendKey val="0"/>
          <c:showVal val="0"/>
          <c:showCatName val="0"/>
          <c:showSerName val="0"/>
          <c:showPercent val="0"/>
          <c:showBubbleSize val="0"/>
        </c:dLbls>
        <c:smooth val="0"/>
        <c:axId val="953507328"/>
        <c:axId val="953507744"/>
      </c:lineChart>
      <c:catAx>
        <c:axId val="953507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53507744"/>
        <c:crosses val="autoZero"/>
        <c:auto val="1"/>
        <c:lblAlgn val="ctr"/>
        <c:lblOffset val="100"/>
        <c:noMultiLvlLbl val="0"/>
      </c:catAx>
      <c:valAx>
        <c:axId val="9535077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53507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E54B18-F46F-40A9-8664-0D815F007072}" type="datetimeFigureOut">
              <a:rPr lang="en-US" smtClean="0"/>
              <a:t>2/13/2023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851CD7-5A05-48B8-8E26-8A87D0FDA2DA}" type="slidenum">
              <a:rPr lang="en-US" smtClean="0"/>
              <a:t>‹#›</a:t>
            </a:fld>
            <a:endParaRPr lang="en-US"/>
          </a:p>
        </p:txBody>
      </p:sp>
    </p:spTree>
    <p:extLst>
      <p:ext uri="{BB962C8B-B14F-4D97-AF65-F5344CB8AC3E}">
        <p14:creationId xmlns:p14="http://schemas.microsoft.com/office/powerpoint/2010/main" val="2593301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Reminder of what HFSC is. </a:t>
            </a:r>
          </a:p>
        </p:txBody>
      </p:sp>
      <p:sp>
        <p:nvSpPr>
          <p:cNvPr id="4" name="Slide Number Placeholder 3"/>
          <p:cNvSpPr>
            <a:spLocks noGrp="1"/>
          </p:cNvSpPr>
          <p:nvPr>
            <p:ph type="sldNum" sz="quarter" idx="5"/>
          </p:nvPr>
        </p:nvSpPr>
        <p:spPr/>
        <p:txBody>
          <a:bodyPr/>
          <a:lstStyle/>
          <a:p>
            <a:fld id="{D3851CD7-5A05-48B8-8E26-8A87D0FDA2DA}" type="slidenum">
              <a:rPr lang="en-US" smtClean="0"/>
              <a:t>1</a:t>
            </a:fld>
            <a:endParaRPr lang="en-US"/>
          </a:p>
        </p:txBody>
      </p:sp>
    </p:spTree>
    <p:extLst>
      <p:ext uri="{BB962C8B-B14F-4D97-AF65-F5344CB8AC3E}">
        <p14:creationId xmlns:p14="http://schemas.microsoft.com/office/powerpoint/2010/main" val="416065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A4212053-443C-43D7-97AB-CB917395641F}" type="slidenum">
              <a:rPr kumimoji="0" lang="en-US" sz="1800" b="0" i="0" u="none" strike="noStrike" kern="0" cap="none" spc="0" normalizeH="0" baseline="0" noProof="0" smtClean="0">
                <a:ln>
                  <a:noFill/>
                </a:ln>
                <a:solidFill>
                  <a:prstClr val="black"/>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a:t>
            </a:fld>
            <a:endParaRPr kumimoji="0" lang="en-US" sz="1800" b="0" i="0" u="none" strike="noStrike" kern="0" cap="none" spc="0" normalizeH="0" baseline="0" noProof="0">
              <a:ln>
                <a:noFill/>
              </a:ln>
              <a:solidFill>
                <a:prstClr val="black"/>
              </a:solidFill>
              <a:effectLst/>
              <a:uLnTx/>
              <a:uFillTx/>
            </a:endParaRPr>
          </a:p>
        </p:txBody>
      </p:sp>
    </p:spTree>
    <p:extLst>
      <p:ext uri="{BB962C8B-B14F-4D97-AF65-F5344CB8AC3E}">
        <p14:creationId xmlns:p14="http://schemas.microsoft.com/office/powerpoint/2010/main" val="2052921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US" dirty="0"/>
          </a:p>
        </p:txBody>
      </p:sp>
      <p:sp>
        <p:nvSpPr>
          <p:cNvPr id="4" name="Slide Number Placeholder 3"/>
          <p:cNvSpPr>
            <a:spLocks noGrp="1"/>
          </p:cNvSpPr>
          <p:nvPr>
            <p:ph type="sldNum" sz="quarter" idx="5"/>
          </p:nvPr>
        </p:nvSpPr>
        <p:spPr/>
        <p:txBody>
          <a:bodyPr/>
          <a:lstStyle/>
          <a:p>
            <a:fld id="{D3851CD7-5A05-48B8-8E26-8A87D0FDA2DA}" type="slidenum">
              <a:rPr lang="en-US" smtClean="0"/>
              <a:t>4</a:t>
            </a:fld>
            <a:endParaRPr lang="en-US"/>
          </a:p>
        </p:txBody>
      </p:sp>
    </p:spTree>
    <p:extLst>
      <p:ext uri="{BB962C8B-B14F-4D97-AF65-F5344CB8AC3E}">
        <p14:creationId xmlns:p14="http://schemas.microsoft.com/office/powerpoint/2010/main" val="3327846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ctr" rtl="0" eaLnBrk="1" fontAlgn="ctr" latinLnBrk="0" hangingPunct="1">
              <a:spcBef>
                <a:spcPts val="0"/>
              </a:spcBef>
              <a:spcAft>
                <a:spcPts val="0"/>
              </a:spcAft>
            </a:pPr>
            <a:r>
              <a:rPr lang="en-US" sz="1800" b="1" i="0" u="none" strike="noStrike" kern="1200" dirty="0">
                <a:solidFill>
                  <a:srgbClr val="FFFFFF"/>
                </a:solidFill>
                <a:effectLst/>
                <a:latin typeface="Calibri" panose="020F0502020204030204" pitchFamily="34" charset="0"/>
              </a:rPr>
              <a:t>January 2022 Total Backlog </a:t>
            </a:r>
            <a:endParaRPr lang="en-US" sz="1800" b="0" i="0" u="none" strike="noStrike" dirty="0">
              <a:effectLst/>
              <a:latin typeface="Arial" panose="020B0604020202020204" pitchFamily="34" charset="0"/>
            </a:endParaRPr>
          </a:p>
          <a:p>
            <a:pPr marL="0" algn="ctr" rtl="0" eaLnBrk="1" fontAlgn="ctr" latinLnBrk="0" hangingPunct="1">
              <a:spcBef>
                <a:spcPts val="0"/>
              </a:spcBef>
              <a:spcAft>
                <a:spcPts val="0"/>
              </a:spcAft>
            </a:pPr>
            <a:r>
              <a:rPr lang="en-US" sz="1800" b="1" i="0" u="none" strike="noStrike" kern="1200" dirty="0">
                <a:solidFill>
                  <a:srgbClr val="FFFFFF"/>
                </a:solidFill>
                <a:effectLst/>
                <a:latin typeface="Calibri" panose="020F0502020204030204" pitchFamily="34" charset="0"/>
              </a:rPr>
              <a:t>December 2022 Total Backlog </a:t>
            </a:r>
            <a:endParaRPr lang="en-US" sz="1800" b="0" i="0" u="none" strike="noStrike" dirty="0">
              <a:effectLst/>
              <a:latin typeface="Arial" panose="020B0604020202020204" pitchFamily="34" charset="0"/>
            </a:endParaRPr>
          </a:p>
          <a:p>
            <a:pPr marL="0" algn="ctr" rtl="0" eaLnBrk="1" fontAlgn="ctr"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7,166</a:t>
            </a:r>
            <a:endParaRPr lang="en-US" sz="1800" b="0" i="0" u="none" strike="noStrike" dirty="0">
              <a:effectLst/>
              <a:latin typeface="Arial" panose="020B0604020202020204" pitchFamily="34" charset="0"/>
            </a:endParaRPr>
          </a:p>
          <a:p>
            <a:pPr marL="0" algn="ctr" rtl="0" eaLnBrk="1" fontAlgn="ctr"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5,730</a:t>
            </a:r>
            <a:endParaRPr lang="en-US" sz="1800" b="0" i="0" u="none" strike="noStrike"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D3851CD7-5A05-48B8-8E26-8A87D0FDA2DA}" type="slidenum">
              <a:rPr lang="en-US" smtClean="0"/>
              <a:t>5</a:t>
            </a:fld>
            <a:endParaRPr lang="en-US"/>
          </a:p>
        </p:txBody>
      </p:sp>
    </p:spTree>
    <p:extLst>
      <p:ext uri="{BB962C8B-B14F-4D97-AF65-F5344CB8AC3E}">
        <p14:creationId xmlns:p14="http://schemas.microsoft.com/office/powerpoint/2010/main" val="304105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a:t>SAK over 90 NOT including outsource reviews is 192, if you include outsource reviews it is 251</a:t>
            </a:r>
          </a:p>
          <a:p>
            <a:pPr rtl="0"/>
            <a:br>
              <a:rPr lang="en-US"/>
            </a:br>
            <a:endParaRPr lang="en-US"/>
          </a:p>
          <a:p>
            <a:pPr rtl="0"/>
            <a:r>
              <a:rPr lang="en-US"/>
              <a:t>SAK over 30 NOT including outsource reviews is 262 and including outsource reviews it is 353</a:t>
            </a:r>
          </a:p>
          <a:p>
            <a:endParaRPr lang="en-US"/>
          </a:p>
          <a:p>
            <a:r>
              <a:rPr lang="en-US"/>
              <a:t>In May of 2017, defendant Joseph Colone was convicted and sentenced to death for the 2010 murder of more than one person during the same criminal transaction. On March 2, 2022, the Texas Court of Criminal Appeals granted Colone post-conviction habeas relief</a:t>
            </a:r>
          </a:p>
          <a:p>
            <a:endParaRPr lang="en-US"/>
          </a:p>
          <a:p>
            <a:r>
              <a:rPr lang="en-US"/>
              <a:t>2013 lab work, 2015 testimony</a:t>
            </a:r>
          </a:p>
          <a:p>
            <a:endParaRPr lang="en-US"/>
          </a:p>
          <a:p>
            <a:r>
              <a:rPr lang="en-US"/>
              <a:t>On October 1, 2013, the items were transported in a Styrofoam cooler from Jefferson County to the DPS regional crime laboratory in Houston. The cooler had an external sticker marked “refrigerate upon arrival.” DPS employees received the evidence, reviewed the submission form and stored the evidence at room temperature based on the description of clothing items listed on the submission form. The cooler also contained extracts requiring refrigeration, but they were not listed on the form. Evidence handling personnel did not open the cooler, but rather placed it in storage at room temperature. On October 31, 2013, forensic biology screening analyst Adam Vinson opened the cooler and began screening the items. Inside the Styrofoam cooler, Vinson observed a FedEx envelope containing four 9x12 paper envelopes, one 6x9 paper envelope, and one clear plastic bag. At the bottom of the container were four melted ice packs and foul-smelling liquid.</a:t>
            </a:r>
          </a:p>
        </p:txBody>
      </p:sp>
      <p:sp>
        <p:nvSpPr>
          <p:cNvPr id="4" name="Slide Number Placeholder 3"/>
          <p:cNvSpPr>
            <a:spLocks noGrp="1"/>
          </p:cNvSpPr>
          <p:nvPr>
            <p:ph type="sldNum" sz="quarter" idx="5"/>
          </p:nvPr>
        </p:nvSpPr>
        <p:spPr/>
        <p:txBody>
          <a:bodyPr/>
          <a:lstStyle/>
          <a:p>
            <a:fld id="{D3851CD7-5A05-48B8-8E26-8A87D0FDA2DA}" type="slidenum">
              <a:rPr lang="en-US" smtClean="0"/>
              <a:t>7</a:t>
            </a:fld>
            <a:endParaRPr lang="en-US"/>
          </a:p>
        </p:txBody>
      </p:sp>
    </p:spTree>
    <p:extLst>
      <p:ext uri="{BB962C8B-B14F-4D97-AF65-F5344CB8AC3E}">
        <p14:creationId xmlns:p14="http://schemas.microsoft.com/office/powerpoint/2010/main" val="3502055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851CD7-5A05-48B8-8E26-8A87D0FDA2DA}" type="slidenum">
              <a:rPr lang="en-US" smtClean="0"/>
              <a:t>8</a:t>
            </a:fld>
            <a:endParaRPr lang="en-US"/>
          </a:p>
        </p:txBody>
      </p:sp>
    </p:spTree>
    <p:extLst>
      <p:ext uri="{BB962C8B-B14F-4D97-AF65-F5344CB8AC3E}">
        <p14:creationId xmlns:p14="http://schemas.microsoft.com/office/powerpoint/2010/main" val="2564607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dirty="0"/>
              <a:t>SAK over 90 NOT including outsource reviews is 192, if you include outsource reviews it is 251</a:t>
            </a:r>
          </a:p>
          <a:p>
            <a:pPr rtl="0"/>
            <a:br>
              <a:rPr lang="en-US" dirty="0"/>
            </a:br>
            <a:endParaRPr lang="en-US" dirty="0"/>
          </a:p>
          <a:p>
            <a:pPr rtl="0"/>
            <a:r>
              <a:rPr lang="en-US" dirty="0"/>
              <a:t>SAK over 30 NOT including outsource reviews is 262 and including outsource reviews it is 353</a:t>
            </a:r>
          </a:p>
          <a:p>
            <a:endParaRPr lang="en-US" dirty="0"/>
          </a:p>
          <a:p>
            <a:r>
              <a:rPr lang="en-US" dirty="0"/>
              <a:t>In May of 2017, defendant Joseph Colone was convicted and sentenced to death for the 2010 murder of more than one person during the same criminal transaction. On March 2, 2022, the Texas Court of Criminal Appeals granted Colone post-conviction habeas relief</a:t>
            </a:r>
          </a:p>
          <a:p>
            <a:endParaRPr lang="en-US" dirty="0"/>
          </a:p>
          <a:p>
            <a:r>
              <a:rPr lang="en-US" dirty="0"/>
              <a:t>2013 lab work, 2015 testimony</a:t>
            </a:r>
          </a:p>
          <a:p>
            <a:endParaRPr lang="en-US" dirty="0"/>
          </a:p>
          <a:p>
            <a:r>
              <a:rPr lang="en-US" dirty="0"/>
              <a:t>On October 1, 2013, the items were transported in a Styrofoam cooler from Jefferson County to the DPS regional crime laboratory in Houston. The cooler had an external sticker marked “refrigerate upon arrival.” DPS employees received the evidence, reviewed the submission form and stored the evidence at room temperature based on the description of clothing items listed on the submission form. The cooler also contained extracts requiring refrigeration, but they were not listed on the form. Evidence handling personnel did not open the cooler, but rather placed it in storage at room temperature. On October 31, 2013, forensic biology screening analyst Adam Vinson opened the cooler and began screening the items. Inside the Styrofoam cooler, Vinson observed a FedEx envelope containing four 9x12 paper envelopes, one 6x9 paper envelope, and one clear plastic bag. At the bottom of the container were four melted ice packs and foul-smelling liquid.</a:t>
            </a:r>
          </a:p>
          <a:p>
            <a:endParaRPr lang="en-US" dirty="0"/>
          </a:p>
          <a:p>
            <a:r>
              <a:rPr lang="en-US" dirty="0"/>
              <a:t>March 2022 was a low of 741 </a:t>
            </a:r>
          </a:p>
        </p:txBody>
      </p:sp>
      <p:sp>
        <p:nvSpPr>
          <p:cNvPr id="4" name="Slide Number Placeholder 3"/>
          <p:cNvSpPr>
            <a:spLocks noGrp="1"/>
          </p:cNvSpPr>
          <p:nvPr>
            <p:ph type="sldNum" sz="quarter" idx="5"/>
          </p:nvPr>
        </p:nvSpPr>
        <p:spPr/>
        <p:txBody>
          <a:bodyPr/>
          <a:lstStyle/>
          <a:p>
            <a:fld id="{D3851CD7-5A05-48B8-8E26-8A87D0FDA2DA}" type="slidenum">
              <a:rPr lang="en-US" smtClean="0"/>
              <a:t>10</a:t>
            </a:fld>
            <a:endParaRPr lang="en-US"/>
          </a:p>
        </p:txBody>
      </p:sp>
    </p:spTree>
    <p:extLst>
      <p:ext uri="{BB962C8B-B14F-4D97-AF65-F5344CB8AC3E}">
        <p14:creationId xmlns:p14="http://schemas.microsoft.com/office/powerpoint/2010/main" val="3765206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Those 4 concepts could be ~$2M. </a:t>
            </a:r>
          </a:p>
          <a:p>
            <a:endParaRPr lang="en-US" dirty="0"/>
          </a:p>
          <a:p>
            <a:endParaRPr lang="en-US" dirty="0"/>
          </a:p>
        </p:txBody>
      </p:sp>
      <p:sp>
        <p:nvSpPr>
          <p:cNvPr id="4" name="Slide Number Placeholder 3"/>
          <p:cNvSpPr>
            <a:spLocks noGrp="1"/>
          </p:cNvSpPr>
          <p:nvPr>
            <p:ph type="sldNum" sz="quarter" idx="5"/>
          </p:nvPr>
        </p:nvSpPr>
        <p:spPr/>
        <p:txBody>
          <a:bodyPr/>
          <a:lstStyle/>
          <a:p>
            <a:fld id="{D3851CD7-5A05-48B8-8E26-8A87D0FDA2DA}" type="slidenum">
              <a:rPr lang="en-US" smtClean="0"/>
              <a:t>16</a:t>
            </a:fld>
            <a:endParaRPr lang="en-US"/>
          </a:p>
        </p:txBody>
      </p:sp>
    </p:spTree>
    <p:extLst>
      <p:ext uri="{BB962C8B-B14F-4D97-AF65-F5344CB8AC3E}">
        <p14:creationId xmlns:p14="http://schemas.microsoft.com/office/powerpoint/2010/main" val="352612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Potential shift of 86 personnel from HPD to HFSC.</a:t>
            </a:r>
          </a:p>
          <a:p>
            <a:endParaRPr lang="en-US" dirty="0"/>
          </a:p>
          <a:p>
            <a:r>
              <a:rPr lang="en-US" dirty="0"/>
              <a:t>The return of approximately 30 officers in this transition gains HPD officer resources </a:t>
            </a:r>
          </a:p>
          <a:p>
            <a:endParaRPr lang="en-US" dirty="0"/>
          </a:p>
          <a:p>
            <a:r>
              <a:rPr lang="en-US" b="0" i="0" dirty="0">
                <a:solidFill>
                  <a:srgbClr val="242424"/>
                </a:solidFill>
                <a:effectLst/>
                <a:latin typeface="Segoe UI" panose="020B0502040204020203" pitchFamily="34" charset="0"/>
              </a:rPr>
              <a:t>a continuation of our journey started in 2011 solidified by the 2013 ILA to transition forensics to HFSC.  The storage of property, much of which is evidence, is the beginning of the forensic process and thus this is a logical next step in that transition and ultimately over time classified personnel working in Property would be able to transition back to other police functions. </a:t>
            </a:r>
            <a:endParaRPr lang="en-US" dirty="0"/>
          </a:p>
        </p:txBody>
      </p:sp>
      <p:sp>
        <p:nvSpPr>
          <p:cNvPr id="4" name="Slide Number Placeholder 3"/>
          <p:cNvSpPr>
            <a:spLocks noGrp="1"/>
          </p:cNvSpPr>
          <p:nvPr>
            <p:ph type="sldNum" sz="quarter" idx="5"/>
          </p:nvPr>
        </p:nvSpPr>
        <p:spPr/>
        <p:txBody>
          <a:bodyPr/>
          <a:lstStyle/>
          <a:p>
            <a:fld id="{D3851CD7-5A05-48B8-8E26-8A87D0FDA2DA}" type="slidenum">
              <a:rPr lang="en-US" smtClean="0"/>
              <a:t>17</a:t>
            </a:fld>
            <a:endParaRPr lang="en-US"/>
          </a:p>
        </p:txBody>
      </p:sp>
    </p:spTree>
    <p:extLst>
      <p:ext uri="{BB962C8B-B14F-4D97-AF65-F5344CB8AC3E}">
        <p14:creationId xmlns:p14="http://schemas.microsoft.com/office/powerpoint/2010/main" val="752738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93096-007A-4BA8-A092-813F592476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35FC4F1-FCDD-444D-9B2A-427A0DA87C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701A37-DE41-4D5D-83A5-58A8FE4E1385}"/>
              </a:ext>
            </a:extLst>
          </p:cNvPr>
          <p:cNvSpPr>
            <a:spLocks noGrp="1"/>
          </p:cNvSpPr>
          <p:nvPr>
            <p:ph type="dt" sz="half" idx="10"/>
          </p:nvPr>
        </p:nvSpPr>
        <p:spPr/>
        <p:txBody>
          <a:bodyPr/>
          <a:lstStyle/>
          <a:p>
            <a:fld id="{EDCB7896-0C53-4628-A46E-CA0CA8B2BEC4}" type="datetimeFigureOut">
              <a:rPr lang="en-US" smtClean="0"/>
              <a:t>2/13/2023</a:t>
            </a:fld>
            <a:endParaRPr lang="en-US"/>
          </a:p>
        </p:txBody>
      </p:sp>
      <p:sp>
        <p:nvSpPr>
          <p:cNvPr id="5" name="Footer Placeholder 4">
            <a:extLst>
              <a:ext uri="{FF2B5EF4-FFF2-40B4-BE49-F238E27FC236}">
                <a16:creationId xmlns:a16="http://schemas.microsoft.com/office/drawing/2014/main" id="{2F5DEB6A-331C-4D9E-B34A-035BCE659D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CE91ED-26D2-4925-AAB1-518AC1830AB9}"/>
              </a:ext>
            </a:extLst>
          </p:cNvPr>
          <p:cNvSpPr>
            <a:spLocks noGrp="1"/>
          </p:cNvSpPr>
          <p:nvPr>
            <p:ph type="sldNum" sz="quarter" idx="12"/>
          </p:nvPr>
        </p:nvSpPr>
        <p:spPr/>
        <p:txBody>
          <a:bodyPr/>
          <a:lstStyle/>
          <a:p>
            <a:fld id="{558BEE28-B8B0-4574-AA11-9EF8E3A2A0C9}" type="slidenum">
              <a:rPr lang="en-US" smtClean="0"/>
              <a:t>‹#›</a:t>
            </a:fld>
            <a:endParaRPr lang="en-US"/>
          </a:p>
        </p:txBody>
      </p:sp>
    </p:spTree>
    <p:extLst>
      <p:ext uri="{BB962C8B-B14F-4D97-AF65-F5344CB8AC3E}">
        <p14:creationId xmlns:p14="http://schemas.microsoft.com/office/powerpoint/2010/main" val="3506157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366C6-CAD6-4472-A3B3-CE0FCF63DC9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C7D99D0-BC44-4498-AA46-899727A2FE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6AE87F-24F8-45F9-9047-3A65FF00BC24}"/>
              </a:ext>
            </a:extLst>
          </p:cNvPr>
          <p:cNvSpPr>
            <a:spLocks noGrp="1"/>
          </p:cNvSpPr>
          <p:nvPr>
            <p:ph type="dt" sz="half" idx="10"/>
          </p:nvPr>
        </p:nvSpPr>
        <p:spPr/>
        <p:txBody>
          <a:bodyPr/>
          <a:lstStyle/>
          <a:p>
            <a:fld id="{EDCB7896-0C53-4628-A46E-CA0CA8B2BEC4}" type="datetimeFigureOut">
              <a:rPr lang="en-US" smtClean="0"/>
              <a:t>2/13/2023</a:t>
            </a:fld>
            <a:endParaRPr lang="en-US"/>
          </a:p>
        </p:txBody>
      </p:sp>
      <p:sp>
        <p:nvSpPr>
          <p:cNvPr id="5" name="Footer Placeholder 4">
            <a:extLst>
              <a:ext uri="{FF2B5EF4-FFF2-40B4-BE49-F238E27FC236}">
                <a16:creationId xmlns:a16="http://schemas.microsoft.com/office/drawing/2014/main" id="{85C9326C-7842-435E-B4D1-D7C5926D2F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245980-160E-41F8-84F5-84A6BBAF9750}"/>
              </a:ext>
            </a:extLst>
          </p:cNvPr>
          <p:cNvSpPr>
            <a:spLocks noGrp="1"/>
          </p:cNvSpPr>
          <p:nvPr>
            <p:ph type="sldNum" sz="quarter" idx="12"/>
          </p:nvPr>
        </p:nvSpPr>
        <p:spPr/>
        <p:txBody>
          <a:bodyPr/>
          <a:lstStyle/>
          <a:p>
            <a:fld id="{558BEE28-B8B0-4574-AA11-9EF8E3A2A0C9}" type="slidenum">
              <a:rPr lang="en-US" smtClean="0"/>
              <a:t>‹#›</a:t>
            </a:fld>
            <a:endParaRPr lang="en-US"/>
          </a:p>
        </p:txBody>
      </p:sp>
    </p:spTree>
    <p:extLst>
      <p:ext uri="{BB962C8B-B14F-4D97-AF65-F5344CB8AC3E}">
        <p14:creationId xmlns:p14="http://schemas.microsoft.com/office/powerpoint/2010/main" val="1780755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3ED313-DAEE-41C6-A640-A40911880D8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2DC8B40-555C-4299-A98D-FA17DBB2A3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3034D4-EDD0-43DD-9A7E-C00077543BB7}"/>
              </a:ext>
            </a:extLst>
          </p:cNvPr>
          <p:cNvSpPr>
            <a:spLocks noGrp="1"/>
          </p:cNvSpPr>
          <p:nvPr>
            <p:ph type="dt" sz="half" idx="10"/>
          </p:nvPr>
        </p:nvSpPr>
        <p:spPr/>
        <p:txBody>
          <a:bodyPr/>
          <a:lstStyle/>
          <a:p>
            <a:fld id="{EDCB7896-0C53-4628-A46E-CA0CA8B2BEC4}" type="datetimeFigureOut">
              <a:rPr lang="en-US" smtClean="0"/>
              <a:t>2/13/2023</a:t>
            </a:fld>
            <a:endParaRPr lang="en-US"/>
          </a:p>
        </p:txBody>
      </p:sp>
      <p:sp>
        <p:nvSpPr>
          <p:cNvPr id="5" name="Footer Placeholder 4">
            <a:extLst>
              <a:ext uri="{FF2B5EF4-FFF2-40B4-BE49-F238E27FC236}">
                <a16:creationId xmlns:a16="http://schemas.microsoft.com/office/drawing/2014/main" id="{ED51203A-36D3-4DFF-924E-76F5048954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A3CBDB-E0AC-4F30-BAB3-5AC0A4816C61}"/>
              </a:ext>
            </a:extLst>
          </p:cNvPr>
          <p:cNvSpPr>
            <a:spLocks noGrp="1"/>
          </p:cNvSpPr>
          <p:nvPr>
            <p:ph type="sldNum" sz="quarter" idx="12"/>
          </p:nvPr>
        </p:nvSpPr>
        <p:spPr/>
        <p:txBody>
          <a:bodyPr/>
          <a:lstStyle/>
          <a:p>
            <a:fld id="{558BEE28-B8B0-4574-AA11-9EF8E3A2A0C9}" type="slidenum">
              <a:rPr lang="en-US" smtClean="0"/>
              <a:t>‹#›</a:t>
            </a:fld>
            <a:endParaRPr lang="en-US"/>
          </a:p>
        </p:txBody>
      </p:sp>
    </p:spTree>
    <p:extLst>
      <p:ext uri="{BB962C8B-B14F-4D97-AF65-F5344CB8AC3E}">
        <p14:creationId xmlns:p14="http://schemas.microsoft.com/office/powerpoint/2010/main" val="3652871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63F6F-A147-46A0-9B30-D344B3B875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171C90-05B5-4F17-BF75-73806038EF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8F2073-0525-4A60-A38D-998D60C18422}"/>
              </a:ext>
            </a:extLst>
          </p:cNvPr>
          <p:cNvSpPr>
            <a:spLocks noGrp="1"/>
          </p:cNvSpPr>
          <p:nvPr>
            <p:ph type="dt" sz="half" idx="10"/>
          </p:nvPr>
        </p:nvSpPr>
        <p:spPr/>
        <p:txBody>
          <a:bodyPr/>
          <a:lstStyle/>
          <a:p>
            <a:fld id="{EDCB7896-0C53-4628-A46E-CA0CA8B2BEC4}" type="datetimeFigureOut">
              <a:rPr lang="en-US" smtClean="0"/>
              <a:t>2/13/2023</a:t>
            </a:fld>
            <a:endParaRPr lang="en-US"/>
          </a:p>
        </p:txBody>
      </p:sp>
      <p:sp>
        <p:nvSpPr>
          <p:cNvPr id="5" name="Footer Placeholder 4">
            <a:extLst>
              <a:ext uri="{FF2B5EF4-FFF2-40B4-BE49-F238E27FC236}">
                <a16:creationId xmlns:a16="http://schemas.microsoft.com/office/drawing/2014/main" id="{B71D9721-05D8-423B-8200-25A80DF86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EE4744-58CC-4D72-BF84-D874F1885BB3}"/>
              </a:ext>
            </a:extLst>
          </p:cNvPr>
          <p:cNvSpPr>
            <a:spLocks noGrp="1"/>
          </p:cNvSpPr>
          <p:nvPr>
            <p:ph type="sldNum" sz="quarter" idx="12"/>
          </p:nvPr>
        </p:nvSpPr>
        <p:spPr/>
        <p:txBody>
          <a:bodyPr/>
          <a:lstStyle/>
          <a:p>
            <a:fld id="{558BEE28-B8B0-4574-AA11-9EF8E3A2A0C9}" type="slidenum">
              <a:rPr lang="en-US" smtClean="0"/>
              <a:t>‹#›</a:t>
            </a:fld>
            <a:endParaRPr lang="en-US"/>
          </a:p>
        </p:txBody>
      </p:sp>
    </p:spTree>
    <p:extLst>
      <p:ext uri="{BB962C8B-B14F-4D97-AF65-F5344CB8AC3E}">
        <p14:creationId xmlns:p14="http://schemas.microsoft.com/office/powerpoint/2010/main" val="1984181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80EEE-8806-4385-988A-C240DCA823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702A0E-00BF-4E19-91CF-888976E2E8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139AB5-1BBE-4731-B6FE-3565AC600182}"/>
              </a:ext>
            </a:extLst>
          </p:cNvPr>
          <p:cNvSpPr>
            <a:spLocks noGrp="1"/>
          </p:cNvSpPr>
          <p:nvPr>
            <p:ph type="dt" sz="half" idx="10"/>
          </p:nvPr>
        </p:nvSpPr>
        <p:spPr/>
        <p:txBody>
          <a:bodyPr/>
          <a:lstStyle/>
          <a:p>
            <a:fld id="{EDCB7896-0C53-4628-A46E-CA0CA8B2BEC4}" type="datetimeFigureOut">
              <a:rPr lang="en-US" smtClean="0"/>
              <a:t>2/13/2023</a:t>
            </a:fld>
            <a:endParaRPr lang="en-US"/>
          </a:p>
        </p:txBody>
      </p:sp>
      <p:sp>
        <p:nvSpPr>
          <p:cNvPr id="5" name="Footer Placeholder 4">
            <a:extLst>
              <a:ext uri="{FF2B5EF4-FFF2-40B4-BE49-F238E27FC236}">
                <a16:creationId xmlns:a16="http://schemas.microsoft.com/office/drawing/2014/main" id="{F9AEE54C-052C-4A50-B68D-7590A42A4D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F1A2CE-53EC-42E8-99F2-CDAAEDD056D3}"/>
              </a:ext>
            </a:extLst>
          </p:cNvPr>
          <p:cNvSpPr>
            <a:spLocks noGrp="1"/>
          </p:cNvSpPr>
          <p:nvPr>
            <p:ph type="sldNum" sz="quarter" idx="12"/>
          </p:nvPr>
        </p:nvSpPr>
        <p:spPr/>
        <p:txBody>
          <a:bodyPr/>
          <a:lstStyle/>
          <a:p>
            <a:fld id="{558BEE28-B8B0-4574-AA11-9EF8E3A2A0C9}" type="slidenum">
              <a:rPr lang="en-US" smtClean="0"/>
              <a:t>‹#›</a:t>
            </a:fld>
            <a:endParaRPr lang="en-US"/>
          </a:p>
        </p:txBody>
      </p:sp>
    </p:spTree>
    <p:extLst>
      <p:ext uri="{BB962C8B-B14F-4D97-AF65-F5344CB8AC3E}">
        <p14:creationId xmlns:p14="http://schemas.microsoft.com/office/powerpoint/2010/main" val="804123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300FA-64D2-4DA0-9003-180DC22FC5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3D2399-CFEA-4ADB-B2DC-59597DB3E0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8C9078-78E7-4ACA-BF52-5CCB847AC5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F094FB-16D2-4684-BA19-F0646CECB9F0}"/>
              </a:ext>
            </a:extLst>
          </p:cNvPr>
          <p:cNvSpPr>
            <a:spLocks noGrp="1"/>
          </p:cNvSpPr>
          <p:nvPr>
            <p:ph type="dt" sz="half" idx="10"/>
          </p:nvPr>
        </p:nvSpPr>
        <p:spPr/>
        <p:txBody>
          <a:bodyPr/>
          <a:lstStyle/>
          <a:p>
            <a:fld id="{EDCB7896-0C53-4628-A46E-CA0CA8B2BEC4}" type="datetimeFigureOut">
              <a:rPr lang="en-US" smtClean="0"/>
              <a:t>2/13/2023</a:t>
            </a:fld>
            <a:endParaRPr lang="en-US"/>
          </a:p>
        </p:txBody>
      </p:sp>
      <p:sp>
        <p:nvSpPr>
          <p:cNvPr id="6" name="Footer Placeholder 5">
            <a:extLst>
              <a:ext uri="{FF2B5EF4-FFF2-40B4-BE49-F238E27FC236}">
                <a16:creationId xmlns:a16="http://schemas.microsoft.com/office/drawing/2014/main" id="{AFF620A9-E897-4EBE-8446-82F7FE3D3D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AF6509-9B0F-4A6B-AA59-9E34809911CA}"/>
              </a:ext>
            </a:extLst>
          </p:cNvPr>
          <p:cNvSpPr>
            <a:spLocks noGrp="1"/>
          </p:cNvSpPr>
          <p:nvPr>
            <p:ph type="sldNum" sz="quarter" idx="12"/>
          </p:nvPr>
        </p:nvSpPr>
        <p:spPr/>
        <p:txBody>
          <a:bodyPr/>
          <a:lstStyle/>
          <a:p>
            <a:fld id="{558BEE28-B8B0-4574-AA11-9EF8E3A2A0C9}" type="slidenum">
              <a:rPr lang="en-US" smtClean="0"/>
              <a:t>‹#›</a:t>
            </a:fld>
            <a:endParaRPr lang="en-US"/>
          </a:p>
        </p:txBody>
      </p:sp>
    </p:spTree>
    <p:extLst>
      <p:ext uri="{BB962C8B-B14F-4D97-AF65-F5344CB8AC3E}">
        <p14:creationId xmlns:p14="http://schemas.microsoft.com/office/powerpoint/2010/main" val="136934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16BF9-94C8-4034-B466-FF17DCE525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8D83FF-E23D-40C1-9EAB-FD299B4A6E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079A52A-0883-41FA-8671-732A66163F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4A66B0-0F97-4843-A42B-3E48AE034E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EEC8D4-327C-4A88-81ED-F8600FE749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FB2DC4-2FB3-4D63-A28E-6E2B682B56C1}"/>
              </a:ext>
            </a:extLst>
          </p:cNvPr>
          <p:cNvSpPr>
            <a:spLocks noGrp="1"/>
          </p:cNvSpPr>
          <p:nvPr>
            <p:ph type="dt" sz="half" idx="10"/>
          </p:nvPr>
        </p:nvSpPr>
        <p:spPr/>
        <p:txBody>
          <a:bodyPr/>
          <a:lstStyle/>
          <a:p>
            <a:fld id="{EDCB7896-0C53-4628-A46E-CA0CA8B2BEC4}" type="datetimeFigureOut">
              <a:rPr lang="en-US" smtClean="0"/>
              <a:t>2/13/2023</a:t>
            </a:fld>
            <a:endParaRPr lang="en-US"/>
          </a:p>
        </p:txBody>
      </p:sp>
      <p:sp>
        <p:nvSpPr>
          <p:cNvPr id="8" name="Footer Placeholder 7">
            <a:extLst>
              <a:ext uri="{FF2B5EF4-FFF2-40B4-BE49-F238E27FC236}">
                <a16:creationId xmlns:a16="http://schemas.microsoft.com/office/drawing/2014/main" id="{CA80968E-B5F3-4089-AADA-60EB5836333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85D75E-1D48-4A26-B34C-CD8E5E25B4C6}"/>
              </a:ext>
            </a:extLst>
          </p:cNvPr>
          <p:cNvSpPr>
            <a:spLocks noGrp="1"/>
          </p:cNvSpPr>
          <p:nvPr>
            <p:ph type="sldNum" sz="quarter" idx="12"/>
          </p:nvPr>
        </p:nvSpPr>
        <p:spPr/>
        <p:txBody>
          <a:bodyPr/>
          <a:lstStyle/>
          <a:p>
            <a:fld id="{558BEE28-B8B0-4574-AA11-9EF8E3A2A0C9}" type="slidenum">
              <a:rPr lang="en-US" smtClean="0"/>
              <a:t>‹#›</a:t>
            </a:fld>
            <a:endParaRPr lang="en-US"/>
          </a:p>
        </p:txBody>
      </p:sp>
    </p:spTree>
    <p:extLst>
      <p:ext uri="{BB962C8B-B14F-4D97-AF65-F5344CB8AC3E}">
        <p14:creationId xmlns:p14="http://schemas.microsoft.com/office/powerpoint/2010/main" val="1283017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776F5-9D89-4545-8419-31131CEC65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7287E1-B0BB-4C56-AAB1-12914368BFF6}"/>
              </a:ext>
            </a:extLst>
          </p:cNvPr>
          <p:cNvSpPr>
            <a:spLocks noGrp="1"/>
          </p:cNvSpPr>
          <p:nvPr>
            <p:ph type="dt" sz="half" idx="10"/>
          </p:nvPr>
        </p:nvSpPr>
        <p:spPr/>
        <p:txBody>
          <a:bodyPr/>
          <a:lstStyle/>
          <a:p>
            <a:fld id="{EDCB7896-0C53-4628-A46E-CA0CA8B2BEC4}" type="datetimeFigureOut">
              <a:rPr lang="en-US" smtClean="0"/>
              <a:t>2/13/2023</a:t>
            </a:fld>
            <a:endParaRPr lang="en-US"/>
          </a:p>
        </p:txBody>
      </p:sp>
      <p:sp>
        <p:nvSpPr>
          <p:cNvPr id="4" name="Footer Placeholder 3">
            <a:extLst>
              <a:ext uri="{FF2B5EF4-FFF2-40B4-BE49-F238E27FC236}">
                <a16:creationId xmlns:a16="http://schemas.microsoft.com/office/drawing/2014/main" id="{1AE1311C-E757-46C8-8796-0F1E040797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AF8D79E-7EA4-45D6-A281-56A88ADAFA85}"/>
              </a:ext>
            </a:extLst>
          </p:cNvPr>
          <p:cNvSpPr>
            <a:spLocks noGrp="1"/>
          </p:cNvSpPr>
          <p:nvPr>
            <p:ph type="sldNum" sz="quarter" idx="12"/>
          </p:nvPr>
        </p:nvSpPr>
        <p:spPr/>
        <p:txBody>
          <a:bodyPr/>
          <a:lstStyle/>
          <a:p>
            <a:fld id="{558BEE28-B8B0-4574-AA11-9EF8E3A2A0C9}" type="slidenum">
              <a:rPr lang="en-US" smtClean="0"/>
              <a:t>‹#›</a:t>
            </a:fld>
            <a:endParaRPr lang="en-US"/>
          </a:p>
        </p:txBody>
      </p:sp>
    </p:spTree>
    <p:extLst>
      <p:ext uri="{BB962C8B-B14F-4D97-AF65-F5344CB8AC3E}">
        <p14:creationId xmlns:p14="http://schemas.microsoft.com/office/powerpoint/2010/main" val="2008120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D5229A-4E77-4201-AF1F-E1B3E3296BB2}"/>
              </a:ext>
            </a:extLst>
          </p:cNvPr>
          <p:cNvSpPr>
            <a:spLocks noGrp="1"/>
          </p:cNvSpPr>
          <p:nvPr>
            <p:ph type="dt" sz="half" idx="10"/>
          </p:nvPr>
        </p:nvSpPr>
        <p:spPr/>
        <p:txBody>
          <a:bodyPr/>
          <a:lstStyle/>
          <a:p>
            <a:fld id="{EDCB7896-0C53-4628-A46E-CA0CA8B2BEC4}" type="datetimeFigureOut">
              <a:rPr lang="en-US" smtClean="0"/>
              <a:t>2/13/2023</a:t>
            </a:fld>
            <a:endParaRPr lang="en-US"/>
          </a:p>
        </p:txBody>
      </p:sp>
      <p:sp>
        <p:nvSpPr>
          <p:cNvPr id="3" name="Footer Placeholder 2">
            <a:extLst>
              <a:ext uri="{FF2B5EF4-FFF2-40B4-BE49-F238E27FC236}">
                <a16:creationId xmlns:a16="http://schemas.microsoft.com/office/drawing/2014/main" id="{0E3AB45A-4EA2-493C-86D9-1E7A9B9DB9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124F5F-E639-4647-82A6-2068E98973E6}"/>
              </a:ext>
            </a:extLst>
          </p:cNvPr>
          <p:cNvSpPr>
            <a:spLocks noGrp="1"/>
          </p:cNvSpPr>
          <p:nvPr>
            <p:ph type="sldNum" sz="quarter" idx="12"/>
          </p:nvPr>
        </p:nvSpPr>
        <p:spPr/>
        <p:txBody>
          <a:bodyPr/>
          <a:lstStyle/>
          <a:p>
            <a:fld id="{558BEE28-B8B0-4574-AA11-9EF8E3A2A0C9}" type="slidenum">
              <a:rPr lang="en-US" smtClean="0"/>
              <a:t>‹#›</a:t>
            </a:fld>
            <a:endParaRPr lang="en-US"/>
          </a:p>
        </p:txBody>
      </p:sp>
    </p:spTree>
    <p:extLst>
      <p:ext uri="{BB962C8B-B14F-4D97-AF65-F5344CB8AC3E}">
        <p14:creationId xmlns:p14="http://schemas.microsoft.com/office/powerpoint/2010/main" val="3854644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F0D4F-5B9D-49EE-8F3D-6502F4E207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33D0F55-0F82-41FE-8761-43AA163665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A2DA5E-816B-469B-8845-D4F1391871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5BCEBA-B4C1-49EB-A1B2-7E5F9E250AE8}"/>
              </a:ext>
            </a:extLst>
          </p:cNvPr>
          <p:cNvSpPr>
            <a:spLocks noGrp="1"/>
          </p:cNvSpPr>
          <p:nvPr>
            <p:ph type="dt" sz="half" idx="10"/>
          </p:nvPr>
        </p:nvSpPr>
        <p:spPr/>
        <p:txBody>
          <a:bodyPr/>
          <a:lstStyle/>
          <a:p>
            <a:fld id="{EDCB7896-0C53-4628-A46E-CA0CA8B2BEC4}" type="datetimeFigureOut">
              <a:rPr lang="en-US" smtClean="0"/>
              <a:t>2/13/2023</a:t>
            </a:fld>
            <a:endParaRPr lang="en-US"/>
          </a:p>
        </p:txBody>
      </p:sp>
      <p:sp>
        <p:nvSpPr>
          <p:cNvPr id="6" name="Footer Placeholder 5">
            <a:extLst>
              <a:ext uri="{FF2B5EF4-FFF2-40B4-BE49-F238E27FC236}">
                <a16:creationId xmlns:a16="http://schemas.microsoft.com/office/drawing/2014/main" id="{1DF95CCC-6971-49D8-9518-C686C8AEDE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345B72-2C20-4732-9BDA-BD8D54F5BE34}"/>
              </a:ext>
            </a:extLst>
          </p:cNvPr>
          <p:cNvSpPr>
            <a:spLocks noGrp="1"/>
          </p:cNvSpPr>
          <p:nvPr>
            <p:ph type="sldNum" sz="quarter" idx="12"/>
          </p:nvPr>
        </p:nvSpPr>
        <p:spPr/>
        <p:txBody>
          <a:bodyPr/>
          <a:lstStyle/>
          <a:p>
            <a:fld id="{558BEE28-B8B0-4574-AA11-9EF8E3A2A0C9}" type="slidenum">
              <a:rPr lang="en-US" smtClean="0"/>
              <a:t>‹#›</a:t>
            </a:fld>
            <a:endParaRPr lang="en-US"/>
          </a:p>
        </p:txBody>
      </p:sp>
    </p:spTree>
    <p:extLst>
      <p:ext uri="{BB962C8B-B14F-4D97-AF65-F5344CB8AC3E}">
        <p14:creationId xmlns:p14="http://schemas.microsoft.com/office/powerpoint/2010/main" val="2926268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87BCC-24C7-431F-9DB3-C2BF4924B6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15055AF-2259-489A-909D-07CFBE8713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3A8A18-FCAA-4C89-9291-624844DA6D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962DB4-33E9-450A-B345-28EA4BE56907}"/>
              </a:ext>
            </a:extLst>
          </p:cNvPr>
          <p:cNvSpPr>
            <a:spLocks noGrp="1"/>
          </p:cNvSpPr>
          <p:nvPr>
            <p:ph type="dt" sz="half" idx="10"/>
          </p:nvPr>
        </p:nvSpPr>
        <p:spPr/>
        <p:txBody>
          <a:bodyPr/>
          <a:lstStyle/>
          <a:p>
            <a:fld id="{EDCB7896-0C53-4628-A46E-CA0CA8B2BEC4}" type="datetimeFigureOut">
              <a:rPr lang="en-US" smtClean="0"/>
              <a:t>2/13/2023</a:t>
            </a:fld>
            <a:endParaRPr lang="en-US"/>
          </a:p>
        </p:txBody>
      </p:sp>
      <p:sp>
        <p:nvSpPr>
          <p:cNvPr id="6" name="Footer Placeholder 5">
            <a:extLst>
              <a:ext uri="{FF2B5EF4-FFF2-40B4-BE49-F238E27FC236}">
                <a16:creationId xmlns:a16="http://schemas.microsoft.com/office/drawing/2014/main" id="{F7D16CA6-FBE1-4FE7-B7A2-C80DA6A79E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981034-5DC4-4AA1-80B0-0162D2482149}"/>
              </a:ext>
            </a:extLst>
          </p:cNvPr>
          <p:cNvSpPr>
            <a:spLocks noGrp="1"/>
          </p:cNvSpPr>
          <p:nvPr>
            <p:ph type="sldNum" sz="quarter" idx="12"/>
          </p:nvPr>
        </p:nvSpPr>
        <p:spPr/>
        <p:txBody>
          <a:bodyPr/>
          <a:lstStyle/>
          <a:p>
            <a:fld id="{558BEE28-B8B0-4574-AA11-9EF8E3A2A0C9}" type="slidenum">
              <a:rPr lang="en-US" smtClean="0"/>
              <a:t>‹#›</a:t>
            </a:fld>
            <a:endParaRPr lang="en-US"/>
          </a:p>
        </p:txBody>
      </p:sp>
    </p:spTree>
    <p:extLst>
      <p:ext uri="{BB962C8B-B14F-4D97-AF65-F5344CB8AC3E}">
        <p14:creationId xmlns:p14="http://schemas.microsoft.com/office/powerpoint/2010/main" val="479388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CAF9F1-0C70-4128-B772-74077455A0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BE8C854-40AC-4829-9157-1BDD5E9D1E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2CBF66-5968-4255-B04E-E27F89F853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CB7896-0C53-4628-A46E-CA0CA8B2BEC4}" type="datetimeFigureOut">
              <a:rPr lang="en-US" smtClean="0"/>
              <a:t>2/13/2023</a:t>
            </a:fld>
            <a:endParaRPr lang="en-US"/>
          </a:p>
        </p:txBody>
      </p:sp>
      <p:sp>
        <p:nvSpPr>
          <p:cNvPr id="5" name="Footer Placeholder 4">
            <a:extLst>
              <a:ext uri="{FF2B5EF4-FFF2-40B4-BE49-F238E27FC236}">
                <a16:creationId xmlns:a16="http://schemas.microsoft.com/office/drawing/2014/main" id="{32E3366F-4281-4FB7-AB82-275E9D2D2C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AFA901-478F-4343-A359-E43DF8F760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8BEE28-B8B0-4574-AA11-9EF8E3A2A0C9}" type="slidenum">
              <a:rPr lang="en-US" smtClean="0"/>
              <a:t>‹#›</a:t>
            </a:fld>
            <a:endParaRPr lang="en-US"/>
          </a:p>
        </p:txBody>
      </p:sp>
    </p:spTree>
    <p:extLst>
      <p:ext uri="{BB962C8B-B14F-4D97-AF65-F5344CB8AC3E}">
        <p14:creationId xmlns:p14="http://schemas.microsoft.com/office/powerpoint/2010/main" val="3770548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ojp.gov/pdffiles1/nij/253626.pdf" TargetMode="External"/><Relationship Id="rId2" Type="http://schemas.openxmlformats.org/officeDocument/2006/relationships/hyperlink" Target="https://researchrepository.wvu.edu/cgi/viewcontent.cgi?article=4027&amp;context=faculty_publication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slideLayout" Target="../slideLayouts/slideLayout4.xml"/><Relationship Id="rId1" Type="http://schemas.openxmlformats.org/officeDocument/2006/relationships/themeOverride" Target="../theme/themeOverr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3915B1A5-9CC6-46C6-B8AB-3FA9FF0B7425}"/>
              </a:ext>
            </a:extLst>
          </p:cNvPr>
          <p:cNvGrpSpPr/>
          <p:nvPr/>
        </p:nvGrpSpPr>
        <p:grpSpPr>
          <a:xfrm>
            <a:off x="8502887" y="3046219"/>
            <a:ext cx="3247374" cy="3341191"/>
            <a:chOff x="8502887" y="3046219"/>
            <a:chExt cx="3247374" cy="3341191"/>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2887" y="3046219"/>
              <a:ext cx="3247374" cy="3247374"/>
            </a:xfrm>
            <a:custGeom>
              <a:avLst/>
              <a:gdLst/>
              <a:ahLst/>
              <a:cxnLst/>
              <a:rect l="l" t="t" r="r" b="b"/>
              <a:pathLst>
                <a:path w="5017317" h="5380277">
                  <a:moveTo>
                    <a:pt x="0" y="0"/>
                  </a:moveTo>
                  <a:lnTo>
                    <a:pt x="5017317" y="0"/>
                  </a:lnTo>
                  <a:lnTo>
                    <a:pt x="5017317" y="5380277"/>
                  </a:lnTo>
                  <a:lnTo>
                    <a:pt x="0" y="5380277"/>
                  </a:lnTo>
                  <a:close/>
                </a:path>
              </a:pathLst>
            </a:custGeom>
          </p:spPr>
        </p:pic>
        <p:sp>
          <p:nvSpPr>
            <p:cNvPr id="4" name="TextBox 3"/>
            <p:cNvSpPr txBox="1"/>
            <p:nvPr/>
          </p:nvSpPr>
          <p:spPr>
            <a:xfrm>
              <a:off x="10971629" y="5934248"/>
              <a:ext cx="498363" cy="453162"/>
            </a:xfrm>
            <a:prstGeom prst="rect">
              <a:avLst/>
            </a:prstGeom>
            <a:solidFill>
              <a:schemeClr val="bg1"/>
            </a:solidFill>
          </p:spPr>
          <p:txBody>
            <a:bodyPr vert="horz" lIns="91440" tIns="45720" rIns="91440" bIns="45720" rtlCol="0" anchor="t">
              <a:normAutofit lnSpcReduction="10000"/>
            </a:bodyPr>
            <a:lstStyle/>
            <a:p>
              <a:pPr>
                <a:lnSpc>
                  <a:spcPct val="90000"/>
                </a:lnSpc>
                <a:spcBef>
                  <a:spcPct val="0"/>
                </a:spcBef>
                <a:spcAft>
                  <a:spcPts val="600"/>
                </a:spcAft>
              </a:pPr>
              <a:r>
                <a:rPr lang="en-US" sz="2800" dirty="0">
                  <a:latin typeface="+mj-lt"/>
                  <a:ea typeface="+mj-ea"/>
                  <a:cs typeface="+mj-cs"/>
                </a:rPr>
                <a:t>®</a:t>
              </a:r>
            </a:p>
          </p:txBody>
        </p:sp>
      </p:grpSp>
      <p:sp>
        <p:nvSpPr>
          <p:cNvPr id="2" name="Title 1">
            <a:extLst>
              <a:ext uri="{FF2B5EF4-FFF2-40B4-BE49-F238E27FC236}">
                <a16:creationId xmlns:a16="http://schemas.microsoft.com/office/drawing/2014/main" id="{96C0ECD4-D34B-4EF1-AFE0-FCFDCCE3C660}"/>
              </a:ext>
            </a:extLst>
          </p:cNvPr>
          <p:cNvSpPr>
            <a:spLocks noGrp="1"/>
          </p:cNvSpPr>
          <p:nvPr>
            <p:ph type="ctrTitle"/>
          </p:nvPr>
        </p:nvSpPr>
        <p:spPr>
          <a:xfrm>
            <a:off x="562922" y="564802"/>
            <a:ext cx="9144000" cy="2387600"/>
          </a:xfrm>
        </p:spPr>
        <p:txBody>
          <a:bodyPr/>
          <a:lstStyle/>
          <a:p>
            <a:r>
              <a:rPr lang="en-US" b="1"/>
              <a:t>HFSC Overview and Update</a:t>
            </a:r>
          </a:p>
        </p:txBody>
      </p:sp>
      <p:sp>
        <p:nvSpPr>
          <p:cNvPr id="3" name="Subtitle 2">
            <a:extLst>
              <a:ext uri="{FF2B5EF4-FFF2-40B4-BE49-F238E27FC236}">
                <a16:creationId xmlns:a16="http://schemas.microsoft.com/office/drawing/2014/main" id="{06054AFA-EDD6-4F0B-9F57-6AAB24F13616}"/>
              </a:ext>
            </a:extLst>
          </p:cNvPr>
          <p:cNvSpPr>
            <a:spLocks noGrp="1"/>
          </p:cNvSpPr>
          <p:nvPr>
            <p:ph type="subTitle" idx="1"/>
          </p:nvPr>
        </p:nvSpPr>
        <p:spPr>
          <a:xfrm>
            <a:off x="211481" y="5595630"/>
            <a:ext cx="9144000" cy="1092545"/>
          </a:xfrm>
        </p:spPr>
        <p:txBody>
          <a:bodyPr vert="horz" lIns="91440" tIns="45720" rIns="91440" bIns="45720" rtlCol="0" anchor="t">
            <a:normAutofit lnSpcReduction="10000"/>
          </a:bodyPr>
          <a:lstStyle/>
          <a:p>
            <a:pPr algn="l">
              <a:lnSpc>
                <a:spcPct val="100000"/>
              </a:lnSpc>
            </a:pPr>
            <a:r>
              <a:rPr lang="en-US" sz="1800" b="1">
                <a:cs typeface="Calibri"/>
              </a:rPr>
              <a:t>Dr. Peter Stout, HFSC President and CEO</a:t>
            </a:r>
            <a:endParaRPr lang="en-US"/>
          </a:p>
          <a:p>
            <a:pPr algn="l">
              <a:lnSpc>
                <a:spcPct val="100000"/>
              </a:lnSpc>
            </a:pPr>
            <a:r>
              <a:rPr lang="en-US" sz="1800" i="1">
                <a:cs typeface="Calibri"/>
              </a:rPr>
              <a:t>Houston City Council, Public Safety and Homeland Security Committee</a:t>
            </a:r>
          </a:p>
          <a:p>
            <a:pPr algn="l">
              <a:lnSpc>
                <a:spcPct val="100000"/>
              </a:lnSpc>
            </a:pPr>
            <a:r>
              <a:rPr lang="en-US" sz="1800" i="1">
                <a:cs typeface="Calibri"/>
              </a:rPr>
              <a:t>February 16, 2023</a:t>
            </a:r>
          </a:p>
        </p:txBody>
      </p:sp>
    </p:spTree>
    <p:extLst>
      <p:ext uri="{BB962C8B-B14F-4D97-AF65-F5344CB8AC3E}">
        <p14:creationId xmlns:p14="http://schemas.microsoft.com/office/powerpoint/2010/main" val="2772815697"/>
      </p:ext>
    </p:extLst>
  </p:cSld>
  <p:clrMapOvr>
    <a:masterClrMapping/>
  </p:clrMapOvr>
  <mc:AlternateContent xmlns:mc="http://schemas.openxmlformats.org/markup-compatibility/2006" xmlns:p14="http://schemas.microsoft.com/office/powerpoint/2010/main">
    <mc:Choice Requires="p14">
      <p:transition p14:dur="0" advTm="10550"/>
    </mc:Choice>
    <mc:Fallback xmlns="">
      <p:transition advTm="1055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E3FA0-8699-4FF4-8088-1D3619D02885}"/>
              </a:ext>
            </a:extLst>
          </p:cNvPr>
          <p:cNvSpPr>
            <a:spLocks noGrp="1"/>
          </p:cNvSpPr>
          <p:nvPr>
            <p:ph type="title"/>
          </p:nvPr>
        </p:nvSpPr>
        <p:spPr>
          <a:xfrm>
            <a:off x="838200" y="365125"/>
            <a:ext cx="10515600" cy="1325563"/>
          </a:xfrm>
        </p:spPr>
        <p:txBody>
          <a:bodyPr/>
          <a:lstStyle/>
          <a:p>
            <a:r>
              <a:rPr lang="en-US"/>
              <a:t>Challenges in Forensic Sections</a:t>
            </a:r>
          </a:p>
        </p:txBody>
      </p:sp>
      <p:sp>
        <p:nvSpPr>
          <p:cNvPr id="3" name="Content Placeholder 2">
            <a:extLst>
              <a:ext uri="{FF2B5EF4-FFF2-40B4-BE49-F238E27FC236}">
                <a16:creationId xmlns:a16="http://schemas.microsoft.com/office/drawing/2014/main" id="{CC6F5787-BCC1-404D-A6CC-3066C943E680}"/>
              </a:ext>
            </a:extLst>
          </p:cNvPr>
          <p:cNvSpPr>
            <a:spLocks noGrp="1"/>
          </p:cNvSpPr>
          <p:nvPr>
            <p:ph idx="1"/>
          </p:nvPr>
        </p:nvSpPr>
        <p:spPr>
          <a:xfrm>
            <a:off x="838200" y="1690688"/>
            <a:ext cx="10515600" cy="4351338"/>
          </a:xfrm>
        </p:spPr>
        <p:txBody>
          <a:bodyPr vert="horz" lIns="91440" tIns="45720" rIns="91440" bIns="45720" rtlCol="0" anchor="t">
            <a:normAutofit/>
          </a:bodyPr>
          <a:lstStyle/>
          <a:p>
            <a:r>
              <a:rPr lang="en-US" b="1" i="1" dirty="0"/>
              <a:t>Forensic Biology </a:t>
            </a:r>
          </a:p>
          <a:p>
            <a:pPr lvl="1"/>
            <a:r>
              <a:rPr lang="en-US" dirty="0"/>
              <a:t>Recent personnel issues created unexpected loss of staff and re-work in the section. Thousands of cases have potential rework. </a:t>
            </a:r>
            <a:endParaRPr lang="en-US" dirty="0">
              <a:cs typeface="Calibri"/>
            </a:endParaRPr>
          </a:p>
          <a:p>
            <a:pPr lvl="1"/>
            <a:r>
              <a:rPr lang="en-US" b="1" dirty="0">
                <a:solidFill>
                  <a:schemeClr val="accent2">
                    <a:lumMod val="75000"/>
                  </a:schemeClr>
                </a:solidFill>
              </a:rPr>
              <a:t>Total backlog has increased 16% in 2022</a:t>
            </a:r>
            <a:r>
              <a:rPr lang="en-US" dirty="0"/>
              <a:t>. (975 up to 1128)   </a:t>
            </a:r>
          </a:p>
          <a:p>
            <a:pPr lvl="2"/>
            <a:r>
              <a:rPr lang="en-US" dirty="0"/>
              <a:t>Sexual assault kit (SAK) backlog had no significant change.  </a:t>
            </a:r>
            <a:endParaRPr lang="en-US" dirty="0">
              <a:cs typeface="Calibri"/>
            </a:endParaRPr>
          </a:p>
        </p:txBody>
      </p:sp>
      <p:pic>
        <p:nvPicPr>
          <p:cNvPr id="4" name="Picture 3">
            <a:extLst>
              <a:ext uri="{FF2B5EF4-FFF2-40B4-BE49-F238E27FC236}">
                <a16:creationId xmlns:a16="http://schemas.microsoft.com/office/drawing/2014/main" id="{20F48A4A-0387-4D8F-B25B-5D4141B03314}"/>
              </a:ext>
            </a:extLst>
          </p:cNvPr>
          <p:cNvPicPr>
            <a:picLocks noChangeAspect="1"/>
          </p:cNvPicPr>
          <p:nvPr/>
        </p:nvPicPr>
        <p:blipFill>
          <a:blip r:embed="rId3"/>
          <a:stretch>
            <a:fillRect/>
          </a:stretch>
        </p:blipFill>
        <p:spPr>
          <a:xfrm>
            <a:off x="776779" y="3706095"/>
            <a:ext cx="10638442" cy="3151905"/>
          </a:xfrm>
          <a:prstGeom prst="rect">
            <a:avLst/>
          </a:prstGeom>
        </p:spPr>
      </p:pic>
    </p:spTree>
    <p:extLst>
      <p:ext uri="{BB962C8B-B14F-4D97-AF65-F5344CB8AC3E}">
        <p14:creationId xmlns:p14="http://schemas.microsoft.com/office/powerpoint/2010/main" val="4176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E3FA0-8699-4FF4-8088-1D3619D02885}"/>
              </a:ext>
            </a:extLst>
          </p:cNvPr>
          <p:cNvSpPr>
            <a:spLocks noGrp="1"/>
          </p:cNvSpPr>
          <p:nvPr>
            <p:ph type="title"/>
          </p:nvPr>
        </p:nvSpPr>
        <p:spPr>
          <a:xfrm>
            <a:off x="838200" y="365125"/>
            <a:ext cx="10515600" cy="1325563"/>
          </a:xfrm>
        </p:spPr>
        <p:txBody>
          <a:bodyPr/>
          <a:lstStyle/>
          <a:p>
            <a:r>
              <a:rPr lang="en-US"/>
              <a:t>Challenges in Forensic Sections </a:t>
            </a:r>
          </a:p>
        </p:txBody>
      </p:sp>
      <p:sp>
        <p:nvSpPr>
          <p:cNvPr id="3" name="Content Placeholder 2">
            <a:extLst>
              <a:ext uri="{FF2B5EF4-FFF2-40B4-BE49-F238E27FC236}">
                <a16:creationId xmlns:a16="http://schemas.microsoft.com/office/drawing/2014/main" id="{CC6F5787-BCC1-404D-A6CC-3066C943E680}"/>
              </a:ext>
            </a:extLst>
          </p:cNvPr>
          <p:cNvSpPr>
            <a:spLocks noGrp="1"/>
          </p:cNvSpPr>
          <p:nvPr>
            <p:ph idx="1"/>
          </p:nvPr>
        </p:nvSpPr>
        <p:spPr>
          <a:xfrm>
            <a:off x="838200" y="1825625"/>
            <a:ext cx="10515600" cy="4351338"/>
          </a:xfrm>
        </p:spPr>
        <p:txBody>
          <a:bodyPr vert="horz" lIns="91440" tIns="45720" rIns="91440" bIns="45720" rtlCol="0" anchor="t">
            <a:normAutofit/>
          </a:bodyPr>
          <a:lstStyle/>
          <a:p>
            <a:r>
              <a:rPr lang="en-US" b="1" i="1" dirty="0"/>
              <a:t>Seized Drugs</a:t>
            </a:r>
          </a:p>
          <a:p>
            <a:pPr lvl="1"/>
            <a:r>
              <a:rPr lang="en-US" dirty="0"/>
              <a:t>Staff turnover and promotions reduced the number of drug analysts to 5 in 2022 (4 analysts work non-marihuana cases, 1 analyst works marihuana cases). </a:t>
            </a:r>
            <a:endParaRPr lang="en-US" dirty="0">
              <a:cs typeface="Calibri"/>
            </a:endParaRPr>
          </a:p>
          <a:p>
            <a:pPr lvl="1"/>
            <a:r>
              <a:rPr lang="en-US" dirty="0"/>
              <a:t>The </a:t>
            </a:r>
            <a:r>
              <a:rPr lang="en-US" b="1" dirty="0">
                <a:solidFill>
                  <a:schemeClr val="accent2">
                    <a:lumMod val="75000"/>
                  </a:schemeClr>
                </a:solidFill>
              </a:rPr>
              <a:t>total backlog increased from 451 to 1,345 in 2022</a:t>
            </a:r>
            <a:r>
              <a:rPr lang="en-US" dirty="0"/>
              <a:t>. </a:t>
            </a:r>
            <a:endParaRPr lang="en-US" dirty="0">
              <a:cs typeface="Calibri"/>
            </a:endParaRPr>
          </a:p>
          <a:p>
            <a:pPr lvl="1"/>
            <a:r>
              <a:rPr lang="en-US" dirty="0"/>
              <a:t>Training and technology review is a focus in 2023 to re-build capacity. </a:t>
            </a:r>
            <a:endParaRPr lang="en-US" dirty="0">
              <a:cs typeface="Calibri"/>
            </a:endParaRPr>
          </a:p>
          <a:p>
            <a:pPr lvl="1"/>
            <a:r>
              <a:rPr lang="en-US" dirty="0"/>
              <a:t>Worked with HCDAO and HPD to agree to cancel dismissed case requests. </a:t>
            </a:r>
          </a:p>
          <a:p>
            <a:pPr lvl="2"/>
            <a:r>
              <a:rPr lang="en-US" dirty="0"/>
              <a:t>Process has </a:t>
            </a:r>
            <a:r>
              <a:rPr lang="en-US" b="1" dirty="0">
                <a:solidFill>
                  <a:schemeClr val="accent6"/>
                </a:solidFill>
              </a:rPr>
              <a:t>retired 15% of the total backlog and 30% of the marihuana backlog</a:t>
            </a:r>
            <a:r>
              <a:rPr lang="en-US" dirty="0"/>
              <a:t> since January 2022 (closed 127+ requests, mostly marihuana). </a:t>
            </a:r>
            <a:endParaRPr lang="en-US" dirty="0">
              <a:cs typeface="Calibri"/>
            </a:endParaRPr>
          </a:p>
          <a:p>
            <a:endParaRPr lang="en-US" dirty="0"/>
          </a:p>
          <a:p>
            <a:pPr lvl="1"/>
            <a:endParaRPr lang="en-US" dirty="0"/>
          </a:p>
        </p:txBody>
      </p:sp>
    </p:spTree>
    <p:extLst>
      <p:ext uri="{BB962C8B-B14F-4D97-AF65-F5344CB8AC3E}">
        <p14:creationId xmlns:p14="http://schemas.microsoft.com/office/powerpoint/2010/main" val="4157745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E3FA0-8699-4FF4-8088-1D3619D02885}"/>
              </a:ext>
            </a:extLst>
          </p:cNvPr>
          <p:cNvSpPr>
            <a:spLocks noGrp="1"/>
          </p:cNvSpPr>
          <p:nvPr>
            <p:ph type="title"/>
          </p:nvPr>
        </p:nvSpPr>
        <p:spPr>
          <a:xfrm>
            <a:off x="838200" y="365125"/>
            <a:ext cx="10515600" cy="1325563"/>
          </a:xfrm>
        </p:spPr>
        <p:txBody>
          <a:bodyPr/>
          <a:lstStyle/>
          <a:p>
            <a:r>
              <a:rPr lang="en-US"/>
              <a:t>Challenges in Forensic Sections</a:t>
            </a:r>
          </a:p>
        </p:txBody>
      </p:sp>
      <p:sp>
        <p:nvSpPr>
          <p:cNvPr id="3" name="Content Placeholder 2">
            <a:extLst>
              <a:ext uri="{FF2B5EF4-FFF2-40B4-BE49-F238E27FC236}">
                <a16:creationId xmlns:a16="http://schemas.microsoft.com/office/drawing/2014/main" id="{CC6F5787-BCC1-404D-A6CC-3066C943E680}"/>
              </a:ext>
            </a:extLst>
          </p:cNvPr>
          <p:cNvSpPr>
            <a:spLocks noGrp="1"/>
          </p:cNvSpPr>
          <p:nvPr>
            <p:ph idx="1"/>
          </p:nvPr>
        </p:nvSpPr>
        <p:spPr>
          <a:xfrm>
            <a:off x="838200" y="1825625"/>
            <a:ext cx="10515600" cy="4351338"/>
          </a:xfrm>
        </p:spPr>
        <p:txBody>
          <a:bodyPr vert="horz" lIns="91440" tIns="45720" rIns="91440" bIns="45720" rtlCol="0" anchor="t">
            <a:normAutofit/>
          </a:bodyPr>
          <a:lstStyle/>
          <a:p>
            <a:r>
              <a:rPr lang="en-US" b="1" dirty="0"/>
              <a:t>Digital Multimedia </a:t>
            </a:r>
            <a:endParaRPr lang="en-US" dirty="0"/>
          </a:p>
          <a:p>
            <a:pPr lvl="1"/>
            <a:r>
              <a:rPr lang="en-US" dirty="0"/>
              <a:t>The </a:t>
            </a:r>
            <a:r>
              <a:rPr lang="en-US" b="1" dirty="0">
                <a:solidFill>
                  <a:schemeClr val="accent2">
                    <a:lumMod val="75000"/>
                  </a:schemeClr>
                </a:solidFill>
              </a:rPr>
              <a:t>section lost about 50% of their staff early in 2022</a:t>
            </a:r>
            <a:endParaRPr lang="en-US" b="1" dirty="0">
              <a:solidFill>
                <a:schemeClr val="accent2">
                  <a:lumMod val="75000"/>
                </a:schemeClr>
              </a:solidFill>
              <a:cs typeface="Calibri"/>
            </a:endParaRPr>
          </a:p>
          <a:p>
            <a:pPr lvl="1"/>
            <a:r>
              <a:rPr lang="en-US" dirty="0"/>
              <a:t>Able to hire and sign all the new staff off in cell phone analysis within the year. </a:t>
            </a:r>
          </a:p>
          <a:p>
            <a:pPr lvl="1"/>
            <a:r>
              <a:rPr lang="en-US" dirty="0"/>
              <a:t>A 42% reduction in cell phone requests was seen due to HPD adding their own capacity in cell phone data retrieval.</a:t>
            </a:r>
            <a:endParaRPr lang="en-US" dirty="0">
              <a:cs typeface="Calibri"/>
            </a:endParaRPr>
          </a:p>
          <a:p>
            <a:pPr lvl="1"/>
            <a:r>
              <a:rPr lang="en-US" dirty="0"/>
              <a:t>We are already seeing a </a:t>
            </a:r>
            <a:r>
              <a:rPr lang="en-US" b="1" dirty="0">
                <a:solidFill>
                  <a:schemeClr val="accent6"/>
                </a:solidFill>
              </a:rPr>
              <a:t>21% decrease in the backlog from its highest point </a:t>
            </a:r>
            <a:r>
              <a:rPr lang="en-US" dirty="0"/>
              <a:t>in 2022 (392 May 2022 to 309 Dec 2022). </a:t>
            </a:r>
            <a:endParaRPr lang="en-US" dirty="0">
              <a:cs typeface="Calibri"/>
            </a:endParaRPr>
          </a:p>
          <a:p>
            <a:pPr lvl="1"/>
            <a:endParaRPr lang="en-US" dirty="0"/>
          </a:p>
        </p:txBody>
      </p:sp>
    </p:spTree>
    <p:extLst>
      <p:ext uri="{BB962C8B-B14F-4D97-AF65-F5344CB8AC3E}">
        <p14:creationId xmlns:p14="http://schemas.microsoft.com/office/powerpoint/2010/main" val="3143202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16F28-530C-41C1-B8C5-2C5272E55A5B}"/>
              </a:ext>
            </a:extLst>
          </p:cNvPr>
          <p:cNvSpPr>
            <a:spLocks noGrp="1"/>
          </p:cNvSpPr>
          <p:nvPr>
            <p:ph type="title"/>
          </p:nvPr>
        </p:nvSpPr>
        <p:spPr/>
        <p:txBody>
          <a:bodyPr/>
          <a:lstStyle/>
          <a:p>
            <a:r>
              <a:rPr lang="en-US"/>
              <a:t>Staffing– retention and training</a:t>
            </a:r>
          </a:p>
        </p:txBody>
      </p:sp>
      <p:sp>
        <p:nvSpPr>
          <p:cNvPr id="3" name="Content Placeholder 2">
            <a:extLst>
              <a:ext uri="{FF2B5EF4-FFF2-40B4-BE49-F238E27FC236}">
                <a16:creationId xmlns:a16="http://schemas.microsoft.com/office/drawing/2014/main" id="{979BB888-2906-4FD5-8135-AC9391C335BD}"/>
              </a:ext>
            </a:extLst>
          </p:cNvPr>
          <p:cNvSpPr>
            <a:spLocks noGrp="1"/>
          </p:cNvSpPr>
          <p:nvPr>
            <p:ph sz="half" idx="1"/>
          </p:nvPr>
        </p:nvSpPr>
        <p:spPr/>
        <p:txBody>
          <a:bodyPr/>
          <a:lstStyle/>
          <a:p>
            <a:endParaRPr lang="en-US"/>
          </a:p>
          <a:p>
            <a:r>
              <a:rPr lang="en-US" dirty="0"/>
              <a:t>2-4 years to train a new hire to production</a:t>
            </a:r>
          </a:p>
          <a:p>
            <a:r>
              <a:rPr lang="en-US" dirty="0"/>
              <a:t>$300K to $500K investment to train an analyst</a:t>
            </a:r>
          </a:p>
          <a:p>
            <a:r>
              <a:rPr lang="en-US" dirty="0"/>
              <a:t>Currently more than 20 vacant positions an </a:t>
            </a:r>
            <a:r>
              <a:rPr lang="en-US" dirty="0">
                <a:solidFill>
                  <a:schemeClr val="accent2">
                    <a:lumMod val="75000"/>
                  </a:schemeClr>
                </a:solidFill>
              </a:rPr>
              <a:t>~$10M replacement cost</a:t>
            </a:r>
          </a:p>
        </p:txBody>
      </p:sp>
      <p:graphicFrame>
        <p:nvGraphicFramePr>
          <p:cNvPr id="5" name="Content Placeholder 4">
            <a:extLst>
              <a:ext uri="{FF2B5EF4-FFF2-40B4-BE49-F238E27FC236}">
                <a16:creationId xmlns:a16="http://schemas.microsoft.com/office/drawing/2014/main" id="{7EFA794E-D5DB-4BF4-B522-98D8CF49A241}"/>
              </a:ext>
            </a:extLst>
          </p:cNvPr>
          <p:cNvGraphicFramePr>
            <a:graphicFrameLocks noGrp="1"/>
          </p:cNvGraphicFramePr>
          <p:nvPr>
            <p:ph sz="half" idx="2"/>
            <p:extLst>
              <p:ext uri="{D42A27DB-BD31-4B8C-83A1-F6EECF244321}">
                <p14:modId xmlns:p14="http://schemas.microsoft.com/office/powerpoint/2010/main" val="109928504"/>
              </p:ext>
            </p:extLst>
          </p:nvPr>
        </p:nvGraphicFramePr>
        <p:xfrm>
          <a:off x="6172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92143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90FB8-32FB-4A6B-B155-5F839FFBE10A}"/>
              </a:ext>
            </a:extLst>
          </p:cNvPr>
          <p:cNvSpPr>
            <a:spLocks noGrp="1"/>
          </p:cNvSpPr>
          <p:nvPr>
            <p:ph type="title"/>
          </p:nvPr>
        </p:nvSpPr>
        <p:spPr>
          <a:xfrm>
            <a:off x="2991678" y="2761560"/>
            <a:ext cx="6208643" cy="1325563"/>
          </a:xfrm>
        </p:spPr>
        <p:txBody>
          <a:bodyPr/>
          <a:lstStyle/>
          <a:p>
            <a:r>
              <a:rPr lang="en-US"/>
              <a:t>2023 Priorities and Needs </a:t>
            </a:r>
          </a:p>
        </p:txBody>
      </p:sp>
    </p:spTree>
    <p:extLst>
      <p:ext uri="{BB962C8B-B14F-4D97-AF65-F5344CB8AC3E}">
        <p14:creationId xmlns:p14="http://schemas.microsoft.com/office/powerpoint/2010/main" val="3776464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90FB8-32FB-4A6B-B155-5F839FFBE10A}"/>
              </a:ext>
            </a:extLst>
          </p:cNvPr>
          <p:cNvSpPr>
            <a:spLocks noGrp="1"/>
          </p:cNvSpPr>
          <p:nvPr>
            <p:ph type="title"/>
          </p:nvPr>
        </p:nvSpPr>
        <p:spPr/>
        <p:txBody>
          <a:bodyPr/>
          <a:lstStyle/>
          <a:p>
            <a:r>
              <a:rPr lang="en-US" dirty="0"/>
              <a:t>What are the worries and needs</a:t>
            </a:r>
          </a:p>
        </p:txBody>
      </p:sp>
      <p:sp>
        <p:nvSpPr>
          <p:cNvPr id="3" name="Content Placeholder 2">
            <a:extLst>
              <a:ext uri="{FF2B5EF4-FFF2-40B4-BE49-F238E27FC236}">
                <a16:creationId xmlns:a16="http://schemas.microsoft.com/office/drawing/2014/main" id="{5F0FF326-D576-44A9-ADEC-F08BF99E0C01}"/>
              </a:ext>
            </a:extLst>
          </p:cNvPr>
          <p:cNvSpPr>
            <a:spLocks noGrp="1"/>
          </p:cNvSpPr>
          <p:nvPr>
            <p:ph idx="1"/>
          </p:nvPr>
        </p:nvSpPr>
        <p:spPr/>
        <p:txBody>
          <a:bodyPr>
            <a:normAutofit lnSpcReduction="10000"/>
          </a:bodyPr>
          <a:lstStyle/>
          <a:p>
            <a:r>
              <a:rPr lang="en-US" dirty="0"/>
              <a:t>Resources, resources, resources</a:t>
            </a:r>
          </a:p>
          <a:p>
            <a:pPr lvl="1"/>
            <a:r>
              <a:rPr lang="en-US" dirty="0"/>
              <a:t>All sections are a worry, </a:t>
            </a:r>
            <a:r>
              <a:rPr lang="en-US" b="1" dirty="0">
                <a:solidFill>
                  <a:schemeClr val="accent2">
                    <a:lumMod val="75000"/>
                  </a:schemeClr>
                </a:solidFill>
              </a:rPr>
              <a:t>firearms</a:t>
            </a:r>
            <a:r>
              <a:rPr lang="en-US" dirty="0">
                <a:solidFill>
                  <a:schemeClr val="accent2">
                    <a:lumMod val="75000"/>
                  </a:schemeClr>
                </a:solidFill>
              </a:rPr>
              <a:t>, </a:t>
            </a:r>
            <a:r>
              <a:rPr lang="en-US" b="1" dirty="0">
                <a:solidFill>
                  <a:schemeClr val="accent2">
                    <a:lumMod val="75000"/>
                  </a:schemeClr>
                </a:solidFill>
              </a:rPr>
              <a:t>forensic biology</a:t>
            </a:r>
            <a:r>
              <a:rPr lang="en-US" dirty="0">
                <a:solidFill>
                  <a:schemeClr val="accent2">
                    <a:lumMod val="75000"/>
                  </a:schemeClr>
                </a:solidFill>
              </a:rPr>
              <a:t> </a:t>
            </a:r>
            <a:r>
              <a:rPr lang="en-US" dirty="0"/>
              <a:t>and </a:t>
            </a:r>
            <a:r>
              <a:rPr lang="en-US" b="1" dirty="0">
                <a:solidFill>
                  <a:schemeClr val="accent2">
                    <a:lumMod val="75000"/>
                  </a:schemeClr>
                </a:solidFill>
              </a:rPr>
              <a:t>CSU</a:t>
            </a:r>
            <a:r>
              <a:rPr lang="en-US" dirty="0"/>
              <a:t> are particularly worrying. None are scaled for the need now, much less future</a:t>
            </a:r>
          </a:p>
          <a:p>
            <a:pPr lvl="1"/>
            <a:r>
              <a:rPr lang="en-US" dirty="0"/>
              <a:t>HFSC at </a:t>
            </a:r>
            <a:r>
              <a:rPr lang="en-US" b="1" dirty="0">
                <a:solidFill>
                  <a:schemeClr val="accent6"/>
                </a:solidFill>
              </a:rPr>
              <a:t>~$950/request</a:t>
            </a:r>
            <a:r>
              <a:rPr lang="en-US" dirty="0"/>
              <a:t>. Better than most of Texas. </a:t>
            </a:r>
            <a:r>
              <a:rPr lang="en-US" b="1" dirty="0">
                <a:solidFill>
                  <a:schemeClr val="accent2">
                    <a:lumMod val="75000"/>
                  </a:schemeClr>
                </a:solidFill>
              </a:rPr>
              <a:t>Still at least 20% low </a:t>
            </a:r>
            <a:r>
              <a:rPr lang="en-US" dirty="0"/>
              <a:t>of national estimates ($1,203/request). </a:t>
            </a:r>
          </a:p>
          <a:p>
            <a:pPr lvl="1"/>
            <a:r>
              <a:rPr lang="en-US" dirty="0"/>
              <a:t>HFSC </a:t>
            </a:r>
            <a:r>
              <a:rPr lang="en-US" b="1" dirty="0">
                <a:solidFill>
                  <a:schemeClr val="accent6"/>
                </a:solidFill>
              </a:rPr>
              <a:t>completed 28,134 requests </a:t>
            </a:r>
            <a:r>
              <a:rPr lang="en-US" dirty="0"/>
              <a:t>in 2022. Based on per capita request estimates nationally, </a:t>
            </a:r>
            <a:r>
              <a:rPr lang="en-US" b="1" dirty="0">
                <a:solidFill>
                  <a:schemeClr val="accent2">
                    <a:lumMod val="75000"/>
                  </a:schemeClr>
                </a:solidFill>
              </a:rPr>
              <a:t>need to be capable of about 45,000/year</a:t>
            </a:r>
          </a:p>
          <a:p>
            <a:r>
              <a:rPr lang="en-US" dirty="0"/>
              <a:t>Accelerating court demand</a:t>
            </a:r>
          </a:p>
          <a:p>
            <a:pPr lvl="1"/>
            <a:r>
              <a:rPr lang="en-US" dirty="0"/>
              <a:t>County COVID relief has expanded court demand</a:t>
            </a:r>
          </a:p>
          <a:p>
            <a:pPr lvl="1"/>
            <a:r>
              <a:rPr lang="en-US" dirty="0"/>
              <a:t>Turnover at the DA’s office means </a:t>
            </a:r>
            <a:r>
              <a:rPr lang="en-US"/>
              <a:t>increased demand on the lab</a:t>
            </a:r>
            <a:endParaRPr lang="en-US" dirty="0"/>
          </a:p>
          <a:p>
            <a:pPr lvl="1"/>
            <a:r>
              <a:rPr lang="en-US" dirty="0"/>
              <a:t>Document production and delivery becoming paralytic</a:t>
            </a:r>
          </a:p>
          <a:p>
            <a:pPr lvl="1"/>
            <a:r>
              <a:rPr lang="en-US" dirty="0"/>
              <a:t>Court backlog will keep this pressure in place for years</a:t>
            </a:r>
          </a:p>
          <a:p>
            <a:pPr lvl="1"/>
            <a:endParaRPr lang="en-US" dirty="0"/>
          </a:p>
          <a:p>
            <a:pPr lvl="1"/>
            <a:endParaRPr lang="en-US" dirty="0"/>
          </a:p>
          <a:p>
            <a:endParaRPr lang="en-US" dirty="0"/>
          </a:p>
        </p:txBody>
      </p:sp>
    </p:spTree>
    <p:extLst>
      <p:ext uri="{BB962C8B-B14F-4D97-AF65-F5344CB8AC3E}">
        <p14:creationId xmlns:p14="http://schemas.microsoft.com/office/powerpoint/2010/main" val="4094501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58B3A-76E2-475C-A05C-BC44223562BF}"/>
              </a:ext>
            </a:extLst>
          </p:cNvPr>
          <p:cNvSpPr>
            <a:spLocks noGrp="1"/>
          </p:cNvSpPr>
          <p:nvPr>
            <p:ph type="title"/>
          </p:nvPr>
        </p:nvSpPr>
        <p:spPr/>
        <p:txBody>
          <a:bodyPr/>
          <a:lstStyle/>
          <a:p>
            <a:r>
              <a:rPr lang="en-US" dirty="0"/>
              <a:t>Options</a:t>
            </a:r>
          </a:p>
        </p:txBody>
      </p:sp>
      <p:sp>
        <p:nvSpPr>
          <p:cNvPr id="3" name="Content Placeholder 2">
            <a:extLst>
              <a:ext uri="{FF2B5EF4-FFF2-40B4-BE49-F238E27FC236}">
                <a16:creationId xmlns:a16="http://schemas.microsoft.com/office/drawing/2014/main" id="{B383C11A-E2A8-431F-8A83-CEB263C4F6AA}"/>
              </a:ext>
            </a:extLst>
          </p:cNvPr>
          <p:cNvSpPr>
            <a:spLocks noGrp="1"/>
          </p:cNvSpPr>
          <p:nvPr>
            <p:ph idx="1"/>
          </p:nvPr>
        </p:nvSpPr>
        <p:spPr/>
        <p:txBody>
          <a:bodyPr vert="horz" lIns="91440" tIns="45720" rIns="91440" bIns="45720" rtlCol="0" anchor="t">
            <a:normAutofit/>
          </a:bodyPr>
          <a:lstStyle/>
          <a:p>
            <a:r>
              <a:rPr lang="en-US" dirty="0"/>
              <a:t>Additional ARPA money from city for possible strategies	</a:t>
            </a:r>
          </a:p>
          <a:p>
            <a:r>
              <a:rPr lang="en-US" dirty="0"/>
              <a:t>FY24 budget</a:t>
            </a:r>
          </a:p>
          <a:p>
            <a:pPr lvl="1"/>
            <a:r>
              <a:rPr lang="en-US" dirty="0"/>
              <a:t>Additional personnel in firearms, CSU, toxicology and FBIO</a:t>
            </a:r>
          </a:p>
          <a:p>
            <a:pPr lvl="1"/>
            <a:r>
              <a:rPr lang="en-US" dirty="0"/>
              <a:t>Capital expenditures that have been delayed</a:t>
            </a:r>
          </a:p>
          <a:p>
            <a:pPr lvl="1"/>
            <a:r>
              <a:rPr lang="en-US" dirty="0"/>
              <a:t>Need a route to sustained cost of additional personnel</a:t>
            </a:r>
          </a:p>
          <a:p>
            <a:pPr lvl="2"/>
            <a:r>
              <a:rPr lang="en-US" dirty="0"/>
              <a:t>Very long path to training</a:t>
            </a:r>
          </a:p>
          <a:p>
            <a:pPr lvl="2"/>
            <a:r>
              <a:rPr lang="en-US" dirty="0"/>
              <a:t>Very long path to recruiting</a:t>
            </a:r>
          </a:p>
          <a:p>
            <a:pPr lvl="2"/>
            <a:r>
              <a:rPr lang="en-US" dirty="0"/>
              <a:t>Retention is a challenge</a:t>
            </a:r>
          </a:p>
          <a:p>
            <a:pPr lvl="1"/>
            <a:endParaRPr lang="en-US" dirty="0"/>
          </a:p>
        </p:txBody>
      </p:sp>
    </p:spTree>
    <p:extLst>
      <p:ext uri="{BB962C8B-B14F-4D97-AF65-F5344CB8AC3E}">
        <p14:creationId xmlns:p14="http://schemas.microsoft.com/office/powerpoint/2010/main" val="463617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4904D-515F-4617-A820-EC27E3556B9F}"/>
              </a:ext>
            </a:extLst>
          </p:cNvPr>
          <p:cNvSpPr>
            <a:spLocks noGrp="1"/>
          </p:cNvSpPr>
          <p:nvPr>
            <p:ph type="title"/>
          </p:nvPr>
        </p:nvSpPr>
        <p:spPr/>
        <p:txBody>
          <a:bodyPr/>
          <a:lstStyle/>
          <a:p>
            <a:r>
              <a:rPr lang="en-US" dirty="0"/>
              <a:t>Property and Evidence – another strategy</a:t>
            </a:r>
          </a:p>
        </p:txBody>
      </p:sp>
      <p:sp>
        <p:nvSpPr>
          <p:cNvPr id="5" name="Text Placeholder 4">
            <a:extLst>
              <a:ext uri="{FF2B5EF4-FFF2-40B4-BE49-F238E27FC236}">
                <a16:creationId xmlns:a16="http://schemas.microsoft.com/office/drawing/2014/main" id="{AFC5D49D-A3B6-4471-9A6D-0B5CD4E76599}"/>
              </a:ext>
            </a:extLst>
          </p:cNvPr>
          <p:cNvSpPr>
            <a:spLocks noGrp="1"/>
          </p:cNvSpPr>
          <p:nvPr>
            <p:ph type="body" idx="1"/>
          </p:nvPr>
        </p:nvSpPr>
        <p:spPr/>
        <p:txBody>
          <a:bodyPr/>
          <a:lstStyle/>
          <a:p>
            <a:r>
              <a:rPr lang="en-US" dirty="0"/>
              <a:t>Challenges</a:t>
            </a:r>
          </a:p>
        </p:txBody>
      </p:sp>
      <p:sp>
        <p:nvSpPr>
          <p:cNvPr id="3" name="Content Placeholder 2">
            <a:extLst>
              <a:ext uri="{FF2B5EF4-FFF2-40B4-BE49-F238E27FC236}">
                <a16:creationId xmlns:a16="http://schemas.microsoft.com/office/drawing/2014/main" id="{D3E4B4E4-8E15-4AF3-B328-AD8B7DB02E92}"/>
              </a:ext>
            </a:extLst>
          </p:cNvPr>
          <p:cNvSpPr>
            <a:spLocks noGrp="1"/>
          </p:cNvSpPr>
          <p:nvPr>
            <p:ph sz="half" idx="2"/>
          </p:nvPr>
        </p:nvSpPr>
        <p:spPr/>
        <p:txBody>
          <a:bodyPr>
            <a:normAutofit lnSpcReduction="10000"/>
          </a:bodyPr>
          <a:lstStyle/>
          <a:p>
            <a:r>
              <a:rPr lang="en-US" dirty="0"/>
              <a:t>Property and evidence management is challenging for HPD (and everyone)</a:t>
            </a:r>
          </a:p>
          <a:p>
            <a:r>
              <a:rPr lang="en-US" dirty="0"/>
              <a:t>Dangers of drug storage</a:t>
            </a:r>
          </a:p>
          <a:p>
            <a:r>
              <a:rPr lang="en-US" dirty="0"/>
              <a:t>Evidence quality for the rest of the system</a:t>
            </a:r>
          </a:p>
          <a:p>
            <a:r>
              <a:rPr lang="en-US" dirty="0"/>
              <a:t>Inefficiencies system wide that need focus to solve</a:t>
            </a:r>
          </a:p>
        </p:txBody>
      </p:sp>
      <p:sp>
        <p:nvSpPr>
          <p:cNvPr id="6" name="Text Placeholder 5">
            <a:extLst>
              <a:ext uri="{FF2B5EF4-FFF2-40B4-BE49-F238E27FC236}">
                <a16:creationId xmlns:a16="http://schemas.microsoft.com/office/drawing/2014/main" id="{7849455A-CB4B-4B48-8AE2-D828BF4645F1}"/>
              </a:ext>
            </a:extLst>
          </p:cNvPr>
          <p:cNvSpPr>
            <a:spLocks noGrp="1"/>
          </p:cNvSpPr>
          <p:nvPr>
            <p:ph type="body" sz="quarter" idx="3"/>
          </p:nvPr>
        </p:nvSpPr>
        <p:spPr/>
        <p:txBody>
          <a:bodyPr/>
          <a:lstStyle/>
          <a:p>
            <a:r>
              <a:rPr lang="en-US" dirty="0"/>
              <a:t>Opportunity</a:t>
            </a:r>
          </a:p>
        </p:txBody>
      </p:sp>
      <p:sp>
        <p:nvSpPr>
          <p:cNvPr id="4" name="Content Placeholder 3">
            <a:extLst>
              <a:ext uri="{FF2B5EF4-FFF2-40B4-BE49-F238E27FC236}">
                <a16:creationId xmlns:a16="http://schemas.microsoft.com/office/drawing/2014/main" id="{3895D755-E132-49D7-A0D9-43F9562E2C2C}"/>
              </a:ext>
            </a:extLst>
          </p:cNvPr>
          <p:cNvSpPr>
            <a:spLocks noGrp="1"/>
          </p:cNvSpPr>
          <p:nvPr>
            <p:ph sz="quarter" idx="4"/>
          </p:nvPr>
        </p:nvSpPr>
        <p:spPr/>
        <p:txBody>
          <a:bodyPr>
            <a:normAutofit lnSpcReduction="10000"/>
          </a:bodyPr>
          <a:lstStyle/>
          <a:p>
            <a:r>
              <a:rPr lang="en-US" dirty="0"/>
              <a:t>Transition property and evidence to HFSC</a:t>
            </a:r>
          </a:p>
          <a:p>
            <a:r>
              <a:rPr lang="en-US" dirty="0"/>
              <a:t>Expand footprint in 500 Jefferson</a:t>
            </a:r>
          </a:p>
          <a:p>
            <a:pPr lvl="1"/>
            <a:r>
              <a:rPr lang="en-US" dirty="0"/>
              <a:t>Cost effective storage designed for the hazards</a:t>
            </a:r>
          </a:p>
          <a:p>
            <a:pPr lvl="1"/>
            <a:r>
              <a:rPr lang="en-US" dirty="0"/>
              <a:t>Personnel space</a:t>
            </a:r>
          </a:p>
          <a:p>
            <a:r>
              <a:rPr lang="en-US" dirty="0"/>
              <a:t>Seek efficiencies over time that then fund lab system expansion</a:t>
            </a:r>
          </a:p>
        </p:txBody>
      </p:sp>
    </p:spTree>
    <p:extLst>
      <p:ext uri="{BB962C8B-B14F-4D97-AF65-F5344CB8AC3E}">
        <p14:creationId xmlns:p14="http://schemas.microsoft.com/office/powerpoint/2010/main" val="56490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l="5000" t="9345" r="25000" b="30163"/>
          <a:stretch/>
        </p:blipFill>
        <p:spPr>
          <a:xfrm>
            <a:off x="323051" y="350855"/>
            <a:ext cx="11211451" cy="6156289"/>
          </a:xfrm>
          <a:prstGeom prst="rect">
            <a:avLst/>
          </a:prstGeom>
        </p:spPr>
      </p:pic>
    </p:spTree>
    <p:extLst>
      <p:ext uri="{BB962C8B-B14F-4D97-AF65-F5344CB8AC3E}">
        <p14:creationId xmlns:p14="http://schemas.microsoft.com/office/powerpoint/2010/main" val="4087871776"/>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317FE-F3A3-4DC2-8ED3-AE3DEF6DC6C4}"/>
              </a:ext>
            </a:extLst>
          </p:cNvPr>
          <p:cNvSpPr>
            <a:spLocks noGrp="1"/>
          </p:cNvSpPr>
          <p:nvPr>
            <p:ph type="title"/>
          </p:nvPr>
        </p:nvSpPr>
        <p:spPr/>
        <p:txBody>
          <a:bodyPr/>
          <a:lstStyle/>
          <a:p>
            <a:r>
              <a:rPr lang="en-US"/>
              <a:t>Forensics in Texas</a:t>
            </a:r>
          </a:p>
        </p:txBody>
      </p:sp>
      <p:sp>
        <p:nvSpPr>
          <p:cNvPr id="3" name="Content Placeholder 2">
            <a:extLst>
              <a:ext uri="{FF2B5EF4-FFF2-40B4-BE49-F238E27FC236}">
                <a16:creationId xmlns:a16="http://schemas.microsoft.com/office/drawing/2014/main" id="{3D430028-8353-4B66-81CE-30CBE1836E31}"/>
              </a:ext>
            </a:extLst>
          </p:cNvPr>
          <p:cNvSpPr>
            <a:spLocks noGrp="1"/>
          </p:cNvSpPr>
          <p:nvPr>
            <p:ph idx="1"/>
          </p:nvPr>
        </p:nvSpPr>
        <p:spPr/>
        <p:txBody>
          <a:bodyPr/>
          <a:lstStyle/>
          <a:p>
            <a:r>
              <a:rPr lang="en-US" dirty="0"/>
              <a:t>Statewide roughly $140M/year funded to labs. This is </a:t>
            </a:r>
            <a:r>
              <a:rPr lang="en-US" b="1" dirty="0">
                <a:solidFill>
                  <a:schemeClr val="accent2">
                    <a:lumMod val="75000"/>
                  </a:schemeClr>
                </a:solidFill>
              </a:rPr>
              <a:t>less than 1/3 of the need</a:t>
            </a:r>
            <a:r>
              <a:rPr lang="en-US" dirty="0"/>
              <a:t> compared to national statistics.</a:t>
            </a:r>
          </a:p>
          <a:p>
            <a:r>
              <a:rPr lang="en-US" dirty="0"/>
              <a:t>Roughly 200,000 requests received annually. </a:t>
            </a:r>
            <a:r>
              <a:rPr lang="en-US" b="1" dirty="0">
                <a:solidFill>
                  <a:schemeClr val="accent2">
                    <a:lumMod val="75000"/>
                  </a:schemeClr>
                </a:solidFill>
              </a:rPr>
              <a:t>Less than half what is expected per capita</a:t>
            </a:r>
            <a:r>
              <a:rPr lang="en-US" dirty="0"/>
              <a:t>. </a:t>
            </a:r>
          </a:p>
          <a:p>
            <a:r>
              <a:rPr lang="en-US" dirty="0"/>
              <a:t>Texas public labs employ about 1,300 personnel with about 80% of those directly involved in case work</a:t>
            </a:r>
          </a:p>
          <a:p>
            <a:r>
              <a:rPr lang="en-US" dirty="0"/>
              <a:t>Average in Texas is </a:t>
            </a:r>
            <a:r>
              <a:rPr lang="en-US" b="1" dirty="0">
                <a:solidFill>
                  <a:schemeClr val="accent2">
                    <a:lumMod val="75000"/>
                  </a:schemeClr>
                </a:solidFill>
              </a:rPr>
              <a:t>~$650/request</a:t>
            </a:r>
            <a:r>
              <a:rPr lang="en-US" b="1" dirty="0"/>
              <a:t> </a:t>
            </a:r>
          </a:p>
          <a:p>
            <a:pPr lvl="1"/>
            <a:r>
              <a:rPr lang="en-US" b="1" i="1" dirty="0"/>
              <a:t>Minimum</a:t>
            </a:r>
            <a:r>
              <a:rPr lang="en-US" dirty="0"/>
              <a:t> average needed estimate </a:t>
            </a:r>
            <a:r>
              <a:rPr lang="en-US" dirty="0">
                <a:solidFill>
                  <a:schemeClr val="accent1">
                    <a:lumMod val="75000"/>
                  </a:schemeClr>
                </a:solidFill>
              </a:rPr>
              <a:t>$1,203/request</a:t>
            </a:r>
          </a:p>
          <a:p>
            <a:endParaRPr lang="en-US" dirty="0"/>
          </a:p>
        </p:txBody>
      </p:sp>
      <p:sp>
        <p:nvSpPr>
          <p:cNvPr id="5" name="TextBox 4">
            <a:extLst>
              <a:ext uri="{FF2B5EF4-FFF2-40B4-BE49-F238E27FC236}">
                <a16:creationId xmlns:a16="http://schemas.microsoft.com/office/drawing/2014/main" id="{167370B4-21CB-467E-A28B-80D8A3749DE8}"/>
              </a:ext>
            </a:extLst>
          </p:cNvPr>
          <p:cNvSpPr txBox="1"/>
          <p:nvPr/>
        </p:nvSpPr>
        <p:spPr>
          <a:xfrm>
            <a:off x="5606143" y="6262043"/>
            <a:ext cx="6096000" cy="261610"/>
          </a:xfrm>
          <a:prstGeom prst="rect">
            <a:avLst/>
          </a:prstGeom>
          <a:noFill/>
        </p:spPr>
        <p:txBody>
          <a:bodyPr wrap="square">
            <a:spAutoFit/>
          </a:bodyPr>
          <a:lstStyle/>
          <a:p>
            <a:r>
              <a:rPr lang="en-US" sz="1100" u="sng" dirty="0">
                <a:solidFill>
                  <a:srgbClr val="0000FF"/>
                </a:solidFill>
                <a:effectLst/>
                <a:latin typeface="Times New Roman" panose="02020603050405020304" pitchFamily="18" charset="0"/>
                <a:ea typeface="Times New Roman" panose="02020603050405020304" pitchFamily="18" charset="0"/>
                <a:hlinkClick r:id="rId2"/>
              </a:rPr>
              <a:t>Project FORESIGHT Annual Report, 2020-2021 (wvu.edu)</a:t>
            </a:r>
            <a:r>
              <a:rPr lang="en-US" sz="1100" dirty="0">
                <a:effectLst/>
                <a:latin typeface="Times New Roman" panose="02020603050405020304" pitchFamily="18" charset="0"/>
                <a:ea typeface="Times New Roman" panose="02020603050405020304" pitchFamily="18" charset="0"/>
              </a:rPr>
              <a:t>, </a:t>
            </a:r>
            <a:endParaRPr lang="en-US" sz="2800" dirty="0"/>
          </a:p>
        </p:txBody>
      </p:sp>
      <p:sp>
        <p:nvSpPr>
          <p:cNvPr id="7" name="TextBox 6">
            <a:extLst>
              <a:ext uri="{FF2B5EF4-FFF2-40B4-BE49-F238E27FC236}">
                <a16:creationId xmlns:a16="http://schemas.microsoft.com/office/drawing/2014/main" id="{72D7FCF0-46E5-49FB-8602-58BFF0200448}"/>
              </a:ext>
            </a:extLst>
          </p:cNvPr>
          <p:cNvSpPr txBox="1"/>
          <p:nvPr/>
        </p:nvSpPr>
        <p:spPr>
          <a:xfrm>
            <a:off x="5606143" y="5831156"/>
            <a:ext cx="6096000" cy="430887"/>
          </a:xfrm>
          <a:prstGeom prst="rect">
            <a:avLst/>
          </a:prstGeom>
          <a:noFill/>
        </p:spPr>
        <p:txBody>
          <a:bodyPr wrap="square">
            <a:spAutoFit/>
          </a:bodyPr>
          <a:lstStyle/>
          <a:p>
            <a:r>
              <a:rPr lang="en-US" sz="1100" u="sng" dirty="0">
                <a:solidFill>
                  <a:srgbClr val="0000FF"/>
                </a:solidFill>
                <a:effectLst/>
                <a:latin typeface="Times New Roman" panose="02020603050405020304" pitchFamily="18" charset="0"/>
                <a:ea typeface="Times New Roman" panose="02020603050405020304" pitchFamily="18" charset="0"/>
                <a:hlinkClick r:id="rId3"/>
              </a:rPr>
              <a:t>Report to Congress: Needs Assessment of Forensic Laboratories and Medical Examiner/Coroner Offices (ojp.gov)</a:t>
            </a:r>
            <a:r>
              <a:rPr lang="en-US" sz="1100" dirty="0">
                <a:effectLst/>
                <a:latin typeface="Times New Roman" panose="02020603050405020304" pitchFamily="18" charset="0"/>
                <a:ea typeface="Times New Roman" panose="02020603050405020304" pitchFamily="18" charset="0"/>
              </a:rPr>
              <a:t>, May 2020, </a:t>
            </a:r>
            <a:endParaRPr lang="en-US" sz="1100" dirty="0"/>
          </a:p>
        </p:txBody>
      </p:sp>
    </p:spTree>
    <p:extLst>
      <p:ext uri="{BB962C8B-B14F-4D97-AF65-F5344CB8AC3E}">
        <p14:creationId xmlns:p14="http://schemas.microsoft.com/office/powerpoint/2010/main" val="2862947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E3FA0-8699-4FF4-8088-1D3619D02885}"/>
              </a:ext>
            </a:extLst>
          </p:cNvPr>
          <p:cNvSpPr>
            <a:spLocks noGrp="1"/>
          </p:cNvSpPr>
          <p:nvPr>
            <p:ph type="title"/>
          </p:nvPr>
        </p:nvSpPr>
        <p:spPr>
          <a:xfrm>
            <a:off x="3532809" y="2750516"/>
            <a:ext cx="5126383" cy="1347649"/>
          </a:xfrm>
        </p:spPr>
        <p:txBody>
          <a:bodyPr/>
          <a:lstStyle/>
          <a:p>
            <a:r>
              <a:rPr lang="en-US"/>
              <a:t>Progress in 2022</a:t>
            </a:r>
          </a:p>
        </p:txBody>
      </p:sp>
    </p:spTree>
    <p:extLst>
      <p:ext uri="{BB962C8B-B14F-4D97-AF65-F5344CB8AC3E}">
        <p14:creationId xmlns:p14="http://schemas.microsoft.com/office/powerpoint/2010/main" val="1168803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9" y="450221"/>
            <a:ext cx="3639311" cy="3387645"/>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00A0374-92E9-4D98-90A2-F6375CDC7A1A}"/>
              </a:ext>
            </a:extLst>
          </p:cNvPr>
          <p:cNvSpPr>
            <a:spLocks noGrp="1"/>
          </p:cNvSpPr>
          <p:nvPr>
            <p:ph type="title"/>
          </p:nvPr>
        </p:nvSpPr>
        <p:spPr>
          <a:xfrm>
            <a:off x="774701" y="761999"/>
            <a:ext cx="3054640" cy="2692564"/>
          </a:xfrm>
        </p:spPr>
        <p:txBody>
          <a:bodyPr>
            <a:normAutofit/>
          </a:bodyPr>
          <a:lstStyle/>
          <a:p>
            <a:r>
              <a:rPr lang="en-US" sz="3600" dirty="0">
                <a:solidFill>
                  <a:srgbClr val="FFFFFF"/>
                </a:solidFill>
              </a:rPr>
              <a:t>Backlog progress</a:t>
            </a:r>
          </a:p>
        </p:txBody>
      </p:sp>
      <p:sp>
        <p:nvSpPr>
          <p:cNvPr id="13" name="Rectangle 12">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63362" y="446007"/>
            <a:ext cx="5841454" cy="33876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B3151A5-B70B-40B0-BCCA-9D5BE4B8F3C7}"/>
              </a:ext>
            </a:extLst>
          </p:cNvPr>
          <p:cNvSpPr>
            <a:spLocks noGrp="1"/>
          </p:cNvSpPr>
          <p:nvPr>
            <p:ph idx="1"/>
          </p:nvPr>
        </p:nvSpPr>
        <p:spPr>
          <a:xfrm>
            <a:off x="4684424" y="761999"/>
            <a:ext cx="5067629" cy="2692563"/>
          </a:xfrm>
        </p:spPr>
        <p:txBody>
          <a:bodyPr anchor="ctr">
            <a:normAutofit/>
          </a:bodyPr>
          <a:lstStyle/>
          <a:p>
            <a:r>
              <a:rPr lang="en-US" sz="2000" dirty="0"/>
              <a:t>Overall backlog at HFSC </a:t>
            </a:r>
            <a:r>
              <a:rPr lang="en-US" sz="2000" b="1" dirty="0">
                <a:solidFill>
                  <a:schemeClr val="accent6"/>
                </a:solidFill>
              </a:rPr>
              <a:t>decreased by 20%</a:t>
            </a:r>
          </a:p>
          <a:p>
            <a:r>
              <a:rPr lang="en-US" sz="2000" dirty="0"/>
              <a:t>Latent print backlog </a:t>
            </a:r>
            <a:r>
              <a:rPr lang="en-US" sz="2000" b="1" dirty="0">
                <a:solidFill>
                  <a:schemeClr val="accent6"/>
                </a:solidFill>
              </a:rPr>
              <a:t>reduced by 58% </a:t>
            </a:r>
          </a:p>
          <a:p>
            <a:r>
              <a:rPr lang="en-US" sz="2000" dirty="0"/>
              <a:t>CSU backlog </a:t>
            </a:r>
            <a:r>
              <a:rPr lang="en-US" sz="2000" b="1" dirty="0">
                <a:solidFill>
                  <a:schemeClr val="accent6"/>
                </a:solidFill>
              </a:rPr>
              <a:t>reduced by 92% </a:t>
            </a:r>
          </a:p>
          <a:p>
            <a:r>
              <a:rPr lang="en-US" sz="2000" dirty="0"/>
              <a:t>Drug Toxicology backlog </a:t>
            </a:r>
            <a:r>
              <a:rPr lang="en-US" sz="2000" b="1" dirty="0">
                <a:solidFill>
                  <a:schemeClr val="accent6"/>
                </a:solidFill>
              </a:rPr>
              <a:t>reduced by 29% </a:t>
            </a:r>
          </a:p>
        </p:txBody>
      </p:sp>
      <p:sp>
        <p:nvSpPr>
          <p:cNvPr id="15" name="Rectangle 14">
            <a:extLst>
              <a:ext uri="{FF2B5EF4-FFF2-40B4-BE49-F238E27FC236}">
                <a16:creationId xmlns:a16="http://schemas.microsoft.com/office/drawing/2014/main" id="{64C1ECFF-79D4-4304-8755-639B1BB1E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67273" y="446007"/>
            <a:ext cx="1438858" cy="1623110"/>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7" name="Rectangle 16">
            <a:extLst>
              <a:ext uri="{FF2B5EF4-FFF2-40B4-BE49-F238E27FC236}">
                <a16:creationId xmlns:a16="http://schemas.microsoft.com/office/drawing/2014/main" id="{05CC4153-3F0D-4F4C-8F12-E8FC3FA40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67273" y="2210542"/>
            <a:ext cx="1438858" cy="1623110"/>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9" name="Rectangle 18">
            <a:extLst>
              <a:ext uri="{FF2B5EF4-FFF2-40B4-BE49-F238E27FC236}">
                <a16:creationId xmlns:a16="http://schemas.microsoft.com/office/drawing/2014/main" id="{B2F732C5-48D9-4589-AE9D-73D8F453A6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005072"/>
            <a:ext cx="3639312" cy="2404872"/>
          </a:xfrm>
          <a:prstGeom prst="rect">
            <a:avLst/>
          </a:prstGeom>
          <a:solidFill>
            <a:srgbClr val="4472C3">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4332B7BA-AF3F-4310-B5AB-6BC4193FF7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8902" y="4005072"/>
            <a:ext cx="3639312" cy="2404872"/>
          </a:xfrm>
          <a:prstGeom prst="rect">
            <a:avLst/>
          </a:prstGeom>
          <a:solidFill>
            <a:srgbClr val="4472C3">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7F4ACD48-6A1E-4030-B317-B257628EA1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5008" y="4005072"/>
            <a:ext cx="3639312" cy="2404872"/>
          </a:xfrm>
          <a:prstGeom prst="rect">
            <a:avLst/>
          </a:prstGeom>
          <a:solidFill>
            <a:srgbClr val="4472C3">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5DB69B16-4E7F-4C45-8EFE-FFDF39C5139E}"/>
              </a:ext>
            </a:extLst>
          </p:cNvPr>
          <p:cNvPicPr>
            <a:picLocks noChangeAspect="1"/>
          </p:cNvPicPr>
          <p:nvPr/>
        </p:nvPicPr>
        <p:blipFill>
          <a:blip r:embed="rId3"/>
          <a:stretch>
            <a:fillRect/>
          </a:stretch>
        </p:blipFill>
        <p:spPr>
          <a:xfrm>
            <a:off x="575044" y="4100978"/>
            <a:ext cx="3413340" cy="2212848"/>
          </a:xfrm>
          <a:prstGeom prst="rect">
            <a:avLst/>
          </a:prstGeom>
        </p:spPr>
      </p:pic>
      <p:pic>
        <p:nvPicPr>
          <p:cNvPr id="8" name="Picture 7">
            <a:extLst>
              <a:ext uri="{FF2B5EF4-FFF2-40B4-BE49-F238E27FC236}">
                <a16:creationId xmlns:a16="http://schemas.microsoft.com/office/drawing/2014/main" id="{34A96F65-D7EC-4CE7-9791-A866866DC10F}"/>
              </a:ext>
            </a:extLst>
          </p:cNvPr>
          <p:cNvPicPr>
            <a:picLocks/>
          </p:cNvPicPr>
          <p:nvPr/>
        </p:nvPicPr>
        <p:blipFill>
          <a:blip r:embed="rId4"/>
          <a:stretch>
            <a:fillRect/>
          </a:stretch>
        </p:blipFill>
        <p:spPr>
          <a:xfrm>
            <a:off x="4373202" y="4101190"/>
            <a:ext cx="3410712" cy="2212636"/>
          </a:xfrm>
          <a:prstGeom prst="rect">
            <a:avLst/>
          </a:prstGeom>
        </p:spPr>
      </p:pic>
      <p:pic>
        <p:nvPicPr>
          <p:cNvPr id="9" name="Picture 8">
            <a:extLst>
              <a:ext uri="{FF2B5EF4-FFF2-40B4-BE49-F238E27FC236}">
                <a16:creationId xmlns:a16="http://schemas.microsoft.com/office/drawing/2014/main" id="{FABFAF49-D0E3-419A-8AD3-52E128167495}"/>
              </a:ext>
            </a:extLst>
          </p:cNvPr>
          <p:cNvPicPr>
            <a:picLocks noChangeAspect="1"/>
          </p:cNvPicPr>
          <p:nvPr/>
        </p:nvPicPr>
        <p:blipFill>
          <a:blip r:embed="rId5"/>
          <a:stretch>
            <a:fillRect/>
          </a:stretch>
        </p:blipFill>
        <p:spPr>
          <a:xfrm>
            <a:off x="8178828" y="4100978"/>
            <a:ext cx="3411671" cy="2212848"/>
          </a:xfrm>
          <a:prstGeom prst="rect">
            <a:avLst/>
          </a:prstGeom>
        </p:spPr>
      </p:pic>
      <p:sp>
        <p:nvSpPr>
          <p:cNvPr id="4" name="TextBox 3">
            <a:extLst>
              <a:ext uri="{FF2B5EF4-FFF2-40B4-BE49-F238E27FC236}">
                <a16:creationId xmlns:a16="http://schemas.microsoft.com/office/drawing/2014/main" id="{E6F94D9C-F226-4053-9EF8-31123C01DA90}"/>
              </a:ext>
            </a:extLst>
          </p:cNvPr>
          <p:cNvSpPr txBox="1"/>
          <p:nvPr/>
        </p:nvSpPr>
        <p:spPr>
          <a:xfrm>
            <a:off x="2947413" y="6488668"/>
            <a:ext cx="6297173" cy="369332"/>
          </a:xfrm>
          <a:prstGeom prst="rect">
            <a:avLst/>
          </a:prstGeom>
          <a:noFill/>
        </p:spPr>
        <p:txBody>
          <a:bodyPr wrap="none" rtlCol="0">
            <a:spAutoFit/>
          </a:bodyPr>
          <a:lstStyle/>
          <a:p>
            <a:r>
              <a:rPr lang="en-US" dirty="0"/>
              <a:t>“Backlog” means more than 30 days old from the time of request</a:t>
            </a:r>
          </a:p>
        </p:txBody>
      </p:sp>
    </p:spTree>
    <p:extLst>
      <p:ext uri="{BB962C8B-B14F-4D97-AF65-F5344CB8AC3E}">
        <p14:creationId xmlns:p14="http://schemas.microsoft.com/office/powerpoint/2010/main" val="3537573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E3C54-292F-4378-BBF0-F2866D885FE3}"/>
              </a:ext>
            </a:extLst>
          </p:cNvPr>
          <p:cNvSpPr>
            <a:spLocks noGrp="1"/>
          </p:cNvSpPr>
          <p:nvPr>
            <p:ph type="title"/>
          </p:nvPr>
        </p:nvSpPr>
        <p:spPr/>
        <p:txBody>
          <a:bodyPr/>
          <a:lstStyle/>
          <a:p>
            <a:r>
              <a:rPr lang="en-US" dirty="0"/>
              <a:t>Current progress ARPA grant from </a:t>
            </a:r>
            <a:br>
              <a:rPr lang="en-US" dirty="0"/>
            </a:br>
            <a:r>
              <a:rPr lang="en-US" dirty="0"/>
              <a:t>City of Houston ($3M, One Safe Houston)</a:t>
            </a:r>
          </a:p>
        </p:txBody>
      </p:sp>
      <p:sp>
        <p:nvSpPr>
          <p:cNvPr id="5" name="Content Placeholder 4">
            <a:extLst>
              <a:ext uri="{FF2B5EF4-FFF2-40B4-BE49-F238E27FC236}">
                <a16:creationId xmlns:a16="http://schemas.microsoft.com/office/drawing/2014/main" id="{C15587D2-005E-4FA7-9A23-189F509117FE}"/>
              </a:ext>
            </a:extLst>
          </p:cNvPr>
          <p:cNvSpPr>
            <a:spLocks noGrp="1"/>
          </p:cNvSpPr>
          <p:nvPr>
            <p:ph idx="1"/>
          </p:nvPr>
        </p:nvSpPr>
        <p:spPr/>
        <p:txBody>
          <a:bodyPr>
            <a:normAutofit lnSpcReduction="10000"/>
          </a:bodyPr>
          <a:lstStyle/>
          <a:p>
            <a:r>
              <a:rPr lang="en-US" dirty="0"/>
              <a:t>Overtime for CSU and firearms</a:t>
            </a:r>
          </a:p>
          <a:p>
            <a:pPr lvl="1"/>
            <a:r>
              <a:rPr lang="en-US" b="1" dirty="0">
                <a:solidFill>
                  <a:schemeClr val="accent6"/>
                </a:solidFill>
              </a:rPr>
              <a:t>1,600 hours since August 2022</a:t>
            </a:r>
            <a:r>
              <a:rPr lang="en-US" dirty="0"/>
              <a:t>. Helped with the 92% reduction in CSU backlogged reports. </a:t>
            </a:r>
          </a:p>
          <a:p>
            <a:pPr lvl="1"/>
            <a:r>
              <a:rPr lang="en-US" dirty="0"/>
              <a:t>Allowed maintaining a 6 day turn around on NIBIN</a:t>
            </a:r>
          </a:p>
          <a:p>
            <a:r>
              <a:rPr lang="en-US" dirty="0"/>
              <a:t>Outsource of drug toxicology backlog</a:t>
            </a:r>
          </a:p>
          <a:p>
            <a:pPr lvl="1"/>
            <a:r>
              <a:rPr lang="en-US" b="1" dirty="0">
                <a:solidFill>
                  <a:schemeClr val="accent6"/>
                </a:solidFill>
              </a:rPr>
              <a:t>Sent 444 cases</a:t>
            </a:r>
            <a:r>
              <a:rPr lang="en-US" dirty="0"/>
              <a:t>. Meant a 29% decrease in the backlog</a:t>
            </a:r>
          </a:p>
          <a:p>
            <a:r>
              <a:rPr lang="en-US" dirty="0"/>
              <a:t>Training hours</a:t>
            </a:r>
          </a:p>
          <a:p>
            <a:pPr lvl="1"/>
            <a:r>
              <a:rPr lang="en-US" b="1" dirty="0">
                <a:solidFill>
                  <a:schemeClr val="accent6"/>
                </a:solidFill>
              </a:rPr>
              <a:t>Provided 15,000 hours of training</a:t>
            </a:r>
            <a:r>
              <a:rPr lang="en-US" dirty="0"/>
              <a:t> </a:t>
            </a:r>
          </a:p>
          <a:p>
            <a:pPr lvl="2"/>
            <a:r>
              <a:rPr lang="en-US" b="1" dirty="0"/>
              <a:t>Two new latent print processors</a:t>
            </a:r>
            <a:r>
              <a:rPr lang="en-US" dirty="0"/>
              <a:t>, allows examiners to work cases</a:t>
            </a:r>
          </a:p>
          <a:p>
            <a:pPr lvl="2"/>
            <a:r>
              <a:rPr lang="en-US" b="1" dirty="0"/>
              <a:t>One new NIBIN tech</a:t>
            </a:r>
            <a:r>
              <a:rPr lang="en-US" dirty="0"/>
              <a:t>, addressed growing NIBIN backlog</a:t>
            </a:r>
          </a:p>
          <a:p>
            <a:pPr lvl="2"/>
            <a:r>
              <a:rPr lang="en-US" b="1" dirty="0"/>
              <a:t>7 CSI’s, 2 firearm examiners, 1 NIBIN tech, 3 seized drug analysts and 1 toxicology supervisor</a:t>
            </a:r>
            <a:r>
              <a:rPr lang="en-US" dirty="0"/>
              <a:t> all in training</a:t>
            </a:r>
          </a:p>
        </p:txBody>
      </p:sp>
    </p:spTree>
    <p:extLst>
      <p:ext uri="{BB962C8B-B14F-4D97-AF65-F5344CB8AC3E}">
        <p14:creationId xmlns:p14="http://schemas.microsoft.com/office/powerpoint/2010/main" val="797360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E3FA0-8699-4FF4-8088-1D3619D02885}"/>
              </a:ext>
            </a:extLst>
          </p:cNvPr>
          <p:cNvSpPr>
            <a:spLocks noGrp="1"/>
          </p:cNvSpPr>
          <p:nvPr>
            <p:ph type="title"/>
          </p:nvPr>
        </p:nvSpPr>
        <p:spPr>
          <a:xfrm>
            <a:off x="838200" y="365125"/>
            <a:ext cx="10515600" cy="1325563"/>
          </a:xfrm>
        </p:spPr>
        <p:txBody>
          <a:bodyPr/>
          <a:lstStyle/>
          <a:p>
            <a:r>
              <a:rPr lang="en-US" dirty="0"/>
              <a:t>Challenges in 2023</a:t>
            </a:r>
          </a:p>
        </p:txBody>
      </p:sp>
      <p:sp>
        <p:nvSpPr>
          <p:cNvPr id="3" name="Content Placeholder 2">
            <a:extLst>
              <a:ext uri="{FF2B5EF4-FFF2-40B4-BE49-F238E27FC236}">
                <a16:creationId xmlns:a16="http://schemas.microsoft.com/office/drawing/2014/main" id="{CC6F5787-BCC1-404D-A6CC-3066C943E680}"/>
              </a:ext>
            </a:extLst>
          </p:cNvPr>
          <p:cNvSpPr>
            <a:spLocks noGrp="1"/>
          </p:cNvSpPr>
          <p:nvPr>
            <p:ph idx="1"/>
          </p:nvPr>
        </p:nvSpPr>
        <p:spPr>
          <a:xfrm>
            <a:off x="838200" y="1825625"/>
            <a:ext cx="10515600" cy="4351338"/>
          </a:xfrm>
        </p:spPr>
        <p:txBody>
          <a:bodyPr vert="horz" lIns="91440" tIns="45720" rIns="91440" bIns="45720" rtlCol="0" anchor="t">
            <a:normAutofit/>
          </a:bodyPr>
          <a:lstStyle/>
          <a:p>
            <a:r>
              <a:rPr lang="en-US" b="1" i="1" dirty="0">
                <a:ea typeface="+mn-lt"/>
                <a:cs typeface="+mn-lt"/>
              </a:rPr>
              <a:t>Impact of Court Backlog and Reduction Efforts</a:t>
            </a:r>
            <a:endParaRPr lang="en-US" dirty="0">
              <a:ea typeface="+mn-lt"/>
              <a:cs typeface="+mn-lt"/>
            </a:endParaRPr>
          </a:p>
          <a:p>
            <a:r>
              <a:rPr lang="en-US" b="1" i="1" dirty="0"/>
              <a:t>Key Challenges in Forensic Sections</a:t>
            </a:r>
            <a:endParaRPr lang="en-US" dirty="0">
              <a:cs typeface="Calibri"/>
            </a:endParaRPr>
          </a:p>
          <a:p>
            <a:pPr lvl="1"/>
            <a:r>
              <a:rPr lang="en-US" i="1" dirty="0"/>
              <a:t>Forensic Biology </a:t>
            </a:r>
            <a:endParaRPr lang="en-US" dirty="0">
              <a:cs typeface="Calibri" panose="020F0502020204030204"/>
            </a:endParaRPr>
          </a:p>
          <a:p>
            <a:pPr lvl="1"/>
            <a:r>
              <a:rPr lang="en-US" i="1" dirty="0">
                <a:cs typeface="Calibri" panose="020F0502020204030204"/>
              </a:rPr>
              <a:t>Seized Drugs</a:t>
            </a:r>
          </a:p>
          <a:p>
            <a:pPr lvl="1"/>
            <a:r>
              <a:rPr lang="en-US" i="1" dirty="0">
                <a:cs typeface="Calibri" panose="020F0502020204030204"/>
              </a:rPr>
              <a:t>Digital Multimedia</a:t>
            </a:r>
          </a:p>
          <a:p>
            <a:pPr lvl="1"/>
            <a:r>
              <a:rPr lang="en-US" i="1" dirty="0">
                <a:cs typeface="Calibri" panose="020F0502020204030204"/>
              </a:rPr>
              <a:t>Firearms</a:t>
            </a:r>
          </a:p>
          <a:p>
            <a:r>
              <a:rPr lang="en-US" b="1" i="1" dirty="0">
                <a:cs typeface="Calibri" panose="020F0502020204030204"/>
              </a:rPr>
              <a:t>Staffing- Retention and Training</a:t>
            </a:r>
          </a:p>
          <a:p>
            <a:pPr lvl="1"/>
            <a:endParaRPr lang="en-US" dirty="0">
              <a:cs typeface="Calibri"/>
            </a:endParaRPr>
          </a:p>
          <a:p>
            <a:pPr lvl="1"/>
            <a:endParaRPr lang="en-US" dirty="0">
              <a:cs typeface="Calibri"/>
            </a:endParaRPr>
          </a:p>
        </p:txBody>
      </p:sp>
    </p:spTree>
    <p:extLst>
      <p:ext uri="{BB962C8B-B14F-4D97-AF65-F5344CB8AC3E}">
        <p14:creationId xmlns:p14="http://schemas.microsoft.com/office/powerpoint/2010/main" val="2211746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678315-E3F5-4B54-A7CC-5595AD6D54BB}"/>
              </a:ext>
            </a:extLst>
          </p:cNvPr>
          <p:cNvSpPr>
            <a:spLocks noGrp="1"/>
          </p:cNvSpPr>
          <p:nvPr>
            <p:ph type="title"/>
          </p:nvPr>
        </p:nvSpPr>
        <p:spPr>
          <a:xfrm>
            <a:off x="524256" y="491260"/>
            <a:ext cx="6594189" cy="1625210"/>
          </a:xfrm>
        </p:spPr>
        <p:txBody>
          <a:bodyPr>
            <a:normAutofit/>
          </a:bodyPr>
          <a:lstStyle/>
          <a:p>
            <a:r>
              <a:rPr lang="en-US">
                <a:solidFill>
                  <a:srgbClr val="FFFFFF"/>
                </a:solidFill>
              </a:rPr>
              <a:t>Courts came back in Houston</a:t>
            </a:r>
          </a:p>
        </p:txBody>
      </p:sp>
      <p:sp>
        <p:nvSpPr>
          <p:cNvPr id="26" name="Rectangle 25">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Content Placeholder 9">
            <a:extLst>
              <a:ext uri="{FF2B5EF4-FFF2-40B4-BE49-F238E27FC236}">
                <a16:creationId xmlns:a16="http://schemas.microsoft.com/office/drawing/2014/main" id="{AA8FE005-E82F-4BC4-80E5-CCCB971EA68E}"/>
              </a:ext>
            </a:extLst>
          </p:cNvPr>
          <p:cNvSpPr>
            <a:spLocks noGrp="1"/>
          </p:cNvSpPr>
          <p:nvPr>
            <p:ph idx="1"/>
          </p:nvPr>
        </p:nvSpPr>
        <p:spPr>
          <a:xfrm>
            <a:off x="8029575" y="917575"/>
            <a:ext cx="3424238" cy="4852988"/>
          </a:xfrm>
        </p:spPr>
        <p:txBody>
          <a:bodyPr anchor="ctr">
            <a:normAutofit/>
          </a:bodyPr>
          <a:lstStyle/>
          <a:p>
            <a:pPr marL="0" indent="0" algn="ctr">
              <a:buNone/>
            </a:pPr>
            <a:r>
              <a:rPr lang="en-US" sz="4800" b="1" dirty="0">
                <a:solidFill>
                  <a:schemeClr val="bg1"/>
                </a:solidFill>
              </a:rPr>
              <a:t>Subpoenas  from HCDAO are </a:t>
            </a:r>
            <a:r>
              <a:rPr lang="en-US" sz="4800" b="1" i="1" dirty="0">
                <a:solidFill>
                  <a:schemeClr val="bg1"/>
                </a:solidFill>
              </a:rPr>
              <a:t>84% more than pre- pandemic</a:t>
            </a:r>
          </a:p>
        </p:txBody>
      </p:sp>
      <p:graphicFrame>
        <p:nvGraphicFramePr>
          <p:cNvPr id="7" name="Content Placeholder 3">
            <a:extLst>
              <a:ext uri="{FF2B5EF4-FFF2-40B4-BE49-F238E27FC236}">
                <a16:creationId xmlns:a16="http://schemas.microsoft.com/office/drawing/2014/main" id="{FD4C3E7A-0A7F-40B3-90B3-B28A697D2A0A}"/>
              </a:ext>
            </a:extLst>
          </p:cNvPr>
          <p:cNvGraphicFramePr>
            <a:graphicFrameLocks/>
          </p:cNvGraphicFramePr>
          <p:nvPr>
            <p:extLst>
              <p:ext uri="{D42A27DB-BD31-4B8C-83A1-F6EECF244321}">
                <p14:modId xmlns:p14="http://schemas.microsoft.com/office/powerpoint/2010/main" val="320284292"/>
              </p:ext>
            </p:extLst>
          </p:nvPr>
        </p:nvGraphicFramePr>
        <p:xfrm>
          <a:off x="382954" y="2455526"/>
          <a:ext cx="7002899" cy="40807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97785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C4BD0-2805-472D-81E3-270BCE1DCE3A}"/>
              </a:ext>
            </a:extLst>
          </p:cNvPr>
          <p:cNvSpPr>
            <a:spLocks noGrp="1"/>
          </p:cNvSpPr>
          <p:nvPr>
            <p:ph type="title"/>
          </p:nvPr>
        </p:nvSpPr>
        <p:spPr/>
        <p:txBody>
          <a:bodyPr/>
          <a:lstStyle/>
          <a:p>
            <a:r>
              <a:rPr lang="en-US" dirty="0"/>
              <a:t>Court support demand accelerating</a:t>
            </a:r>
            <a:endParaRPr lang="en-US" i="1" dirty="0"/>
          </a:p>
        </p:txBody>
      </p:sp>
      <p:sp>
        <p:nvSpPr>
          <p:cNvPr id="3" name="Content Placeholder 2">
            <a:extLst>
              <a:ext uri="{FF2B5EF4-FFF2-40B4-BE49-F238E27FC236}">
                <a16:creationId xmlns:a16="http://schemas.microsoft.com/office/drawing/2014/main" id="{67BEE129-0EE0-4508-8364-9125EC3A29D1}"/>
              </a:ext>
            </a:extLst>
          </p:cNvPr>
          <p:cNvSpPr>
            <a:spLocks noGrp="1"/>
          </p:cNvSpPr>
          <p:nvPr>
            <p:ph sz="half" idx="1"/>
          </p:nvPr>
        </p:nvSpPr>
        <p:spPr/>
        <p:txBody>
          <a:bodyPr>
            <a:normAutofit fontScale="85000" lnSpcReduction="20000"/>
          </a:bodyPr>
          <a:lstStyle/>
          <a:p>
            <a:r>
              <a:rPr lang="en-US" dirty="0"/>
              <a:t>COVID relief money funded emergency dockets, expanded dockets and administrative courts</a:t>
            </a:r>
          </a:p>
          <a:p>
            <a:r>
              <a:rPr lang="en-US" dirty="0"/>
              <a:t>More court activity means more demand from prosecutors going to trial</a:t>
            </a:r>
          </a:p>
          <a:p>
            <a:r>
              <a:rPr lang="en-US" dirty="0"/>
              <a:t>Demand for much more extensive documents is accelerating </a:t>
            </a:r>
            <a:r>
              <a:rPr lang="en-US" b="1" dirty="0">
                <a:solidFill>
                  <a:schemeClr val="accent2">
                    <a:lumMod val="75000"/>
                  </a:schemeClr>
                </a:solidFill>
              </a:rPr>
              <a:t>more and more complex</a:t>
            </a:r>
          </a:p>
          <a:p>
            <a:r>
              <a:rPr lang="en-US" dirty="0"/>
              <a:t>Need to improve information systems to better automate production and delivery</a:t>
            </a:r>
          </a:p>
          <a:p>
            <a:r>
              <a:rPr lang="en-US" dirty="0"/>
              <a:t>Affects EVERY division including support (HR, quality, legal)</a:t>
            </a:r>
          </a:p>
        </p:txBody>
      </p:sp>
      <p:graphicFrame>
        <p:nvGraphicFramePr>
          <p:cNvPr id="8" name="Chart 7">
            <a:extLst>
              <a:ext uri="{FF2B5EF4-FFF2-40B4-BE49-F238E27FC236}">
                <a16:creationId xmlns:a16="http://schemas.microsoft.com/office/drawing/2014/main" id="{D7DE13B2-846C-4B04-B388-47FEA4AFBC5D}"/>
              </a:ext>
            </a:extLst>
          </p:cNvPr>
          <p:cNvGraphicFramePr>
            <a:graphicFrameLocks/>
          </p:cNvGraphicFramePr>
          <p:nvPr>
            <p:extLst>
              <p:ext uri="{D42A27DB-BD31-4B8C-83A1-F6EECF244321}">
                <p14:modId xmlns:p14="http://schemas.microsoft.com/office/powerpoint/2010/main" val="701770913"/>
              </p:ext>
            </p:extLst>
          </p:nvPr>
        </p:nvGraphicFramePr>
        <p:xfrm>
          <a:off x="6172202" y="1825625"/>
          <a:ext cx="52578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60194347"/>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1362</TotalTime>
  <Words>1572</Words>
  <Application>Microsoft Office PowerPoint</Application>
  <PresentationFormat>Widescreen</PresentationFormat>
  <Paragraphs>145</Paragraphs>
  <Slides>17</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Segoe UI</vt:lpstr>
      <vt:lpstr>Times New Roman</vt:lpstr>
      <vt:lpstr>Office Theme</vt:lpstr>
      <vt:lpstr>HFSC Overview and Update</vt:lpstr>
      <vt:lpstr>PowerPoint Presentation</vt:lpstr>
      <vt:lpstr>Forensics in Texas</vt:lpstr>
      <vt:lpstr>Progress in 2022</vt:lpstr>
      <vt:lpstr>Backlog progress</vt:lpstr>
      <vt:lpstr>Current progress ARPA grant from  City of Houston ($3M, One Safe Houston)</vt:lpstr>
      <vt:lpstr>Challenges in 2023</vt:lpstr>
      <vt:lpstr>Courts came back in Houston</vt:lpstr>
      <vt:lpstr>Court support demand accelerating</vt:lpstr>
      <vt:lpstr>Challenges in Forensic Sections</vt:lpstr>
      <vt:lpstr>Challenges in Forensic Sections </vt:lpstr>
      <vt:lpstr>Challenges in Forensic Sections</vt:lpstr>
      <vt:lpstr>Staffing– retention and training</vt:lpstr>
      <vt:lpstr>2023 Priorities and Needs </vt:lpstr>
      <vt:lpstr>What are the worries and needs</vt:lpstr>
      <vt:lpstr>Options</vt:lpstr>
      <vt:lpstr>Property and Evidence – another strategy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Stout</dc:creator>
  <cp:lastModifiedBy>Peter Stout</cp:lastModifiedBy>
  <cp:revision>1</cp:revision>
  <dcterms:created xsi:type="dcterms:W3CDTF">2023-02-08T15:33:09Z</dcterms:created>
  <dcterms:modified xsi:type="dcterms:W3CDTF">2023-02-14T17:41:54Z</dcterms:modified>
</cp:coreProperties>
</file>