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90" r:id="rId6"/>
    <p:sldMasterId id="2147483711" r:id="rId7"/>
    <p:sldMasterId id="2147483718" r:id="rId8"/>
  </p:sldMasterIdLst>
  <p:notesMasterIdLst>
    <p:notesMasterId r:id="rId29"/>
  </p:notesMasterIdLst>
  <p:handoutMasterIdLst>
    <p:handoutMasterId r:id="rId30"/>
  </p:handoutMasterIdLst>
  <p:sldIdLst>
    <p:sldId id="773" r:id="rId9"/>
    <p:sldId id="744" r:id="rId10"/>
    <p:sldId id="785" r:id="rId11"/>
    <p:sldId id="788" r:id="rId12"/>
    <p:sldId id="771" r:id="rId13"/>
    <p:sldId id="781" r:id="rId14"/>
    <p:sldId id="775" r:id="rId15"/>
    <p:sldId id="776" r:id="rId16"/>
    <p:sldId id="787" r:id="rId17"/>
    <p:sldId id="789" r:id="rId18"/>
    <p:sldId id="792" r:id="rId19"/>
    <p:sldId id="470" r:id="rId20"/>
    <p:sldId id="791" r:id="rId21"/>
    <p:sldId id="467" r:id="rId22"/>
    <p:sldId id="783" r:id="rId23"/>
    <p:sldId id="784" r:id="rId24"/>
    <p:sldId id="749" r:id="rId25"/>
    <p:sldId id="265" r:id="rId26"/>
    <p:sldId id="780" r:id="rId27"/>
    <p:sldId id="290" r:id="rId28"/>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5BFB5-0502-4817-AE4E-ED758A244268}" v="7" dt="2024-04-12T00:42:02.40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2" d="100"/>
          <a:sy n="82" d="100"/>
        </p:scale>
        <p:origin x="821" y="62"/>
      </p:cViewPr>
      <p:guideLst>
        <p:guide orient="horz" pos="2880"/>
        <p:guide pos="2160"/>
      </p:guideLst>
    </p:cSldViewPr>
  </p:slideViewPr>
  <p:notesTextViewPr>
    <p:cViewPr>
      <p:scale>
        <a:sx n="1" d="1"/>
        <a:sy n="1" d="1"/>
      </p:scale>
      <p:origin x="0" y="0"/>
    </p:cViewPr>
  </p:notesTextViewPr>
  <p:sorterViewPr>
    <p:cViewPr>
      <p:scale>
        <a:sx n="120" d="100"/>
        <a:sy n="120" d="100"/>
      </p:scale>
      <p:origin x="0" y="-1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1B9A6-47B6-4378-9F09-3E4C7993FE92}"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69C09AD7-A70F-42E5-96AB-C207548A59AB}">
      <dgm:prSet phldrT="[Text]"/>
      <dgm:spPr>
        <a:solidFill>
          <a:srgbClr val="FFC000"/>
        </a:solidFill>
      </dgm:spPr>
      <dgm:t>
        <a:bodyPr/>
        <a:lstStyle/>
        <a:p>
          <a:r>
            <a:rPr lang="en-US" b="1" dirty="0">
              <a:solidFill>
                <a:schemeClr val="accent6">
                  <a:lumMod val="50000"/>
                </a:schemeClr>
              </a:solidFill>
              <a:latin typeface="Open Sans"/>
            </a:rPr>
            <a:t>Learning &amp; Skill Building</a:t>
          </a:r>
        </a:p>
      </dgm:t>
    </dgm:pt>
    <dgm:pt modelId="{85974285-7338-4741-8713-47AF529A5C1C}" type="parTrans" cxnId="{9C14260D-9D29-47C8-9FB7-A98952CA1B78}">
      <dgm:prSet/>
      <dgm:spPr/>
      <dgm:t>
        <a:bodyPr/>
        <a:lstStyle/>
        <a:p>
          <a:endParaRPr lang="en-US">
            <a:latin typeface="Open Sans"/>
          </a:endParaRPr>
        </a:p>
      </dgm:t>
    </dgm:pt>
    <dgm:pt modelId="{240154F8-F4DF-4100-9568-7D07E87ECB5C}" type="sibTrans" cxnId="{9C14260D-9D29-47C8-9FB7-A98952CA1B78}">
      <dgm:prSet/>
      <dgm:spPr/>
      <dgm:t>
        <a:bodyPr/>
        <a:lstStyle/>
        <a:p>
          <a:endParaRPr lang="en-US">
            <a:latin typeface="Open Sans"/>
          </a:endParaRPr>
        </a:p>
      </dgm:t>
    </dgm:pt>
    <dgm:pt modelId="{4DE52616-39C8-4952-8717-9FCBDC00DE4B}">
      <dgm:prSet phldrT="[Text]"/>
      <dgm:spPr>
        <a:solidFill>
          <a:schemeClr val="accent5">
            <a:lumMod val="60000"/>
            <a:lumOff val="40000"/>
          </a:schemeClr>
        </a:solidFill>
      </dgm:spPr>
      <dgm:t>
        <a:bodyPr/>
        <a:lstStyle/>
        <a:p>
          <a:r>
            <a:rPr lang="en-US" b="1" dirty="0">
              <a:solidFill>
                <a:schemeClr val="accent6">
                  <a:lumMod val="50000"/>
                </a:schemeClr>
              </a:solidFill>
              <a:latin typeface="Open Sans"/>
            </a:rPr>
            <a:t>Social &amp; Emotional Well-Being</a:t>
          </a:r>
        </a:p>
      </dgm:t>
    </dgm:pt>
    <dgm:pt modelId="{0BF4C3EF-A027-493D-AA2E-22806BCC630B}" type="parTrans" cxnId="{AAB187B5-8B0B-4B8A-8575-C0BAEE913B1F}">
      <dgm:prSet/>
      <dgm:spPr/>
      <dgm:t>
        <a:bodyPr/>
        <a:lstStyle/>
        <a:p>
          <a:endParaRPr lang="en-US">
            <a:latin typeface="Open Sans"/>
          </a:endParaRPr>
        </a:p>
      </dgm:t>
    </dgm:pt>
    <dgm:pt modelId="{DB895C48-E0D7-4983-B314-500D584F6B39}" type="sibTrans" cxnId="{AAB187B5-8B0B-4B8A-8575-C0BAEE913B1F}">
      <dgm:prSet/>
      <dgm:spPr/>
      <dgm:t>
        <a:bodyPr/>
        <a:lstStyle/>
        <a:p>
          <a:endParaRPr lang="en-US">
            <a:latin typeface="Open Sans"/>
          </a:endParaRPr>
        </a:p>
      </dgm:t>
    </dgm:pt>
    <dgm:pt modelId="{C122FA9B-2179-4CEC-97E5-00BFE9121513}">
      <dgm:prSet phldrT="[Text]"/>
      <dgm:spPr>
        <a:solidFill>
          <a:srgbClr val="FF33CC"/>
        </a:solidFill>
      </dgm:spPr>
      <dgm:t>
        <a:bodyPr/>
        <a:lstStyle/>
        <a:p>
          <a:r>
            <a:rPr lang="en-US" b="1" dirty="0">
              <a:solidFill>
                <a:schemeClr val="accent6">
                  <a:lumMod val="50000"/>
                </a:schemeClr>
              </a:solidFill>
              <a:latin typeface="Open Sans"/>
            </a:rPr>
            <a:t>Supports</a:t>
          </a:r>
        </a:p>
      </dgm:t>
    </dgm:pt>
    <dgm:pt modelId="{16CD29A6-B1B5-4367-AA4F-C8D6B96F71F3}" type="parTrans" cxnId="{C557B8A1-CDBE-402C-94F9-B8363396FA93}">
      <dgm:prSet/>
      <dgm:spPr/>
      <dgm:t>
        <a:bodyPr/>
        <a:lstStyle/>
        <a:p>
          <a:endParaRPr lang="en-US">
            <a:latin typeface="Open Sans"/>
          </a:endParaRPr>
        </a:p>
      </dgm:t>
    </dgm:pt>
    <dgm:pt modelId="{DF6B229C-9158-400A-9C78-085EE449CB36}" type="sibTrans" cxnId="{C557B8A1-CDBE-402C-94F9-B8363396FA93}">
      <dgm:prSet/>
      <dgm:spPr/>
      <dgm:t>
        <a:bodyPr/>
        <a:lstStyle/>
        <a:p>
          <a:endParaRPr lang="en-US">
            <a:latin typeface="Open Sans"/>
          </a:endParaRPr>
        </a:p>
      </dgm:t>
    </dgm:pt>
    <dgm:pt modelId="{1381BB7C-4152-4EB2-B4E7-DAAD8CD2092B}">
      <dgm:prSet phldrT="[Text]"/>
      <dgm:spPr>
        <a:solidFill>
          <a:schemeClr val="bg2">
            <a:lumMod val="60000"/>
            <a:lumOff val="40000"/>
          </a:schemeClr>
        </a:solidFill>
      </dgm:spPr>
      <dgm:t>
        <a:bodyPr/>
        <a:lstStyle/>
        <a:p>
          <a:r>
            <a:rPr lang="en-US" b="1" dirty="0">
              <a:solidFill>
                <a:schemeClr val="accent6">
                  <a:lumMod val="50000"/>
                </a:schemeClr>
              </a:solidFill>
              <a:latin typeface="Open Sans"/>
            </a:rPr>
            <a:t>Constructive Use of Time</a:t>
          </a:r>
        </a:p>
      </dgm:t>
    </dgm:pt>
    <dgm:pt modelId="{B2AAA9C6-B3CF-466E-88CA-52FDC690D48E}" type="parTrans" cxnId="{404E73B8-BBC2-41C7-A0E7-ACAC1454D914}">
      <dgm:prSet/>
      <dgm:spPr/>
      <dgm:t>
        <a:bodyPr/>
        <a:lstStyle/>
        <a:p>
          <a:endParaRPr lang="en-US">
            <a:latin typeface="Open Sans"/>
          </a:endParaRPr>
        </a:p>
      </dgm:t>
    </dgm:pt>
    <dgm:pt modelId="{7887F247-472F-435F-B82B-CACBFA0A7791}" type="sibTrans" cxnId="{404E73B8-BBC2-41C7-A0E7-ACAC1454D914}">
      <dgm:prSet/>
      <dgm:spPr/>
      <dgm:t>
        <a:bodyPr/>
        <a:lstStyle/>
        <a:p>
          <a:endParaRPr lang="en-US">
            <a:latin typeface="Open Sans"/>
          </a:endParaRPr>
        </a:p>
      </dgm:t>
    </dgm:pt>
    <dgm:pt modelId="{5CEEC06D-4252-4937-8CF9-9F27F09C2AB9}">
      <dgm:prSet phldrT="[Text]" custT="1"/>
      <dgm:spPr>
        <a:ln>
          <a:solidFill>
            <a:schemeClr val="bg2">
              <a:lumMod val="40000"/>
              <a:lumOff val="60000"/>
            </a:schemeClr>
          </a:solidFill>
        </a:ln>
      </dgm:spPr>
      <dgm:t>
        <a:bodyPr/>
        <a:lstStyle/>
        <a:p>
          <a:r>
            <a:rPr lang="en-US" sz="1400" dirty="0">
              <a:latin typeface="Calibri" panose="020F0502020204030204" pitchFamily="34" charset="0"/>
              <a:cs typeface="Calibri" panose="020F0502020204030204" pitchFamily="34" charset="0"/>
            </a:rPr>
            <a:t>Summer Employment Opportunities</a:t>
          </a:r>
        </a:p>
      </dgm:t>
    </dgm:pt>
    <dgm:pt modelId="{463FAF0E-6107-4F55-9381-3A30511E1858}" type="parTrans" cxnId="{5A7D4CFB-7E62-4807-9116-12D7B72D8145}">
      <dgm:prSet/>
      <dgm:spPr/>
      <dgm:t>
        <a:bodyPr/>
        <a:lstStyle/>
        <a:p>
          <a:endParaRPr lang="en-US">
            <a:latin typeface="Open Sans"/>
          </a:endParaRPr>
        </a:p>
      </dgm:t>
    </dgm:pt>
    <dgm:pt modelId="{04A0C281-CF82-4A37-9BF3-34ACA8611E4E}" type="sibTrans" cxnId="{5A7D4CFB-7E62-4807-9116-12D7B72D8145}">
      <dgm:prSet/>
      <dgm:spPr/>
      <dgm:t>
        <a:bodyPr/>
        <a:lstStyle/>
        <a:p>
          <a:endParaRPr lang="en-US">
            <a:latin typeface="Open Sans"/>
          </a:endParaRPr>
        </a:p>
      </dgm:t>
    </dgm:pt>
    <dgm:pt modelId="{1FFDF02A-30F5-4215-9068-BA44A1C0B2F3}">
      <dgm:prSet phldrT="[Text]" custT="1"/>
      <dgm:spPr>
        <a:ln>
          <a:solidFill>
            <a:srgbClr val="00B0F0"/>
          </a:solidFill>
        </a:ln>
      </dgm:spPr>
      <dgm:t>
        <a:bodyPr/>
        <a:lstStyle/>
        <a:p>
          <a:r>
            <a:rPr lang="en-US" sz="900" dirty="0">
              <a:latin typeface="Open Sans"/>
            </a:rPr>
            <a:t>MBK Wrap Network</a:t>
          </a:r>
        </a:p>
      </dgm:t>
    </dgm:pt>
    <dgm:pt modelId="{29989BCF-EEA5-4B03-8049-D9E4DB212CA7}" type="parTrans" cxnId="{56193774-C273-402D-A828-5427A7AB4789}">
      <dgm:prSet/>
      <dgm:spPr/>
      <dgm:t>
        <a:bodyPr/>
        <a:lstStyle/>
        <a:p>
          <a:endParaRPr lang="en-US">
            <a:latin typeface="Open Sans"/>
          </a:endParaRPr>
        </a:p>
      </dgm:t>
    </dgm:pt>
    <dgm:pt modelId="{9DE6CD7E-0D42-48AC-9D73-A339832083A7}" type="sibTrans" cxnId="{56193774-C273-402D-A828-5427A7AB4789}">
      <dgm:prSet/>
      <dgm:spPr/>
      <dgm:t>
        <a:bodyPr/>
        <a:lstStyle/>
        <a:p>
          <a:endParaRPr lang="en-US">
            <a:latin typeface="Open Sans"/>
          </a:endParaRPr>
        </a:p>
      </dgm:t>
    </dgm:pt>
    <dgm:pt modelId="{24128DB6-49CD-42D1-B0BC-E89CED71DCA7}">
      <dgm:prSet phldrT="[Text]"/>
      <dgm:spPr>
        <a:ln>
          <a:solidFill>
            <a:srgbClr val="FABD30"/>
          </a:solidFill>
        </a:ln>
      </dgm:spPr>
      <dgm:t>
        <a:bodyPr/>
        <a:lstStyle/>
        <a:p>
          <a:endParaRPr lang="en-US" sz="500" dirty="0">
            <a:latin typeface="Open Sans"/>
          </a:endParaRPr>
        </a:p>
      </dgm:t>
    </dgm:pt>
    <dgm:pt modelId="{7A55095D-9567-4A79-A63B-0B13DDD93059}" type="parTrans" cxnId="{5236F04A-905F-4730-9D26-A18A7F7C8F40}">
      <dgm:prSet/>
      <dgm:spPr/>
      <dgm:t>
        <a:bodyPr/>
        <a:lstStyle/>
        <a:p>
          <a:endParaRPr lang="en-US">
            <a:latin typeface="Open Sans"/>
          </a:endParaRPr>
        </a:p>
      </dgm:t>
    </dgm:pt>
    <dgm:pt modelId="{6338D2EC-E2FD-4F30-A8A4-9DEB72A51BCE}" type="sibTrans" cxnId="{5236F04A-905F-4730-9D26-A18A7F7C8F40}">
      <dgm:prSet/>
      <dgm:spPr/>
      <dgm:t>
        <a:bodyPr/>
        <a:lstStyle/>
        <a:p>
          <a:endParaRPr lang="en-US">
            <a:latin typeface="Open Sans"/>
          </a:endParaRPr>
        </a:p>
      </dgm:t>
    </dgm:pt>
    <dgm:pt modelId="{E4CC70CF-FCAC-4B5D-89F2-12F60E2681CD}">
      <dgm:prSet phldrT="[Text]" custT="1"/>
      <dgm:spPr>
        <a:ln>
          <a:solidFill>
            <a:srgbClr val="00B0F0"/>
          </a:solidFill>
        </a:ln>
      </dgm:spPr>
      <dgm:t>
        <a:bodyPr/>
        <a:lstStyle/>
        <a:p>
          <a:r>
            <a:rPr lang="en-US" sz="900" dirty="0">
              <a:latin typeface="Open Sans"/>
            </a:rPr>
            <a:t>   Early Warning System</a:t>
          </a:r>
        </a:p>
      </dgm:t>
    </dgm:pt>
    <dgm:pt modelId="{ECDEB682-31C0-46E2-B0DA-E65B0DDC0638}" type="parTrans" cxnId="{60A6D2A4-FE88-404B-9C61-5E0B79A60ECE}">
      <dgm:prSet/>
      <dgm:spPr/>
      <dgm:t>
        <a:bodyPr/>
        <a:lstStyle/>
        <a:p>
          <a:endParaRPr lang="en-US"/>
        </a:p>
      </dgm:t>
    </dgm:pt>
    <dgm:pt modelId="{871BB42C-1FA0-4C73-B201-4243532E5EFD}" type="sibTrans" cxnId="{60A6D2A4-FE88-404B-9C61-5E0B79A60ECE}">
      <dgm:prSet/>
      <dgm:spPr/>
      <dgm:t>
        <a:bodyPr/>
        <a:lstStyle/>
        <a:p>
          <a:endParaRPr lang="en-US"/>
        </a:p>
      </dgm:t>
    </dgm:pt>
    <dgm:pt modelId="{286EE4F6-A3C6-466F-8124-E7CB389BF989}">
      <dgm:prSet phldrT="[Text]" custT="1"/>
      <dgm:spPr>
        <a:ln>
          <a:solidFill>
            <a:srgbClr val="00B0F0"/>
          </a:solidFill>
        </a:ln>
      </dgm:spPr>
      <dgm:t>
        <a:bodyPr/>
        <a:lstStyle/>
        <a:p>
          <a:r>
            <a:rPr lang="en-US" sz="900" dirty="0">
              <a:latin typeface="Open Sans"/>
            </a:rPr>
            <a:t>   Systems of Care</a:t>
          </a:r>
        </a:p>
      </dgm:t>
    </dgm:pt>
    <dgm:pt modelId="{5C694F0B-06E6-469C-BE17-56B20B8AEB5F}" type="parTrans" cxnId="{F420B45A-17EE-4DA7-ABB8-B3104BC836BA}">
      <dgm:prSet/>
      <dgm:spPr/>
      <dgm:t>
        <a:bodyPr/>
        <a:lstStyle/>
        <a:p>
          <a:endParaRPr lang="en-US"/>
        </a:p>
      </dgm:t>
    </dgm:pt>
    <dgm:pt modelId="{011C5383-B28E-40A5-8914-59969E621DBA}" type="sibTrans" cxnId="{F420B45A-17EE-4DA7-ABB8-B3104BC836BA}">
      <dgm:prSet/>
      <dgm:spPr/>
      <dgm:t>
        <a:bodyPr/>
        <a:lstStyle/>
        <a:p>
          <a:endParaRPr lang="en-US"/>
        </a:p>
      </dgm:t>
    </dgm:pt>
    <dgm:pt modelId="{12B8F9CA-7212-4996-B6CA-8B436D9A3805}">
      <dgm:prSet phldrT="[Text]" custT="1"/>
      <dgm:spPr>
        <a:ln>
          <a:solidFill>
            <a:srgbClr val="00B0F0"/>
          </a:solidFill>
        </a:ln>
      </dgm:spPr>
      <dgm:t>
        <a:bodyPr/>
        <a:lstStyle/>
        <a:p>
          <a:r>
            <a:rPr lang="en-US" sz="900" dirty="0">
              <a:latin typeface="Open Sans"/>
            </a:rPr>
            <a:t>   Behavioral Health               Services</a:t>
          </a:r>
        </a:p>
      </dgm:t>
    </dgm:pt>
    <dgm:pt modelId="{7B46F8B6-B862-4AFF-9821-C3E63EA31FFB}" type="parTrans" cxnId="{D2054A6A-51C7-441F-AA31-2850A56608D1}">
      <dgm:prSet/>
      <dgm:spPr/>
      <dgm:t>
        <a:bodyPr/>
        <a:lstStyle/>
        <a:p>
          <a:endParaRPr lang="en-US"/>
        </a:p>
      </dgm:t>
    </dgm:pt>
    <dgm:pt modelId="{6E01085D-D838-4B8B-BC10-E64AE0A7B334}" type="sibTrans" cxnId="{D2054A6A-51C7-441F-AA31-2850A56608D1}">
      <dgm:prSet/>
      <dgm:spPr/>
      <dgm:t>
        <a:bodyPr/>
        <a:lstStyle/>
        <a:p>
          <a:endParaRPr lang="en-US"/>
        </a:p>
      </dgm:t>
    </dgm:pt>
    <dgm:pt modelId="{DC0E497C-8A6E-45F1-8691-B2D097944BE9}">
      <dgm:prSet phldrT="[Text]" custT="1"/>
      <dgm:spPr>
        <a:ln>
          <a:solidFill>
            <a:srgbClr val="00B0F0"/>
          </a:solidFill>
        </a:ln>
      </dgm:spPr>
      <dgm:t>
        <a:bodyPr/>
        <a:lstStyle/>
        <a:p>
          <a:r>
            <a:rPr lang="en-US" sz="900" dirty="0">
              <a:latin typeface="Open Sans"/>
            </a:rPr>
            <a:t>   Service Coordination</a:t>
          </a:r>
        </a:p>
      </dgm:t>
    </dgm:pt>
    <dgm:pt modelId="{63E5EE23-3D89-4D4A-A66B-95920D9818D1}" type="parTrans" cxnId="{899994A3-12E1-4AE3-8B92-036E23A0CACB}">
      <dgm:prSet/>
      <dgm:spPr/>
      <dgm:t>
        <a:bodyPr/>
        <a:lstStyle/>
        <a:p>
          <a:endParaRPr lang="en-US"/>
        </a:p>
      </dgm:t>
    </dgm:pt>
    <dgm:pt modelId="{D27824C9-ACF2-43FB-B467-BE4A075B4A0C}" type="sibTrans" cxnId="{899994A3-12E1-4AE3-8B92-036E23A0CACB}">
      <dgm:prSet/>
      <dgm:spPr/>
      <dgm:t>
        <a:bodyPr/>
        <a:lstStyle/>
        <a:p>
          <a:endParaRPr lang="en-US"/>
        </a:p>
      </dgm:t>
    </dgm:pt>
    <dgm:pt modelId="{B02665AA-8E32-4612-968B-CD303DC864E4}">
      <dgm:prSet phldrT="[Text]" custT="1"/>
      <dgm:spPr>
        <a:ln>
          <a:solidFill>
            <a:srgbClr val="FABD30"/>
          </a:solidFill>
        </a:ln>
      </dgm:spPr>
      <dgm:t>
        <a:bodyPr/>
        <a:lstStyle/>
        <a:p>
          <a:r>
            <a:rPr lang="en-US" sz="900" b="1" dirty="0">
              <a:solidFill>
                <a:srgbClr val="00B050"/>
              </a:solidFill>
              <a:latin typeface="Open Sans"/>
            </a:rPr>
            <a:t>Urban Scholars</a:t>
          </a:r>
        </a:p>
      </dgm:t>
    </dgm:pt>
    <dgm:pt modelId="{D145C826-BDEE-4B83-B809-21BB1FF8DB93}" type="parTrans" cxnId="{135EFF54-3A4A-44D1-AFD8-0FC51B06B225}">
      <dgm:prSet/>
      <dgm:spPr/>
      <dgm:t>
        <a:bodyPr/>
        <a:lstStyle/>
        <a:p>
          <a:endParaRPr lang="en-US"/>
        </a:p>
      </dgm:t>
    </dgm:pt>
    <dgm:pt modelId="{86ACAC6B-E069-46B6-8227-CF07EB834BE2}" type="sibTrans" cxnId="{135EFF54-3A4A-44D1-AFD8-0FC51B06B225}">
      <dgm:prSet/>
      <dgm:spPr/>
      <dgm:t>
        <a:bodyPr/>
        <a:lstStyle/>
        <a:p>
          <a:endParaRPr lang="en-US"/>
        </a:p>
      </dgm:t>
    </dgm:pt>
    <dgm:pt modelId="{7788A452-8AC3-449E-B9E2-015795149B10}">
      <dgm:prSet phldrT="[Text]" custT="1"/>
      <dgm:spPr>
        <a:ln>
          <a:solidFill>
            <a:srgbClr val="FABD30"/>
          </a:solidFill>
        </a:ln>
      </dgm:spPr>
      <dgm:t>
        <a:bodyPr/>
        <a:lstStyle/>
        <a:p>
          <a:r>
            <a:rPr lang="en-US" sz="900" dirty="0">
              <a:latin typeface="Open Sans"/>
            </a:rPr>
            <a:t>CIS XY Zone</a:t>
          </a:r>
        </a:p>
      </dgm:t>
    </dgm:pt>
    <dgm:pt modelId="{1A5856F5-4363-4CB2-AD6A-7856E5D1B6F0}" type="parTrans" cxnId="{1C4C1D1B-F9C5-4D16-ACFC-67A755E82721}">
      <dgm:prSet/>
      <dgm:spPr/>
      <dgm:t>
        <a:bodyPr/>
        <a:lstStyle/>
        <a:p>
          <a:endParaRPr lang="en-US"/>
        </a:p>
      </dgm:t>
    </dgm:pt>
    <dgm:pt modelId="{15295B07-1FF8-4ADE-AA1F-F6B788D59757}" type="sibTrans" cxnId="{1C4C1D1B-F9C5-4D16-ACFC-67A755E82721}">
      <dgm:prSet/>
      <dgm:spPr/>
      <dgm:t>
        <a:bodyPr/>
        <a:lstStyle/>
        <a:p>
          <a:endParaRPr lang="en-US"/>
        </a:p>
      </dgm:t>
    </dgm:pt>
    <dgm:pt modelId="{53F2498C-D66D-4BF6-9FD3-B2974F26C7A2}">
      <dgm:prSet phldrT="[Text]" custT="1"/>
      <dgm:spPr>
        <a:ln>
          <a:solidFill>
            <a:srgbClr val="FABD30"/>
          </a:solidFill>
        </a:ln>
      </dgm:spPr>
      <dgm:t>
        <a:bodyPr/>
        <a:lstStyle/>
        <a:p>
          <a:r>
            <a:rPr lang="en-US" sz="900" dirty="0">
              <a:latin typeface="Open Sans"/>
            </a:rPr>
            <a:t>See To Succeed</a:t>
          </a:r>
          <a:endParaRPr lang="en-US" sz="1800" dirty="0">
            <a:latin typeface="Open Sans"/>
          </a:endParaRPr>
        </a:p>
      </dgm:t>
    </dgm:pt>
    <dgm:pt modelId="{18A9A815-0033-4002-BED1-A3B816B44E53}" type="parTrans" cxnId="{D32EECBA-0C3E-409C-85F0-209F3EDF1484}">
      <dgm:prSet/>
      <dgm:spPr/>
      <dgm:t>
        <a:bodyPr/>
        <a:lstStyle/>
        <a:p>
          <a:endParaRPr lang="en-US"/>
        </a:p>
      </dgm:t>
    </dgm:pt>
    <dgm:pt modelId="{22C6EFAB-6E21-4419-BAE7-F74401AB5BA0}" type="sibTrans" cxnId="{D32EECBA-0C3E-409C-85F0-209F3EDF1484}">
      <dgm:prSet/>
      <dgm:spPr/>
      <dgm:t>
        <a:bodyPr/>
        <a:lstStyle/>
        <a:p>
          <a:endParaRPr lang="en-US"/>
        </a:p>
      </dgm:t>
    </dgm:pt>
    <dgm:pt modelId="{0BD764B3-0E5C-49D7-B4E5-78591B27FBB0}">
      <dgm:prSet phldrT="[Text]" custT="1"/>
      <dgm:spPr>
        <a:ln>
          <a:solidFill>
            <a:srgbClr val="FABD30"/>
          </a:solidFill>
        </a:ln>
      </dgm:spPr>
      <dgm:t>
        <a:bodyPr/>
        <a:lstStyle/>
        <a:p>
          <a:r>
            <a:rPr lang="en-US" sz="900" dirty="0">
              <a:latin typeface="Open Sans"/>
            </a:rPr>
            <a:t>Win Win, Conflict Resolution Training</a:t>
          </a:r>
        </a:p>
      </dgm:t>
    </dgm:pt>
    <dgm:pt modelId="{133E0E9D-5A33-4F60-A854-9CE2BE4FEEDF}" type="parTrans" cxnId="{12EA26C7-7FE6-4A3F-A4C1-95148D4A7CA7}">
      <dgm:prSet/>
      <dgm:spPr/>
      <dgm:t>
        <a:bodyPr/>
        <a:lstStyle/>
        <a:p>
          <a:endParaRPr lang="en-US"/>
        </a:p>
      </dgm:t>
    </dgm:pt>
    <dgm:pt modelId="{DD3D0291-99FB-4BFC-94F8-ED59B8452A68}" type="sibTrans" cxnId="{12EA26C7-7FE6-4A3F-A4C1-95148D4A7CA7}">
      <dgm:prSet/>
      <dgm:spPr/>
      <dgm:t>
        <a:bodyPr/>
        <a:lstStyle/>
        <a:p>
          <a:endParaRPr lang="en-US"/>
        </a:p>
      </dgm:t>
    </dgm:pt>
    <dgm:pt modelId="{0AF24F6E-EC7A-48E4-8070-8EB3737E236D}">
      <dgm:prSet phldrT="[Text]" custT="1"/>
      <dgm:spPr>
        <a:ln>
          <a:solidFill>
            <a:srgbClr val="FF33CC"/>
          </a:solidFill>
        </a:ln>
      </dgm:spPr>
      <dgm:t>
        <a:bodyPr/>
        <a:lstStyle/>
        <a:p>
          <a:pPr algn="l"/>
          <a:r>
            <a:rPr lang="en-US" sz="900" b="0" dirty="0">
              <a:latin typeface="Open Sans"/>
            </a:rPr>
            <a:t>VIOLENCE PREVENTION PROGRAMS</a:t>
          </a:r>
        </a:p>
      </dgm:t>
    </dgm:pt>
    <dgm:pt modelId="{B6038C24-F05C-4F02-A30F-738198C317BC}" type="parTrans" cxnId="{CF303E15-B855-4F3D-8AA1-55A088E50906}">
      <dgm:prSet/>
      <dgm:spPr/>
      <dgm:t>
        <a:bodyPr/>
        <a:lstStyle/>
        <a:p>
          <a:endParaRPr lang="en-US"/>
        </a:p>
      </dgm:t>
    </dgm:pt>
    <dgm:pt modelId="{834963AB-2F35-4FC7-9C30-E7DC5DF8908F}" type="sibTrans" cxnId="{CF303E15-B855-4F3D-8AA1-55A088E50906}">
      <dgm:prSet/>
      <dgm:spPr/>
      <dgm:t>
        <a:bodyPr/>
        <a:lstStyle/>
        <a:p>
          <a:endParaRPr lang="en-US"/>
        </a:p>
      </dgm:t>
    </dgm:pt>
    <dgm:pt modelId="{D574A42C-0ED5-49F2-8F78-695B89A6CA00}">
      <dgm:prSet phldrT="[Text]" custT="1"/>
      <dgm:spPr>
        <a:ln>
          <a:solidFill>
            <a:srgbClr val="FF33CC"/>
          </a:solidFill>
        </a:ln>
      </dgm:spPr>
      <dgm:t>
        <a:bodyPr/>
        <a:lstStyle/>
        <a:p>
          <a:pPr algn="l"/>
          <a:r>
            <a:rPr lang="en-US" sz="900" b="0" dirty="0" err="1">
              <a:latin typeface="Open Sans"/>
            </a:rPr>
            <a:t>ReDirect</a:t>
          </a:r>
          <a:r>
            <a:rPr lang="en-US" sz="900" b="0" dirty="0">
              <a:latin typeface="Open Sans"/>
            </a:rPr>
            <a:t> (Diversion)</a:t>
          </a:r>
        </a:p>
      </dgm:t>
    </dgm:pt>
    <dgm:pt modelId="{E7A56D96-6335-451C-A36A-459C090915C7}" type="parTrans" cxnId="{F4954BE9-653D-4204-9A33-1FA41FB9305B}">
      <dgm:prSet/>
      <dgm:spPr/>
      <dgm:t>
        <a:bodyPr/>
        <a:lstStyle/>
        <a:p>
          <a:endParaRPr lang="en-US"/>
        </a:p>
      </dgm:t>
    </dgm:pt>
    <dgm:pt modelId="{7F89894D-E6C1-4FF9-8E06-5C6B9D39C46A}" type="sibTrans" cxnId="{F4954BE9-653D-4204-9A33-1FA41FB9305B}">
      <dgm:prSet/>
      <dgm:spPr/>
      <dgm:t>
        <a:bodyPr/>
        <a:lstStyle/>
        <a:p>
          <a:endParaRPr lang="en-US"/>
        </a:p>
      </dgm:t>
    </dgm:pt>
    <dgm:pt modelId="{C99AEF2A-663F-47E2-8818-7705FE36C987}">
      <dgm:prSet custT="1"/>
      <dgm:spPr/>
      <dgm:t>
        <a:bodyPr/>
        <a:lstStyle/>
        <a:p>
          <a:pPr algn="l"/>
          <a:r>
            <a:rPr lang="en-US" sz="900" b="0" dirty="0">
              <a:latin typeface="Open Sans"/>
            </a:rPr>
            <a:t>Community Re-Entry Network</a:t>
          </a:r>
        </a:p>
      </dgm:t>
    </dgm:pt>
    <dgm:pt modelId="{45570E4A-FA18-41C8-BA59-17AEA40C6C99}" type="sibTrans" cxnId="{64CF9F1A-8ABB-48C6-A928-5BDA22BE6C6C}">
      <dgm:prSet/>
      <dgm:spPr/>
      <dgm:t>
        <a:bodyPr/>
        <a:lstStyle/>
        <a:p>
          <a:endParaRPr lang="en-US"/>
        </a:p>
      </dgm:t>
    </dgm:pt>
    <dgm:pt modelId="{FDF04272-966B-4A1F-BC6A-E138A4BFE69C}" type="parTrans" cxnId="{64CF9F1A-8ABB-48C6-A928-5BDA22BE6C6C}">
      <dgm:prSet/>
      <dgm:spPr/>
      <dgm:t>
        <a:bodyPr/>
        <a:lstStyle/>
        <a:p>
          <a:endParaRPr lang="en-US"/>
        </a:p>
      </dgm:t>
    </dgm:pt>
    <dgm:pt modelId="{6D1AF0AA-D8D5-4EE5-87F7-6E2299CF0852}">
      <dgm:prSet custT="1"/>
      <dgm:spPr/>
      <dgm:t>
        <a:bodyPr/>
        <a:lstStyle/>
        <a:p>
          <a:pPr algn="l"/>
          <a:r>
            <a:rPr lang="en-US" sz="9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Credible Messengers </a:t>
          </a:r>
          <a:endParaRPr lang="en-US" sz="900" b="0" dirty="0">
            <a:latin typeface="Open Sans" panose="020B0606030504020204" pitchFamily="34" charset="0"/>
            <a:ea typeface="Open Sans" panose="020B0606030504020204" pitchFamily="34" charset="0"/>
            <a:cs typeface="Open Sans" panose="020B0606030504020204" pitchFamily="34" charset="0"/>
          </a:endParaRPr>
        </a:p>
      </dgm:t>
    </dgm:pt>
    <dgm:pt modelId="{0BA173D8-7E32-4498-B849-742C3364E53F}" type="sibTrans" cxnId="{A570C290-4A58-43A7-94E5-D4745AE6177E}">
      <dgm:prSet/>
      <dgm:spPr/>
      <dgm:t>
        <a:bodyPr/>
        <a:lstStyle/>
        <a:p>
          <a:endParaRPr lang="en-US"/>
        </a:p>
      </dgm:t>
    </dgm:pt>
    <dgm:pt modelId="{238A7909-7C66-4663-860C-751F1DCF19A4}" type="parTrans" cxnId="{A570C290-4A58-43A7-94E5-D4745AE6177E}">
      <dgm:prSet/>
      <dgm:spPr/>
      <dgm:t>
        <a:bodyPr/>
        <a:lstStyle/>
        <a:p>
          <a:endParaRPr lang="en-US"/>
        </a:p>
      </dgm:t>
    </dgm:pt>
    <dgm:pt modelId="{B08C3950-5528-4D6C-AE6F-5CA1800E9C8E}">
      <dgm:prSet custT="1"/>
      <dgm:spPr/>
      <dgm:t>
        <a:bodyPr/>
        <a:lstStyle/>
        <a:p>
          <a:pPr algn="l"/>
          <a:r>
            <a:rPr lang="en-US" sz="9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Community Violence Interruption</a:t>
          </a:r>
          <a:endParaRPr lang="en-US" sz="900" b="0" dirty="0">
            <a:latin typeface="Open Sans" panose="020B0606030504020204" pitchFamily="34" charset="0"/>
            <a:ea typeface="Open Sans" panose="020B0606030504020204" pitchFamily="34" charset="0"/>
            <a:cs typeface="Open Sans" panose="020B0606030504020204" pitchFamily="34" charset="0"/>
          </a:endParaRPr>
        </a:p>
      </dgm:t>
    </dgm:pt>
    <dgm:pt modelId="{1E899884-CD24-42D8-A3A6-D73D8F2EDD9F}" type="sibTrans" cxnId="{9E86DB5D-70F8-455A-A19D-91078C4EBEC1}">
      <dgm:prSet/>
      <dgm:spPr/>
      <dgm:t>
        <a:bodyPr/>
        <a:lstStyle/>
        <a:p>
          <a:endParaRPr lang="en-US"/>
        </a:p>
      </dgm:t>
    </dgm:pt>
    <dgm:pt modelId="{3639D5F3-68F3-4025-BA27-17170BD71374}" type="parTrans" cxnId="{9E86DB5D-70F8-455A-A19D-91078C4EBEC1}">
      <dgm:prSet/>
      <dgm:spPr/>
      <dgm:t>
        <a:bodyPr/>
        <a:lstStyle/>
        <a:p>
          <a:endParaRPr lang="en-US"/>
        </a:p>
      </dgm:t>
    </dgm:pt>
    <dgm:pt modelId="{FD7FE123-1516-4F38-A0EA-65972A4554FA}" type="pres">
      <dgm:prSet presAssocID="{4081B9A6-47B6-4378-9F09-3E4C7993FE92}" presName="cycleMatrixDiagram" presStyleCnt="0">
        <dgm:presLayoutVars>
          <dgm:chMax val="1"/>
          <dgm:dir/>
          <dgm:animLvl val="lvl"/>
          <dgm:resizeHandles val="exact"/>
        </dgm:presLayoutVars>
      </dgm:prSet>
      <dgm:spPr/>
    </dgm:pt>
    <dgm:pt modelId="{1B5DE094-C3C0-4A50-96E9-CCFB3A9BA49F}" type="pres">
      <dgm:prSet presAssocID="{4081B9A6-47B6-4378-9F09-3E4C7993FE92}" presName="children" presStyleCnt="0"/>
      <dgm:spPr/>
    </dgm:pt>
    <dgm:pt modelId="{DE9A148C-0C9F-4040-87BF-3B15E03DA88C}" type="pres">
      <dgm:prSet presAssocID="{4081B9A6-47B6-4378-9F09-3E4C7993FE92}" presName="child1group" presStyleCnt="0"/>
      <dgm:spPr/>
    </dgm:pt>
    <dgm:pt modelId="{F9EDA36B-6FDD-4E46-85D0-BBEE40B9BF89}" type="pres">
      <dgm:prSet presAssocID="{4081B9A6-47B6-4378-9F09-3E4C7993FE92}" presName="child1" presStyleLbl="bgAcc1" presStyleIdx="0" presStyleCnt="4" custScaleX="143039" custScaleY="121354" custLinFactNeighborY="-39"/>
      <dgm:spPr/>
    </dgm:pt>
    <dgm:pt modelId="{28AA4209-F968-4F63-9DD8-4BCD0686BF16}" type="pres">
      <dgm:prSet presAssocID="{4081B9A6-47B6-4378-9F09-3E4C7993FE92}" presName="child1Text" presStyleLbl="bgAcc1" presStyleIdx="0" presStyleCnt="4">
        <dgm:presLayoutVars>
          <dgm:bulletEnabled val="1"/>
        </dgm:presLayoutVars>
      </dgm:prSet>
      <dgm:spPr/>
    </dgm:pt>
    <dgm:pt modelId="{59A05492-9593-4B0F-B173-43D51C5BDDA2}" type="pres">
      <dgm:prSet presAssocID="{4081B9A6-47B6-4378-9F09-3E4C7993FE92}" presName="child2group" presStyleCnt="0"/>
      <dgm:spPr/>
    </dgm:pt>
    <dgm:pt modelId="{BDCBD949-DF25-4163-824F-F41B593E2980}" type="pres">
      <dgm:prSet presAssocID="{4081B9A6-47B6-4378-9F09-3E4C7993FE92}" presName="child2" presStyleLbl="bgAcc1" presStyleIdx="1" presStyleCnt="4" custScaleX="136018" custScaleY="122780" custLinFactNeighborX="13546" custLinFactNeighborY="-626"/>
      <dgm:spPr/>
    </dgm:pt>
    <dgm:pt modelId="{1081951F-FCEB-4ED1-9B72-FB297916E08C}" type="pres">
      <dgm:prSet presAssocID="{4081B9A6-47B6-4378-9F09-3E4C7993FE92}" presName="child2Text" presStyleLbl="bgAcc1" presStyleIdx="1" presStyleCnt="4">
        <dgm:presLayoutVars>
          <dgm:bulletEnabled val="1"/>
        </dgm:presLayoutVars>
      </dgm:prSet>
      <dgm:spPr/>
    </dgm:pt>
    <dgm:pt modelId="{14BBFDDA-A521-4172-BE04-82179E1D6FF1}" type="pres">
      <dgm:prSet presAssocID="{4081B9A6-47B6-4378-9F09-3E4C7993FE92}" presName="child3group" presStyleCnt="0"/>
      <dgm:spPr/>
    </dgm:pt>
    <dgm:pt modelId="{E79B9615-7045-4E6F-8945-4A89A038B847}" type="pres">
      <dgm:prSet presAssocID="{4081B9A6-47B6-4378-9F09-3E4C7993FE92}" presName="child3" presStyleLbl="bgAcc1" presStyleIdx="2" presStyleCnt="4" custScaleX="171858" custScaleY="137014" custLinFactNeighborX="41164" custLinFactNeighborY="-13657"/>
      <dgm:spPr/>
    </dgm:pt>
    <dgm:pt modelId="{3536D39A-A9CC-4C9C-9DCF-B1505A3D72CC}" type="pres">
      <dgm:prSet presAssocID="{4081B9A6-47B6-4378-9F09-3E4C7993FE92}" presName="child3Text" presStyleLbl="bgAcc1" presStyleIdx="2" presStyleCnt="4">
        <dgm:presLayoutVars>
          <dgm:bulletEnabled val="1"/>
        </dgm:presLayoutVars>
      </dgm:prSet>
      <dgm:spPr/>
    </dgm:pt>
    <dgm:pt modelId="{1E040CF1-923F-4C97-B7CD-5C87E58D1A06}" type="pres">
      <dgm:prSet presAssocID="{4081B9A6-47B6-4378-9F09-3E4C7993FE92}" presName="child4group" presStyleCnt="0"/>
      <dgm:spPr/>
    </dgm:pt>
    <dgm:pt modelId="{9AE77D16-8E8B-4175-9532-221709478219}" type="pres">
      <dgm:prSet presAssocID="{4081B9A6-47B6-4378-9F09-3E4C7993FE92}" presName="child4" presStyleLbl="bgAcc1" presStyleIdx="3" presStyleCnt="4" custScaleX="140198"/>
      <dgm:spPr/>
    </dgm:pt>
    <dgm:pt modelId="{31B3F691-F895-43FF-9C51-436350E53DAD}" type="pres">
      <dgm:prSet presAssocID="{4081B9A6-47B6-4378-9F09-3E4C7993FE92}" presName="child4Text" presStyleLbl="bgAcc1" presStyleIdx="3" presStyleCnt="4">
        <dgm:presLayoutVars>
          <dgm:bulletEnabled val="1"/>
        </dgm:presLayoutVars>
      </dgm:prSet>
      <dgm:spPr/>
    </dgm:pt>
    <dgm:pt modelId="{77418159-9E6A-4E51-A9C5-089D456CA88D}" type="pres">
      <dgm:prSet presAssocID="{4081B9A6-47B6-4378-9F09-3E4C7993FE92}" presName="childPlaceholder" presStyleCnt="0"/>
      <dgm:spPr/>
    </dgm:pt>
    <dgm:pt modelId="{D999953D-AE4D-423C-8F55-D002AC174884}" type="pres">
      <dgm:prSet presAssocID="{4081B9A6-47B6-4378-9F09-3E4C7993FE92}" presName="circle" presStyleCnt="0"/>
      <dgm:spPr/>
    </dgm:pt>
    <dgm:pt modelId="{B11E6FC8-B673-4247-8E64-297672462D94}" type="pres">
      <dgm:prSet presAssocID="{4081B9A6-47B6-4378-9F09-3E4C7993FE92}" presName="quadrant1" presStyleLbl="node1" presStyleIdx="0" presStyleCnt="4">
        <dgm:presLayoutVars>
          <dgm:chMax val="1"/>
          <dgm:bulletEnabled val="1"/>
        </dgm:presLayoutVars>
      </dgm:prSet>
      <dgm:spPr/>
    </dgm:pt>
    <dgm:pt modelId="{C894FDEB-0B56-43A7-A6A8-5B75182E1054}" type="pres">
      <dgm:prSet presAssocID="{4081B9A6-47B6-4378-9F09-3E4C7993FE92}" presName="quadrant2" presStyleLbl="node1" presStyleIdx="1" presStyleCnt="4">
        <dgm:presLayoutVars>
          <dgm:chMax val="1"/>
          <dgm:bulletEnabled val="1"/>
        </dgm:presLayoutVars>
      </dgm:prSet>
      <dgm:spPr/>
    </dgm:pt>
    <dgm:pt modelId="{501B2A7B-32BA-4D67-853B-D98D629E6CAF}" type="pres">
      <dgm:prSet presAssocID="{4081B9A6-47B6-4378-9F09-3E4C7993FE92}" presName="quadrant3" presStyleLbl="node1" presStyleIdx="2" presStyleCnt="4">
        <dgm:presLayoutVars>
          <dgm:chMax val="1"/>
          <dgm:bulletEnabled val="1"/>
        </dgm:presLayoutVars>
      </dgm:prSet>
      <dgm:spPr/>
    </dgm:pt>
    <dgm:pt modelId="{FEE975B1-B788-46CE-9C40-AC9D6F80FADD}" type="pres">
      <dgm:prSet presAssocID="{4081B9A6-47B6-4378-9F09-3E4C7993FE92}" presName="quadrant4" presStyleLbl="node1" presStyleIdx="3" presStyleCnt="4">
        <dgm:presLayoutVars>
          <dgm:chMax val="1"/>
          <dgm:bulletEnabled val="1"/>
        </dgm:presLayoutVars>
      </dgm:prSet>
      <dgm:spPr/>
    </dgm:pt>
    <dgm:pt modelId="{380447C8-23F4-4D89-B6E4-B9E679EE0FEA}" type="pres">
      <dgm:prSet presAssocID="{4081B9A6-47B6-4378-9F09-3E4C7993FE92}" presName="quadrantPlaceholder" presStyleCnt="0"/>
      <dgm:spPr/>
    </dgm:pt>
    <dgm:pt modelId="{76819E55-AF68-4EEC-A766-702CA69C1BE9}" type="pres">
      <dgm:prSet presAssocID="{4081B9A6-47B6-4378-9F09-3E4C7993FE92}" presName="center1" presStyleLbl="fgShp" presStyleIdx="0" presStyleCnt="2"/>
      <dgm:spPr>
        <a:solidFill>
          <a:schemeClr val="tx1"/>
        </a:solidFill>
      </dgm:spPr>
    </dgm:pt>
    <dgm:pt modelId="{60DF5C71-147B-42D1-AF97-2BC4E9462055}" type="pres">
      <dgm:prSet presAssocID="{4081B9A6-47B6-4378-9F09-3E4C7993FE92}" presName="center2" presStyleLbl="fgShp" presStyleIdx="1" presStyleCnt="2"/>
      <dgm:spPr>
        <a:solidFill>
          <a:schemeClr val="tx1"/>
        </a:solidFill>
      </dgm:spPr>
    </dgm:pt>
  </dgm:ptLst>
  <dgm:cxnLst>
    <dgm:cxn modelId="{D72ACB04-B66C-4D50-ABE7-DEEBCC5DB584}" type="presOf" srcId="{53F2498C-D66D-4BF6-9FD3-B2974F26C7A2}" destId="{28AA4209-F968-4F63-9DD8-4BCD0686BF16}" srcOrd="1" destOrd="0" presId="urn:microsoft.com/office/officeart/2005/8/layout/cycle4"/>
    <dgm:cxn modelId="{C8635905-4A9C-468C-BDD0-CE2B1BF63913}" type="presOf" srcId="{1381BB7C-4152-4EB2-B4E7-DAAD8CD2092B}" destId="{FEE975B1-B788-46CE-9C40-AC9D6F80FADD}" srcOrd="0" destOrd="0" presId="urn:microsoft.com/office/officeart/2005/8/layout/cycle4"/>
    <dgm:cxn modelId="{4D708E05-A0E4-4C11-93ED-1743011C8DAC}" type="presOf" srcId="{0AF24F6E-EC7A-48E4-8070-8EB3737E236D}" destId="{3536D39A-A9CC-4C9C-9DCF-B1505A3D72CC}" srcOrd="1" destOrd="0" presId="urn:microsoft.com/office/officeart/2005/8/layout/cycle4"/>
    <dgm:cxn modelId="{5E52AF08-6AD8-4701-8953-263115C635B1}" type="presOf" srcId="{0AF24F6E-EC7A-48E4-8070-8EB3737E236D}" destId="{E79B9615-7045-4E6F-8945-4A89A038B847}" srcOrd="0" destOrd="0" presId="urn:microsoft.com/office/officeart/2005/8/layout/cycle4"/>
    <dgm:cxn modelId="{9C14260D-9D29-47C8-9FB7-A98952CA1B78}" srcId="{4081B9A6-47B6-4378-9F09-3E4C7993FE92}" destId="{69C09AD7-A70F-42E5-96AB-C207548A59AB}" srcOrd="0" destOrd="0" parTransId="{85974285-7338-4741-8713-47AF529A5C1C}" sibTransId="{240154F8-F4DF-4100-9568-7D07E87ECB5C}"/>
    <dgm:cxn modelId="{3EE20615-F2B8-4F73-8E97-612FD14D2BF5}" type="presOf" srcId="{4DE52616-39C8-4952-8717-9FCBDC00DE4B}" destId="{C894FDEB-0B56-43A7-A6A8-5B75182E1054}" srcOrd="0" destOrd="0" presId="urn:microsoft.com/office/officeart/2005/8/layout/cycle4"/>
    <dgm:cxn modelId="{CF303E15-B855-4F3D-8AA1-55A088E50906}" srcId="{C122FA9B-2179-4CEC-97E5-00BFE9121513}" destId="{0AF24F6E-EC7A-48E4-8070-8EB3737E236D}" srcOrd="0" destOrd="0" parTransId="{B6038C24-F05C-4F02-A30F-738198C317BC}" sibTransId="{834963AB-2F35-4FC7-9C30-E7DC5DF8908F}"/>
    <dgm:cxn modelId="{64CF9F1A-8ABB-48C6-A928-5BDA22BE6C6C}" srcId="{0AF24F6E-EC7A-48E4-8070-8EB3737E236D}" destId="{C99AEF2A-663F-47E2-8818-7705FE36C987}" srcOrd="1" destOrd="0" parTransId="{FDF04272-966B-4A1F-BC6A-E138A4BFE69C}" sibTransId="{45570E4A-FA18-41C8-BA59-17AEA40C6C99}"/>
    <dgm:cxn modelId="{1C4C1D1B-F9C5-4D16-ACFC-67A755E82721}" srcId="{69C09AD7-A70F-42E5-96AB-C207548A59AB}" destId="{7788A452-8AC3-449E-B9E2-015795149B10}" srcOrd="3" destOrd="0" parTransId="{1A5856F5-4363-4CB2-AD6A-7856E5D1B6F0}" sibTransId="{15295B07-1FF8-4ADE-AA1F-F6B788D59757}"/>
    <dgm:cxn modelId="{7FC51D21-0C41-4E5B-8AA6-E6A7920C6713}" type="presOf" srcId="{E4CC70CF-FCAC-4B5D-89F2-12F60E2681CD}" destId="{1081951F-FCEB-4ED1-9B72-FB297916E08C}" srcOrd="1" destOrd="1" presId="urn:microsoft.com/office/officeart/2005/8/layout/cycle4"/>
    <dgm:cxn modelId="{D307DD26-5B98-40CF-BEE1-22409252FFCD}" type="presOf" srcId="{24128DB6-49CD-42D1-B0BC-E89CED71DCA7}" destId="{F9EDA36B-6FDD-4E46-85D0-BBEE40B9BF89}" srcOrd="0" destOrd="4" presId="urn:microsoft.com/office/officeart/2005/8/layout/cycle4"/>
    <dgm:cxn modelId="{EEFD032C-9C54-4920-9500-5F2940357D53}" type="presOf" srcId="{6D1AF0AA-D8D5-4EE5-87F7-6E2299CF0852}" destId="{3536D39A-A9CC-4C9C-9DCF-B1505A3D72CC}" srcOrd="1" destOrd="3" presId="urn:microsoft.com/office/officeart/2005/8/layout/cycle4"/>
    <dgm:cxn modelId="{2B17E735-18D8-4C90-9C0C-726BB496A653}" type="presOf" srcId="{12B8F9CA-7212-4996-B6CA-8B436D9A3805}" destId="{BDCBD949-DF25-4163-824F-F41B593E2980}" srcOrd="0" destOrd="3" presId="urn:microsoft.com/office/officeart/2005/8/layout/cycle4"/>
    <dgm:cxn modelId="{78756A36-A75E-4BEE-98C0-B749D3F9DDB6}" type="presOf" srcId="{286EE4F6-A3C6-466F-8124-E7CB389BF989}" destId="{BDCBD949-DF25-4163-824F-F41B593E2980}" srcOrd="0" destOrd="2" presId="urn:microsoft.com/office/officeart/2005/8/layout/cycle4"/>
    <dgm:cxn modelId="{A36EE038-CECC-4B0C-82D1-C73ACEFC49A8}" type="presOf" srcId="{1FFDF02A-30F5-4215-9068-BA44A1C0B2F3}" destId="{1081951F-FCEB-4ED1-9B72-FB297916E08C}" srcOrd="1" destOrd="0" presId="urn:microsoft.com/office/officeart/2005/8/layout/cycle4"/>
    <dgm:cxn modelId="{9E86DB5D-70F8-455A-A19D-91078C4EBEC1}" srcId="{0AF24F6E-EC7A-48E4-8070-8EB3737E236D}" destId="{B08C3950-5528-4D6C-AE6F-5CA1800E9C8E}" srcOrd="3" destOrd="0" parTransId="{3639D5F3-68F3-4025-BA27-17170BD71374}" sibTransId="{1E899884-CD24-42D8-A3A6-D73D8F2EDD9F}"/>
    <dgm:cxn modelId="{3B8E7E63-9817-4F21-80B3-32F9271D442B}" type="presOf" srcId="{DC0E497C-8A6E-45F1-8691-B2D097944BE9}" destId="{1081951F-FCEB-4ED1-9B72-FB297916E08C}" srcOrd="1" destOrd="4" presId="urn:microsoft.com/office/officeart/2005/8/layout/cycle4"/>
    <dgm:cxn modelId="{53F22569-58A1-4747-9367-9738917F500B}" type="presOf" srcId="{DC0E497C-8A6E-45F1-8691-B2D097944BE9}" destId="{BDCBD949-DF25-4163-824F-F41B593E2980}" srcOrd="0" destOrd="4" presId="urn:microsoft.com/office/officeart/2005/8/layout/cycle4"/>
    <dgm:cxn modelId="{D2054A6A-51C7-441F-AA31-2850A56608D1}" srcId="{4DE52616-39C8-4952-8717-9FCBDC00DE4B}" destId="{12B8F9CA-7212-4996-B6CA-8B436D9A3805}" srcOrd="3" destOrd="0" parTransId="{7B46F8B6-B862-4AFF-9821-C3E63EA31FFB}" sibTransId="{6E01085D-D838-4B8B-BC10-E64AE0A7B334}"/>
    <dgm:cxn modelId="{5236F04A-905F-4730-9D26-A18A7F7C8F40}" srcId="{69C09AD7-A70F-42E5-96AB-C207548A59AB}" destId="{24128DB6-49CD-42D1-B0BC-E89CED71DCA7}" srcOrd="4" destOrd="0" parTransId="{7A55095D-9567-4A79-A63B-0B13DDD93059}" sibTransId="{6338D2EC-E2FD-4F30-A8A4-9DEB72A51BCE}"/>
    <dgm:cxn modelId="{FA423C4D-2B0E-4C95-A399-EDA2CC768EBB}" type="presOf" srcId="{24128DB6-49CD-42D1-B0BC-E89CED71DCA7}" destId="{28AA4209-F968-4F63-9DD8-4BCD0686BF16}" srcOrd="1" destOrd="4" presId="urn:microsoft.com/office/officeart/2005/8/layout/cycle4"/>
    <dgm:cxn modelId="{56193774-C273-402D-A828-5427A7AB4789}" srcId="{4DE52616-39C8-4952-8717-9FCBDC00DE4B}" destId="{1FFDF02A-30F5-4215-9068-BA44A1C0B2F3}" srcOrd="0" destOrd="0" parTransId="{29989BCF-EEA5-4B03-8049-D9E4DB212CA7}" sibTransId="{9DE6CD7E-0D42-48AC-9D73-A339832083A7}"/>
    <dgm:cxn modelId="{135EFF54-3A4A-44D1-AFD8-0FC51B06B225}" srcId="{69C09AD7-A70F-42E5-96AB-C207548A59AB}" destId="{B02665AA-8E32-4612-968B-CD303DC864E4}" srcOrd="2" destOrd="0" parTransId="{D145C826-BDEE-4B83-B809-21BB1FF8DB93}" sibTransId="{86ACAC6B-E069-46B6-8227-CF07EB834BE2}"/>
    <dgm:cxn modelId="{E65A2655-E768-4307-B276-FD1416880D8F}" type="presOf" srcId="{D574A42C-0ED5-49F2-8F78-695B89A6CA00}" destId="{E79B9615-7045-4E6F-8945-4A89A038B847}" srcOrd="0" destOrd="1" presId="urn:microsoft.com/office/officeart/2005/8/layout/cycle4"/>
    <dgm:cxn modelId="{47C38255-164A-4A5E-9F50-77722D9958DB}" type="presOf" srcId="{D574A42C-0ED5-49F2-8F78-695B89A6CA00}" destId="{3536D39A-A9CC-4C9C-9DCF-B1505A3D72CC}" srcOrd="1" destOrd="1" presId="urn:microsoft.com/office/officeart/2005/8/layout/cycle4"/>
    <dgm:cxn modelId="{02E6C659-E484-458D-865C-B1EC237DA6B9}" type="presOf" srcId="{C99AEF2A-663F-47E2-8818-7705FE36C987}" destId="{E79B9615-7045-4E6F-8945-4A89A038B847}" srcOrd="0" destOrd="2" presId="urn:microsoft.com/office/officeart/2005/8/layout/cycle4"/>
    <dgm:cxn modelId="{F420B45A-17EE-4DA7-ABB8-B3104BC836BA}" srcId="{4DE52616-39C8-4952-8717-9FCBDC00DE4B}" destId="{286EE4F6-A3C6-466F-8124-E7CB389BF989}" srcOrd="2" destOrd="0" parTransId="{5C694F0B-06E6-469C-BE17-56B20B8AEB5F}" sibTransId="{011C5383-B28E-40A5-8914-59969E621DBA}"/>
    <dgm:cxn modelId="{0319917B-0244-429A-AC3E-D10AC0AB9D6C}" type="presOf" srcId="{5CEEC06D-4252-4937-8CF9-9F27F09C2AB9}" destId="{31B3F691-F895-43FF-9C51-436350E53DAD}" srcOrd="1" destOrd="0" presId="urn:microsoft.com/office/officeart/2005/8/layout/cycle4"/>
    <dgm:cxn modelId="{24C3A97B-6B39-4153-B405-2C6A2B3C811C}" type="presOf" srcId="{C99AEF2A-663F-47E2-8818-7705FE36C987}" destId="{3536D39A-A9CC-4C9C-9DCF-B1505A3D72CC}" srcOrd="1" destOrd="2" presId="urn:microsoft.com/office/officeart/2005/8/layout/cycle4"/>
    <dgm:cxn modelId="{2ED7FE88-CE49-4C93-940F-C6BBDDF86582}" type="presOf" srcId="{B08C3950-5528-4D6C-AE6F-5CA1800E9C8E}" destId="{E79B9615-7045-4E6F-8945-4A89A038B847}" srcOrd="0" destOrd="4" presId="urn:microsoft.com/office/officeart/2005/8/layout/cycle4"/>
    <dgm:cxn modelId="{D7572B8A-BADE-44B7-9057-AE79DDFA6000}" type="presOf" srcId="{7788A452-8AC3-449E-B9E2-015795149B10}" destId="{F9EDA36B-6FDD-4E46-85D0-BBEE40B9BF89}" srcOrd="0" destOrd="3" presId="urn:microsoft.com/office/officeart/2005/8/layout/cycle4"/>
    <dgm:cxn modelId="{A570C290-4A58-43A7-94E5-D4745AE6177E}" srcId="{0AF24F6E-EC7A-48E4-8070-8EB3737E236D}" destId="{6D1AF0AA-D8D5-4EE5-87F7-6E2299CF0852}" srcOrd="2" destOrd="0" parTransId="{238A7909-7C66-4663-860C-751F1DCF19A4}" sibTransId="{0BA173D8-7E32-4498-B849-742C3364E53F}"/>
    <dgm:cxn modelId="{06656094-8CB9-4D22-B8E1-ED5B32BE5EEB}" type="presOf" srcId="{0BD764B3-0E5C-49D7-B4E5-78591B27FBB0}" destId="{F9EDA36B-6FDD-4E46-85D0-BBEE40B9BF89}" srcOrd="0" destOrd="1" presId="urn:microsoft.com/office/officeart/2005/8/layout/cycle4"/>
    <dgm:cxn modelId="{5F1F9F97-DF43-4C3E-AADB-11A524DA7AE9}" type="presOf" srcId="{0BD764B3-0E5C-49D7-B4E5-78591B27FBB0}" destId="{28AA4209-F968-4F63-9DD8-4BCD0686BF16}" srcOrd="1" destOrd="1" presId="urn:microsoft.com/office/officeart/2005/8/layout/cycle4"/>
    <dgm:cxn modelId="{564EA197-165A-4C25-9BBC-6E8D471A2D25}" type="presOf" srcId="{7788A452-8AC3-449E-B9E2-015795149B10}" destId="{28AA4209-F968-4F63-9DD8-4BCD0686BF16}" srcOrd="1" destOrd="3" presId="urn:microsoft.com/office/officeart/2005/8/layout/cycle4"/>
    <dgm:cxn modelId="{F0B579A0-88D0-4F7C-A9F6-8F117F213DE1}" type="presOf" srcId="{B02665AA-8E32-4612-968B-CD303DC864E4}" destId="{28AA4209-F968-4F63-9DD8-4BCD0686BF16}" srcOrd="1" destOrd="2" presId="urn:microsoft.com/office/officeart/2005/8/layout/cycle4"/>
    <dgm:cxn modelId="{967FA1A0-F8BD-4B37-AE00-DDCA69B5A35E}" type="presOf" srcId="{5CEEC06D-4252-4937-8CF9-9F27F09C2AB9}" destId="{9AE77D16-8E8B-4175-9532-221709478219}" srcOrd="0" destOrd="0" presId="urn:microsoft.com/office/officeart/2005/8/layout/cycle4"/>
    <dgm:cxn modelId="{C557B8A1-CDBE-402C-94F9-B8363396FA93}" srcId="{4081B9A6-47B6-4378-9F09-3E4C7993FE92}" destId="{C122FA9B-2179-4CEC-97E5-00BFE9121513}" srcOrd="2" destOrd="0" parTransId="{16CD29A6-B1B5-4367-AA4F-C8D6B96F71F3}" sibTransId="{DF6B229C-9158-400A-9C78-085EE449CB36}"/>
    <dgm:cxn modelId="{4D2DF1A2-65E3-444E-8243-4590092A6191}" type="presOf" srcId="{E4CC70CF-FCAC-4B5D-89F2-12F60E2681CD}" destId="{BDCBD949-DF25-4163-824F-F41B593E2980}" srcOrd="0" destOrd="1" presId="urn:microsoft.com/office/officeart/2005/8/layout/cycle4"/>
    <dgm:cxn modelId="{899994A3-12E1-4AE3-8B92-036E23A0CACB}" srcId="{4DE52616-39C8-4952-8717-9FCBDC00DE4B}" destId="{DC0E497C-8A6E-45F1-8691-B2D097944BE9}" srcOrd="4" destOrd="0" parTransId="{63E5EE23-3D89-4D4A-A66B-95920D9818D1}" sibTransId="{D27824C9-ACF2-43FB-B467-BE4A075B4A0C}"/>
    <dgm:cxn modelId="{60A6D2A4-FE88-404B-9C61-5E0B79A60ECE}" srcId="{4DE52616-39C8-4952-8717-9FCBDC00DE4B}" destId="{E4CC70CF-FCAC-4B5D-89F2-12F60E2681CD}" srcOrd="1" destOrd="0" parTransId="{ECDEB682-31C0-46E2-B0DA-E65B0DDC0638}" sibTransId="{871BB42C-1FA0-4C73-B201-4243532E5EFD}"/>
    <dgm:cxn modelId="{F1729DA6-CAC6-49E5-A336-8ABC18520DBC}" type="presOf" srcId="{12B8F9CA-7212-4996-B6CA-8B436D9A3805}" destId="{1081951F-FCEB-4ED1-9B72-FB297916E08C}" srcOrd="1" destOrd="3" presId="urn:microsoft.com/office/officeart/2005/8/layout/cycle4"/>
    <dgm:cxn modelId="{738BE0A6-F325-41D0-A924-8A887DAA2D54}" type="presOf" srcId="{B08C3950-5528-4D6C-AE6F-5CA1800E9C8E}" destId="{3536D39A-A9CC-4C9C-9DCF-B1505A3D72CC}" srcOrd="1" destOrd="4" presId="urn:microsoft.com/office/officeart/2005/8/layout/cycle4"/>
    <dgm:cxn modelId="{B97D80B5-2282-4A9C-9EDB-FA02BA12C055}" type="presOf" srcId="{69C09AD7-A70F-42E5-96AB-C207548A59AB}" destId="{B11E6FC8-B673-4247-8E64-297672462D94}" srcOrd="0" destOrd="0" presId="urn:microsoft.com/office/officeart/2005/8/layout/cycle4"/>
    <dgm:cxn modelId="{AAB187B5-8B0B-4B8A-8575-C0BAEE913B1F}" srcId="{4081B9A6-47B6-4378-9F09-3E4C7993FE92}" destId="{4DE52616-39C8-4952-8717-9FCBDC00DE4B}" srcOrd="1" destOrd="0" parTransId="{0BF4C3EF-A027-493D-AA2E-22806BCC630B}" sibTransId="{DB895C48-E0D7-4983-B314-500D584F6B39}"/>
    <dgm:cxn modelId="{404E73B8-BBC2-41C7-A0E7-ACAC1454D914}" srcId="{4081B9A6-47B6-4378-9F09-3E4C7993FE92}" destId="{1381BB7C-4152-4EB2-B4E7-DAAD8CD2092B}" srcOrd="3" destOrd="0" parTransId="{B2AAA9C6-B3CF-466E-88CA-52FDC690D48E}" sibTransId="{7887F247-472F-435F-B82B-CACBFA0A7791}"/>
    <dgm:cxn modelId="{D32EECBA-0C3E-409C-85F0-209F3EDF1484}" srcId="{69C09AD7-A70F-42E5-96AB-C207548A59AB}" destId="{53F2498C-D66D-4BF6-9FD3-B2974F26C7A2}" srcOrd="0" destOrd="0" parTransId="{18A9A815-0033-4002-BED1-A3B816B44E53}" sibTransId="{22C6EFAB-6E21-4419-BAE7-F74401AB5BA0}"/>
    <dgm:cxn modelId="{2BEF52BC-0805-4017-A6CE-87112C3A0F95}" type="presOf" srcId="{C122FA9B-2179-4CEC-97E5-00BFE9121513}" destId="{501B2A7B-32BA-4D67-853B-D98D629E6CAF}" srcOrd="0" destOrd="0" presId="urn:microsoft.com/office/officeart/2005/8/layout/cycle4"/>
    <dgm:cxn modelId="{97EA50BD-8D95-4621-8C21-7008B7B6FEF2}" type="presOf" srcId="{53F2498C-D66D-4BF6-9FD3-B2974F26C7A2}" destId="{F9EDA36B-6FDD-4E46-85D0-BBEE40B9BF89}" srcOrd="0" destOrd="0" presId="urn:microsoft.com/office/officeart/2005/8/layout/cycle4"/>
    <dgm:cxn modelId="{0C876FC5-A666-460E-A2FD-7BE5CAD5E7D0}" type="presOf" srcId="{1FFDF02A-30F5-4215-9068-BA44A1C0B2F3}" destId="{BDCBD949-DF25-4163-824F-F41B593E2980}" srcOrd="0" destOrd="0" presId="urn:microsoft.com/office/officeart/2005/8/layout/cycle4"/>
    <dgm:cxn modelId="{12EA26C7-7FE6-4A3F-A4C1-95148D4A7CA7}" srcId="{69C09AD7-A70F-42E5-96AB-C207548A59AB}" destId="{0BD764B3-0E5C-49D7-B4E5-78591B27FBB0}" srcOrd="1" destOrd="0" parTransId="{133E0E9D-5A33-4F60-A854-9CE2BE4FEEDF}" sibTransId="{DD3D0291-99FB-4BFC-94F8-ED59B8452A68}"/>
    <dgm:cxn modelId="{454897E3-B59B-4618-A079-11502AEC1086}" type="presOf" srcId="{6D1AF0AA-D8D5-4EE5-87F7-6E2299CF0852}" destId="{E79B9615-7045-4E6F-8945-4A89A038B847}" srcOrd="0" destOrd="3" presId="urn:microsoft.com/office/officeart/2005/8/layout/cycle4"/>
    <dgm:cxn modelId="{7E8B4AE4-3407-4078-AD38-5ED5B3198155}" type="presOf" srcId="{B02665AA-8E32-4612-968B-CD303DC864E4}" destId="{F9EDA36B-6FDD-4E46-85D0-BBEE40B9BF89}" srcOrd="0" destOrd="2" presId="urn:microsoft.com/office/officeart/2005/8/layout/cycle4"/>
    <dgm:cxn modelId="{F4954BE9-653D-4204-9A33-1FA41FB9305B}" srcId="{0AF24F6E-EC7A-48E4-8070-8EB3737E236D}" destId="{D574A42C-0ED5-49F2-8F78-695B89A6CA00}" srcOrd="0" destOrd="0" parTransId="{E7A56D96-6335-451C-A36A-459C090915C7}" sibTransId="{7F89894D-E6C1-4FF9-8E06-5C6B9D39C46A}"/>
    <dgm:cxn modelId="{F10168ED-35DB-4AE6-AB8D-06DD57EC5C9B}" type="presOf" srcId="{4081B9A6-47B6-4378-9F09-3E4C7993FE92}" destId="{FD7FE123-1516-4F38-A0EA-65972A4554FA}" srcOrd="0" destOrd="0" presId="urn:microsoft.com/office/officeart/2005/8/layout/cycle4"/>
    <dgm:cxn modelId="{42F4DFF5-C04E-434D-85F6-238615C51AD7}" type="presOf" srcId="{286EE4F6-A3C6-466F-8124-E7CB389BF989}" destId="{1081951F-FCEB-4ED1-9B72-FB297916E08C}" srcOrd="1" destOrd="2" presId="urn:microsoft.com/office/officeart/2005/8/layout/cycle4"/>
    <dgm:cxn modelId="{5A7D4CFB-7E62-4807-9116-12D7B72D8145}" srcId="{1381BB7C-4152-4EB2-B4E7-DAAD8CD2092B}" destId="{5CEEC06D-4252-4937-8CF9-9F27F09C2AB9}" srcOrd="0" destOrd="0" parTransId="{463FAF0E-6107-4F55-9381-3A30511E1858}" sibTransId="{04A0C281-CF82-4A37-9BF3-34ACA8611E4E}"/>
    <dgm:cxn modelId="{36624713-B442-42F3-A6F2-C074F392B099}" type="presParOf" srcId="{FD7FE123-1516-4F38-A0EA-65972A4554FA}" destId="{1B5DE094-C3C0-4A50-96E9-CCFB3A9BA49F}" srcOrd="0" destOrd="0" presId="urn:microsoft.com/office/officeart/2005/8/layout/cycle4"/>
    <dgm:cxn modelId="{7B82776C-2BAA-4EF1-997B-FC446CB57FDB}" type="presParOf" srcId="{1B5DE094-C3C0-4A50-96E9-CCFB3A9BA49F}" destId="{DE9A148C-0C9F-4040-87BF-3B15E03DA88C}" srcOrd="0" destOrd="0" presId="urn:microsoft.com/office/officeart/2005/8/layout/cycle4"/>
    <dgm:cxn modelId="{B2E2E19B-3FD7-413F-8BCB-291B5427250C}" type="presParOf" srcId="{DE9A148C-0C9F-4040-87BF-3B15E03DA88C}" destId="{F9EDA36B-6FDD-4E46-85D0-BBEE40B9BF89}" srcOrd="0" destOrd="0" presId="urn:microsoft.com/office/officeart/2005/8/layout/cycle4"/>
    <dgm:cxn modelId="{75FE2593-A579-4603-8A22-9908F2EA5AB3}" type="presParOf" srcId="{DE9A148C-0C9F-4040-87BF-3B15E03DA88C}" destId="{28AA4209-F968-4F63-9DD8-4BCD0686BF16}" srcOrd="1" destOrd="0" presId="urn:microsoft.com/office/officeart/2005/8/layout/cycle4"/>
    <dgm:cxn modelId="{61DEE371-7646-4FCB-B365-1A486AF636A1}" type="presParOf" srcId="{1B5DE094-C3C0-4A50-96E9-CCFB3A9BA49F}" destId="{59A05492-9593-4B0F-B173-43D51C5BDDA2}" srcOrd="1" destOrd="0" presId="urn:microsoft.com/office/officeart/2005/8/layout/cycle4"/>
    <dgm:cxn modelId="{510887F4-0DFB-4C09-9A3D-4091AEB765C4}" type="presParOf" srcId="{59A05492-9593-4B0F-B173-43D51C5BDDA2}" destId="{BDCBD949-DF25-4163-824F-F41B593E2980}" srcOrd="0" destOrd="0" presId="urn:microsoft.com/office/officeart/2005/8/layout/cycle4"/>
    <dgm:cxn modelId="{B1CD34B5-C093-4F81-9825-3CB46F7627D2}" type="presParOf" srcId="{59A05492-9593-4B0F-B173-43D51C5BDDA2}" destId="{1081951F-FCEB-4ED1-9B72-FB297916E08C}" srcOrd="1" destOrd="0" presId="urn:microsoft.com/office/officeart/2005/8/layout/cycle4"/>
    <dgm:cxn modelId="{9A53B9FE-ED9A-4750-9C87-E1C5731C022B}" type="presParOf" srcId="{1B5DE094-C3C0-4A50-96E9-CCFB3A9BA49F}" destId="{14BBFDDA-A521-4172-BE04-82179E1D6FF1}" srcOrd="2" destOrd="0" presId="urn:microsoft.com/office/officeart/2005/8/layout/cycle4"/>
    <dgm:cxn modelId="{8F54F80C-144A-4621-BD90-9DD3D853231C}" type="presParOf" srcId="{14BBFDDA-A521-4172-BE04-82179E1D6FF1}" destId="{E79B9615-7045-4E6F-8945-4A89A038B847}" srcOrd="0" destOrd="0" presId="urn:microsoft.com/office/officeart/2005/8/layout/cycle4"/>
    <dgm:cxn modelId="{8586DD4B-B371-46ED-8480-369B85B8A778}" type="presParOf" srcId="{14BBFDDA-A521-4172-BE04-82179E1D6FF1}" destId="{3536D39A-A9CC-4C9C-9DCF-B1505A3D72CC}" srcOrd="1" destOrd="0" presId="urn:microsoft.com/office/officeart/2005/8/layout/cycle4"/>
    <dgm:cxn modelId="{72BC7E2E-23E8-4F2E-A2C9-4A12D339274A}" type="presParOf" srcId="{1B5DE094-C3C0-4A50-96E9-CCFB3A9BA49F}" destId="{1E040CF1-923F-4C97-B7CD-5C87E58D1A06}" srcOrd="3" destOrd="0" presId="urn:microsoft.com/office/officeart/2005/8/layout/cycle4"/>
    <dgm:cxn modelId="{40B36E1F-D34F-4CE9-8743-05A88E5B8200}" type="presParOf" srcId="{1E040CF1-923F-4C97-B7CD-5C87E58D1A06}" destId="{9AE77D16-8E8B-4175-9532-221709478219}" srcOrd="0" destOrd="0" presId="urn:microsoft.com/office/officeart/2005/8/layout/cycle4"/>
    <dgm:cxn modelId="{53279CB1-503C-4F75-AE6F-7622E371524A}" type="presParOf" srcId="{1E040CF1-923F-4C97-B7CD-5C87E58D1A06}" destId="{31B3F691-F895-43FF-9C51-436350E53DAD}" srcOrd="1" destOrd="0" presId="urn:microsoft.com/office/officeart/2005/8/layout/cycle4"/>
    <dgm:cxn modelId="{F7169ED4-8F96-4572-AFE3-957B2758294B}" type="presParOf" srcId="{1B5DE094-C3C0-4A50-96E9-CCFB3A9BA49F}" destId="{77418159-9E6A-4E51-A9C5-089D456CA88D}" srcOrd="4" destOrd="0" presId="urn:microsoft.com/office/officeart/2005/8/layout/cycle4"/>
    <dgm:cxn modelId="{8FD8D574-45F3-4017-A832-B80060D41F06}" type="presParOf" srcId="{FD7FE123-1516-4F38-A0EA-65972A4554FA}" destId="{D999953D-AE4D-423C-8F55-D002AC174884}" srcOrd="1" destOrd="0" presId="urn:microsoft.com/office/officeart/2005/8/layout/cycle4"/>
    <dgm:cxn modelId="{DA461619-03DA-4BB7-835E-65DD898E35BD}" type="presParOf" srcId="{D999953D-AE4D-423C-8F55-D002AC174884}" destId="{B11E6FC8-B673-4247-8E64-297672462D94}" srcOrd="0" destOrd="0" presId="urn:microsoft.com/office/officeart/2005/8/layout/cycle4"/>
    <dgm:cxn modelId="{09D1546B-4913-4221-BCE8-A924AD89D73C}" type="presParOf" srcId="{D999953D-AE4D-423C-8F55-D002AC174884}" destId="{C894FDEB-0B56-43A7-A6A8-5B75182E1054}" srcOrd="1" destOrd="0" presId="urn:microsoft.com/office/officeart/2005/8/layout/cycle4"/>
    <dgm:cxn modelId="{F94062BF-BC9A-4355-8732-82900A06A4CC}" type="presParOf" srcId="{D999953D-AE4D-423C-8F55-D002AC174884}" destId="{501B2A7B-32BA-4D67-853B-D98D629E6CAF}" srcOrd="2" destOrd="0" presId="urn:microsoft.com/office/officeart/2005/8/layout/cycle4"/>
    <dgm:cxn modelId="{5E2CC184-EE59-4EDC-B644-EE0D76A41819}" type="presParOf" srcId="{D999953D-AE4D-423C-8F55-D002AC174884}" destId="{FEE975B1-B788-46CE-9C40-AC9D6F80FADD}" srcOrd="3" destOrd="0" presId="urn:microsoft.com/office/officeart/2005/8/layout/cycle4"/>
    <dgm:cxn modelId="{7DE5B24D-EC3E-4465-8DA6-77B344ADA2AA}" type="presParOf" srcId="{D999953D-AE4D-423C-8F55-D002AC174884}" destId="{380447C8-23F4-4D89-B6E4-B9E679EE0FEA}" srcOrd="4" destOrd="0" presId="urn:microsoft.com/office/officeart/2005/8/layout/cycle4"/>
    <dgm:cxn modelId="{A0ECB881-B109-48F1-A583-620754C61E60}" type="presParOf" srcId="{FD7FE123-1516-4F38-A0EA-65972A4554FA}" destId="{76819E55-AF68-4EEC-A766-702CA69C1BE9}" srcOrd="2" destOrd="0" presId="urn:microsoft.com/office/officeart/2005/8/layout/cycle4"/>
    <dgm:cxn modelId="{8A3A1D6A-8E31-4C91-BCF7-2CF6F479E6D6}" type="presParOf" srcId="{FD7FE123-1516-4F38-A0EA-65972A4554FA}" destId="{60DF5C71-147B-42D1-AF97-2BC4E946205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B9615-7045-4E6F-8945-4A89A038B847}">
      <dsp:nvSpPr>
        <dsp:cNvPr id="0" name=""/>
        <dsp:cNvSpPr/>
      </dsp:nvSpPr>
      <dsp:spPr>
        <a:xfrm>
          <a:off x="4605118" y="1917452"/>
          <a:ext cx="2849017" cy="1471340"/>
        </a:xfrm>
        <a:prstGeom prst="roundRect">
          <a:avLst>
            <a:gd name="adj" fmla="val 10000"/>
          </a:avLst>
        </a:prstGeom>
        <a:solidFill>
          <a:schemeClr val="lt1">
            <a:alpha val="90000"/>
            <a:hueOff val="0"/>
            <a:satOff val="0"/>
            <a:lumOff val="0"/>
            <a:alphaOff val="0"/>
          </a:schemeClr>
        </a:solidFill>
        <a:ln w="25400" cap="flat" cmpd="sng" algn="ctr">
          <a:solidFill>
            <a:srgbClr val="FF33CC"/>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US" sz="900" b="0" kern="1200" dirty="0">
              <a:latin typeface="Open Sans"/>
            </a:rPr>
            <a:t>VIOLENCE PREVENTION PROGRAMS</a:t>
          </a:r>
        </a:p>
        <a:p>
          <a:pPr marL="114300" lvl="2" indent="-57150" algn="l" defTabSz="400050">
            <a:lnSpc>
              <a:spcPct val="90000"/>
            </a:lnSpc>
            <a:spcBef>
              <a:spcPct val="0"/>
            </a:spcBef>
            <a:spcAft>
              <a:spcPct val="15000"/>
            </a:spcAft>
            <a:buChar char="•"/>
          </a:pPr>
          <a:r>
            <a:rPr lang="en-US" sz="900" b="0" kern="1200" dirty="0" err="1">
              <a:latin typeface="Open Sans"/>
            </a:rPr>
            <a:t>ReDirect</a:t>
          </a:r>
          <a:r>
            <a:rPr lang="en-US" sz="900" b="0" kern="1200" dirty="0">
              <a:latin typeface="Open Sans"/>
            </a:rPr>
            <a:t> (Diversion)</a:t>
          </a:r>
        </a:p>
        <a:p>
          <a:pPr marL="114300" lvl="2" indent="-57150" algn="l" defTabSz="400050">
            <a:lnSpc>
              <a:spcPct val="90000"/>
            </a:lnSpc>
            <a:spcBef>
              <a:spcPct val="0"/>
            </a:spcBef>
            <a:spcAft>
              <a:spcPct val="15000"/>
            </a:spcAft>
            <a:buChar char="•"/>
          </a:pPr>
          <a:r>
            <a:rPr lang="en-US" sz="900" b="0" kern="1200" dirty="0">
              <a:latin typeface="Open Sans"/>
            </a:rPr>
            <a:t>Community Re-Entry Network</a:t>
          </a:r>
        </a:p>
        <a:p>
          <a:pPr marL="114300" lvl="2" indent="-57150" algn="l" defTabSz="400050">
            <a:lnSpc>
              <a:spcPct val="90000"/>
            </a:lnSpc>
            <a:spcBef>
              <a:spcPct val="0"/>
            </a:spcBef>
            <a:spcAft>
              <a:spcPct val="15000"/>
            </a:spcAft>
            <a:buChar char="•"/>
          </a:pPr>
          <a:r>
            <a:rPr lang="en-US" sz="9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Credible Messengers </a:t>
          </a:r>
          <a:endParaRPr lang="en-US" sz="900" b="0" kern="1200" dirty="0">
            <a:latin typeface="Open Sans" panose="020B0606030504020204" pitchFamily="34" charset="0"/>
            <a:ea typeface="Open Sans" panose="020B0606030504020204" pitchFamily="34" charset="0"/>
            <a:cs typeface="Open Sans" panose="020B0606030504020204" pitchFamily="34" charset="0"/>
          </a:endParaRPr>
        </a:p>
        <a:p>
          <a:pPr marL="114300" lvl="2" indent="-57150" algn="l" defTabSz="400050">
            <a:lnSpc>
              <a:spcPct val="90000"/>
            </a:lnSpc>
            <a:spcBef>
              <a:spcPct val="0"/>
            </a:spcBef>
            <a:spcAft>
              <a:spcPct val="15000"/>
            </a:spcAft>
            <a:buChar char="•"/>
          </a:pPr>
          <a:r>
            <a:rPr lang="en-US" sz="9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Community Violence Interruption</a:t>
          </a:r>
          <a:endParaRPr lang="en-US" sz="9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5492144" y="2317608"/>
        <a:ext cx="1929669" cy="1038863"/>
      </dsp:txXfrm>
    </dsp:sp>
    <dsp:sp modelId="{9AE77D16-8E8B-4175-9532-221709478219}">
      <dsp:nvSpPr>
        <dsp:cNvPr id="0" name=""/>
        <dsp:cNvSpPr/>
      </dsp:nvSpPr>
      <dsp:spPr>
        <a:xfrm>
          <a:off x="1480348" y="2262849"/>
          <a:ext cx="2324165" cy="1073861"/>
        </a:xfrm>
        <a:prstGeom prst="roundRect">
          <a:avLst>
            <a:gd name="adj" fmla="val 10000"/>
          </a:avLst>
        </a:prstGeom>
        <a:solidFill>
          <a:schemeClr val="lt1">
            <a:alpha val="90000"/>
            <a:hueOff val="0"/>
            <a:satOff val="0"/>
            <a:lumOff val="0"/>
            <a:alphaOff val="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Summer Employment Opportunities</a:t>
          </a:r>
        </a:p>
      </dsp:txBody>
      <dsp:txXfrm>
        <a:off x="1503937" y="2554903"/>
        <a:ext cx="1579738" cy="758218"/>
      </dsp:txXfrm>
    </dsp:sp>
    <dsp:sp modelId="{BDCBD949-DF25-4163-824F-F41B593E2980}">
      <dsp:nvSpPr>
        <dsp:cNvPr id="0" name=""/>
        <dsp:cNvSpPr/>
      </dsp:nvSpPr>
      <dsp:spPr>
        <a:xfrm>
          <a:off x="4444347" y="-141419"/>
          <a:ext cx="2254870" cy="1318487"/>
        </a:xfrm>
        <a:prstGeom prst="roundRect">
          <a:avLst>
            <a:gd name="adj" fmla="val 10000"/>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US" sz="900" kern="1200" dirty="0">
              <a:latin typeface="Open Sans"/>
            </a:rPr>
            <a:t>MBK Wrap Network</a:t>
          </a:r>
        </a:p>
        <a:p>
          <a:pPr marL="57150" lvl="1" indent="-57150" algn="l" defTabSz="400050">
            <a:lnSpc>
              <a:spcPct val="90000"/>
            </a:lnSpc>
            <a:spcBef>
              <a:spcPct val="0"/>
            </a:spcBef>
            <a:spcAft>
              <a:spcPct val="15000"/>
            </a:spcAft>
            <a:buChar char="•"/>
          </a:pPr>
          <a:r>
            <a:rPr lang="en-US" sz="900" kern="1200" dirty="0">
              <a:latin typeface="Open Sans"/>
            </a:rPr>
            <a:t>   Early Warning System</a:t>
          </a:r>
        </a:p>
        <a:p>
          <a:pPr marL="57150" lvl="1" indent="-57150" algn="l" defTabSz="400050">
            <a:lnSpc>
              <a:spcPct val="90000"/>
            </a:lnSpc>
            <a:spcBef>
              <a:spcPct val="0"/>
            </a:spcBef>
            <a:spcAft>
              <a:spcPct val="15000"/>
            </a:spcAft>
            <a:buChar char="•"/>
          </a:pPr>
          <a:r>
            <a:rPr lang="en-US" sz="900" kern="1200" dirty="0">
              <a:latin typeface="Open Sans"/>
            </a:rPr>
            <a:t>   Systems of Care</a:t>
          </a:r>
        </a:p>
        <a:p>
          <a:pPr marL="57150" lvl="1" indent="-57150" algn="l" defTabSz="400050">
            <a:lnSpc>
              <a:spcPct val="90000"/>
            </a:lnSpc>
            <a:spcBef>
              <a:spcPct val="0"/>
            </a:spcBef>
            <a:spcAft>
              <a:spcPct val="15000"/>
            </a:spcAft>
            <a:buChar char="•"/>
          </a:pPr>
          <a:r>
            <a:rPr lang="en-US" sz="900" kern="1200" dirty="0">
              <a:latin typeface="Open Sans"/>
            </a:rPr>
            <a:t>   Behavioral Health               Services</a:t>
          </a:r>
        </a:p>
        <a:p>
          <a:pPr marL="57150" lvl="1" indent="-57150" algn="l" defTabSz="400050">
            <a:lnSpc>
              <a:spcPct val="90000"/>
            </a:lnSpc>
            <a:spcBef>
              <a:spcPct val="0"/>
            </a:spcBef>
            <a:spcAft>
              <a:spcPct val="15000"/>
            </a:spcAft>
            <a:buChar char="•"/>
          </a:pPr>
          <a:r>
            <a:rPr lang="en-US" sz="900" kern="1200" dirty="0">
              <a:latin typeface="Open Sans"/>
            </a:rPr>
            <a:t>   Service Coordination</a:t>
          </a:r>
        </a:p>
      </dsp:txBody>
      <dsp:txXfrm>
        <a:off x="5149771" y="-112456"/>
        <a:ext cx="1520483" cy="930939"/>
      </dsp:txXfrm>
    </dsp:sp>
    <dsp:sp modelId="{F9EDA36B-6FDD-4E46-85D0-BBEE40B9BF89}">
      <dsp:nvSpPr>
        <dsp:cNvPr id="0" name=""/>
        <dsp:cNvSpPr/>
      </dsp:nvSpPr>
      <dsp:spPr>
        <a:xfrm>
          <a:off x="1456799" y="-133762"/>
          <a:ext cx="2371263" cy="1303174"/>
        </a:xfrm>
        <a:prstGeom prst="roundRect">
          <a:avLst>
            <a:gd name="adj" fmla="val 10000"/>
          </a:avLst>
        </a:prstGeom>
        <a:solidFill>
          <a:schemeClr val="lt1">
            <a:alpha val="90000"/>
            <a:hueOff val="0"/>
            <a:satOff val="0"/>
            <a:lumOff val="0"/>
            <a:alphaOff val="0"/>
          </a:schemeClr>
        </a:solidFill>
        <a:ln w="25400" cap="flat" cmpd="sng" algn="ctr">
          <a:solidFill>
            <a:srgbClr val="FABD3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US" sz="900" kern="1200" dirty="0">
              <a:latin typeface="Open Sans"/>
            </a:rPr>
            <a:t>See To Succeed</a:t>
          </a:r>
          <a:endParaRPr lang="en-US" sz="1800" kern="1200" dirty="0">
            <a:latin typeface="Open Sans"/>
          </a:endParaRPr>
        </a:p>
        <a:p>
          <a:pPr marL="57150" lvl="1" indent="-57150" algn="l" defTabSz="400050">
            <a:lnSpc>
              <a:spcPct val="90000"/>
            </a:lnSpc>
            <a:spcBef>
              <a:spcPct val="0"/>
            </a:spcBef>
            <a:spcAft>
              <a:spcPct val="15000"/>
            </a:spcAft>
            <a:buChar char="•"/>
          </a:pPr>
          <a:r>
            <a:rPr lang="en-US" sz="900" kern="1200" dirty="0">
              <a:latin typeface="Open Sans"/>
            </a:rPr>
            <a:t>Win Win, Conflict Resolution Training</a:t>
          </a:r>
        </a:p>
        <a:p>
          <a:pPr marL="57150" lvl="1" indent="-57150" algn="l" defTabSz="400050">
            <a:lnSpc>
              <a:spcPct val="90000"/>
            </a:lnSpc>
            <a:spcBef>
              <a:spcPct val="0"/>
            </a:spcBef>
            <a:spcAft>
              <a:spcPct val="15000"/>
            </a:spcAft>
            <a:buChar char="•"/>
          </a:pPr>
          <a:r>
            <a:rPr lang="en-US" sz="900" b="1" kern="1200" dirty="0">
              <a:solidFill>
                <a:srgbClr val="00B050"/>
              </a:solidFill>
              <a:latin typeface="Open Sans"/>
            </a:rPr>
            <a:t>Urban Scholars</a:t>
          </a:r>
        </a:p>
        <a:p>
          <a:pPr marL="57150" lvl="1" indent="-57150" algn="l" defTabSz="400050">
            <a:lnSpc>
              <a:spcPct val="90000"/>
            </a:lnSpc>
            <a:spcBef>
              <a:spcPct val="0"/>
            </a:spcBef>
            <a:spcAft>
              <a:spcPct val="15000"/>
            </a:spcAft>
            <a:buChar char="•"/>
          </a:pPr>
          <a:r>
            <a:rPr lang="en-US" sz="900" kern="1200" dirty="0">
              <a:latin typeface="Open Sans"/>
            </a:rPr>
            <a:t>CIS XY Zone</a:t>
          </a:r>
        </a:p>
        <a:p>
          <a:pPr marL="57150" lvl="1" indent="-57150" algn="l" defTabSz="222250">
            <a:lnSpc>
              <a:spcPct val="90000"/>
            </a:lnSpc>
            <a:spcBef>
              <a:spcPct val="0"/>
            </a:spcBef>
            <a:spcAft>
              <a:spcPct val="15000"/>
            </a:spcAft>
            <a:buChar char="•"/>
          </a:pPr>
          <a:endParaRPr lang="en-US" sz="500" kern="1200" dirty="0">
            <a:latin typeface="Open Sans"/>
          </a:endParaRPr>
        </a:p>
      </dsp:txBody>
      <dsp:txXfrm>
        <a:off x="1485425" y="-105136"/>
        <a:ext cx="1602632" cy="920128"/>
      </dsp:txXfrm>
    </dsp:sp>
    <dsp:sp modelId="{B11E6FC8-B673-4247-8E64-297672462D94}">
      <dsp:nvSpPr>
        <dsp:cNvPr id="0" name=""/>
        <dsp:cNvSpPr/>
      </dsp:nvSpPr>
      <dsp:spPr>
        <a:xfrm>
          <a:off x="2627637" y="210388"/>
          <a:ext cx="1453069" cy="1453069"/>
        </a:xfrm>
        <a:prstGeom prst="pieWedg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accent6">
                  <a:lumMod val="50000"/>
                </a:schemeClr>
              </a:solidFill>
              <a:latin typeface="Open Sans"/>
            </a:rPr>
            <a:t>Learning &amp; Skill Building</a:t>
          </a:r>
        </a:p>
      </dsp:txBody>
      <dsp:txXfrm>
        <a:off x="3053231" y="635982"/>
        <a:ext cx="1027475" cy="1027475"/>
      </dsp:txXfrm>
    </dsp:sp>
    <dsp:sp modelId="{C894FDEB-0B56-43A7-A6A8-5B75182E1054}">
      <dsp:nvSpPr>
        <dsp:cNvPr id="0" name=""/>
        <dsp:cNvSpPr/>
      </dsp:nvSpPr>
      <dsp:spPr>
        <a:xfrm rot="5400000">
          <a:off x="4147822" y="210388"/>
          <a:ext cx="1453069" cy="1453069"/>
        </a:xfrm>
        <a:prstGeom prst="pieWedg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accent6">
                  <a:lumMod val="50000"/>
                </a:schemeClr>
              </a:solidFill>
              <a:latin typeface="Open Sans"/>
            </a:rPr>
            <a:t>Social &amp; Emotional Well-Being</a:t>
          </a:r>
        </a:p>
      </dsp:txBody>
      <dsp:txXfrm rot="-5400000">
        <a:off x="4147822" y="635982"/>
        <a:ext cx="1027475" cy="1027475"/>
      </dsp:txXfrm>
    </dsp:sp>
    <dsp:sp modelId="{501B2A7B-32BA-4D67-853B-D98D629E6CAF}">
      <dsp:nvSpPr>
        <dsp:cNvPr id="0" name=""/>
        <dsp:cNvSpPr/>
      </dsp:nvSpPr>
      <dsp:spPr>
        <a:xfrm rot="10800000">
          <a:off x="4147822" y="1730573"/>
          <a:ext cx="1453069" cy="1453069"/>
        </a:xfrm>
        <a:prstGeom prst="pieWedge">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accent6">
                  <a:lumMod val="50000"/>
                </a:schemeClr>
              </a:solidFill>
              <a:latin typeface="Open Sans"/>
            </a:rPr>
            <a:t>Supports</a:t>
          </a:r>
        </a:p>
      </dsp:txBody>
      <dsp:txXfrm rot="10800000">
        <a:off x="4147822" y="1730573"/>
        <a:ext cx="1027475" cy="1027475"/>
      </dsp:txXfrm>
    </dsp:sp>
    <dsp:sp modelId="{FEE975B1-B788-46CE-9C40-AC9D6F80FADD}">
      <dsp:nvSpPr>
        <dsp:cNvPr id="0" name=""/>
        <dsp:cNvSpPr/>
      </dsp:nvSpPr>
      <dsp:spPr>
        <a:xfrm rot="16200000">
          <a:off x="2627637" y="1730573"/>
          <a:ext cx="1453069" cy="1453069"/>
        </a:xfrm>
        <a:prstGeom prst="pieWedg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accent6">
                  <a:lumMod val="50000"/>
                </a:schemeClr>
              </a:solidFill>
              <a:latin typeface="Open Sans"/>
            </a:rPr>
            <a:t>Constructive Use of Time</a:t>
          </a:r>
        </a:p>
      </dsp:txBody>
      <dsp:txXfrm rot="5400000">
        <a:off x="3053231" y="1730573"/>
        <a:ext cx="1027475" cy="1027475"/>
      </dsp:txXfrm>
    </dsp:sp>
    <dsp:sp modelId="{76819E55-AF68-4EEC-A766-702CA69C1BE9}">
      <dsp:nvSpPr>
        <dsp:cNvPr id="0" name=""/>
        <dsp:cNvSpPr/>
      </dsp:nvSpPr>
      <dsp:spPr>
        <a:xfrm>
          <a:off x="3863417" y="1394991"/>
          <a:ext cx="501694" cy="436256"/>
        </a:xfrm>
        <a:prstGeom prst="circularArrow">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F5C71-147B-42D1-AF97-2BC4E9462055}">
      <dsp:nvSpPr>
        <dsp:cNvPr id="0" name=""/>
        <dsp:cNvSpPr/>
      </dsp:nvSpPr>
      <dsp:spPr>
        <a:xfrm rot="10800000">
          <a:off x="3863417" y="1562782"/>
          <a:ext cx="501694" cy="436256"/>
        </a:xfrm>
        <a:prstGeom prst="circularArrow">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41" y="0"/>
            <a:ext cx="4029075" cy="350838"/>
          </a:xfrm>
          <a:prstGeom prst="rect">
            <a:avLst/>
          </a:prstGeom>
        </p:spPr>
        <p:txBody>
          <a:bodyPr vert="horz" lIns="91440" tIns="45720" rIns="91440" bIns="45720" rtlCol="0"/>
          <a:lstStyle>
            <a:lvl1pPr algn="r">
              <a:defRPr sz="1200"/>
            </a:lvl1pPr>
          </a:lstStyle>
          <a:p>
            <a:fld id="{C4AD664A-DBC0-494D-B223-6A7FDF9C9C51}" type="datetimeFigureOut">
              <a:rPr lang="en-US" smtClean="0"/>
              <a:t>4/12/2024</a:t>
            </a:fld>
            <a:endParaRPr lang="en-US"/>
          </a:p>
        </p:txBody>
      </p:sp>
      <p:sp>
        <p:nvSpPr>
          <p:cNvPr id="4" name="Footer Placeholder 3"/>
          <p:cNvSpPr>
            <a:spLocks noGrp="1"/>
          </p:cNvSpPr>
          <p:nvPr>
            <p:ph type="ftr" sz="quarter" idx="2"/>
          </p:nvPr>
        </p:nvSpPr>
        <p:spPr>
          <a:xfrm>
            <a:off x="2"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41" y="6659563"/>
            <a:ext cx="4029075" cy="350837"/>
          </a:xfrm>
          <a:prstGeom prst="rect">
            <a:avLst/>
          </a:prstGeom>
        </p:spPr>
        <p:txBody>
          <a:bodyPr vert="horz" lIns="91440" tIns="45720" rIns="91440" bIns="45720" rtlCol="0" anchor="b"/>
          <a:lstStyle>
            <a:lvl1pPr algn="r">
              <a:defRPr sz="1200"/>
            </a:lvl1pPr>
          </a:lstStyle>
          <a:p>
            <a:fld id="{3DA56FFD-BD67-467C-BD64-6C76FF0681F5}" type="slidenum">
              <a:rPr lang="en-US" smtClean="0"/>
              <a:t>‹#›</a:t>
            </a:fld>
            <a:endParaRPr lang="en-US"/>
          </a:p>
        </p:txBody>
      </p:sp>
    </p:spTree>
    <p:extLst>
      <p:ext uri="{BB962C8B-B14F-4D97-AF65-F5344CB8AC3E}">
        <p14:creationId xmlns:p14="http://schemas.microsoft.com/office/powerpoint/2010/main" val="674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41" y="0"/>
            <a:ext cx="4029075" cy="350838"/>
          </a:xfrm>
          <a:prstGeom prst="rect">
            <a:avLst/>
          </a:prstGeom>
        </p:spPr>
        <p:txBody>
          <a:bodyPr vert="horz" lIns="91440" tIns="45720" rIns="91440" bIns="45720" rtlCol="0"/>
          <a:lstStyle>
            <a:lvl1pPr algn="r">
              <a:defRPr sz="1200"/>
            </a:lvl1pPr>
          </a:lstStyle>
          <a:p>
            <a:fld id="{EDB573EC-D2CC-4306-B17C-DCD097220A4E}" type="datetimeFigureOut">
              <a:rPr lang="en-US" smtClean="0"/>
              <a:t>4/12/2024</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0577"/>
            <a:ext cx="7435850" cy="3154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57975"/>
            <a:ext cx="402907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41" y="6657975"/>
            <a:ext cx="4029075" cy="350838"/>
          </a:xfrm>
          <a:prstGeom prst="rect">
            <a:avLst/>
          </a:prstGeom>
        </p:spPr>
        <p:txBody>
          <a:bodyPr vert="horz" lIns="91440" tIns="45720" rIns="91440" bIns="45720" rtlCol="0" anchor="b"/>
          <a:lstStyle>
            <a:lvl1pPr algn="r">
              <a:defRPr sz="1200"/>
            </a:lvl1pPr>
          </a:lstStyle>
          <a:p>
            <a:fld id="{6C123513-8060-4FDB-8A81-B6DC55761C0F}" type="slidenum">
              <a:rPr lang="en-US" smtClean="0"/>
              <a:t>‹#›</a:t>
            </a:fld>
            <a:endParaRPr lang="en-US"/>
          </a:p>
        </p:txBody>
      </p:sp>
    </p:spTree>
    <p:extLst>
      <p:ext uri="{BB962C8B-B14F-4D97-AF65-F5344CB8AC3E}">
        <p14:creationId xmlns:p14="http://schemas.microsoft.com/office/powerpoint/2010/main" val="8518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17CB07-0039-4545-92EA-48E12138E514}" type="slidenum">
              <a:rPr lang="en-US" smtClean="0"/>
              <a:t>1</a:t>
            </a:fld>
            <a:endParaRPr lang="en-US"/>
          </a:p>
        </p:txBody>
      </p:sp>
    </p:spTree>
    <p:extLst>
      <p:ext uri="{BB962C8B-B14F-4D97-AF65-F5344CB8AC3E}">
        <p14:creationId xmlns:p14="http://schemas.microsoft.com/office/powerpoint/2010/main" val="3420397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23513-8060-4FDB-8A81-B6DC55761C0F}" type="slidenum">
              <a:rPr lang="en-US" smtClean="0"/>
              <a:t>15</a:t>
            </a:fld>
            <a:endParaRPr lang="en-US"/>
          </a:p>
        </p:txBody>
      </p:sp>
    </p:spTree>
    <p:extLst>
      <p:ext uri="{BB962C8B-B14F-4D97-AF65-F5344CB8AC3E}">
        <p14:creationId xmlns:p14="http://schemas.microsoft.com/office/powerpoint/2010/main" val="269048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23513-8060-4FDB-8A81-B6DC55761C0F}" type="slidenum">
              <a:rPr lang="en-US" smtClean="0"/>
              <a:t>16</a:t>
            </a:fld>
            <a:endParaRPr lang="en-US"/>
          </a:p>
        </p:txBody>
      </p:sp>
    </p:spTree>
    <p:extLst>
      <p:ext uri="{BB962C8B-B14F-4D97-AF65-F5344CB8AC3E}">
        <p14:creationId xmlns:p14="http://schemas.microsoft.com/office/powerpoint/2010/main" val="296047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23513-8060-4FDB-8A81-B6DC55761C0F}" type="slidenum">
              <a:rPr lang="en-US" smtClean="0"/>
              <a:t>17</a:t>
            </a:fld>
            <a:endParaRPr lang="en-US"/>
          </a:p>
        </p:txBody>
      </p:sp>
    </p:spTree>
    <p:extLst>
      <p:ext uri="{BB962C8B-B14F-4D97-AF65-F5344CB8AC3E}">
        <p14:creationId xmlns:p14="http://schemas.microsoft.com/office/powerpoint/2010/main" val="334899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To see boys and young men of color reach their full potential by providing opportunities for growth, access to resources, removing barriers to success, and creating clear pathways to advancement.</a:t>
            </a:r>
          </a:p>
        </p:txBody>
      </p:sp>
      <p:sp>
        <p:nvSpPr>
          <p:cNvPr id="4" name="Slide Number Placeholder 3"/>
          <p:cNvSpPr>
            <a:spLocks noGrp="1"/>
          </p:cNvSpPr>
          <p:nvPr>
            <p:ph type="sldNum" sz="quarter" idx="5"/>
          </p:nvPr>
        </p:nvSpPr>
        <p:spPr/>
        <p:txBody>
          <a:bodyPr/>
          <a:lstStyle/>
          <a:p>
            <a:fld id="{6C123513-8060-4FDB-8A81-B6DC55761C0F}" type="slidenum">
              <a:rPr lang="en-US" smtClean="0"/>
              <a:t>18</a:t>
            </a:fld>
            <a:endParaRPr lang="en-US"/>
          </a:p>
        </p:txBody>
      </p:sp>
    </p:spTree>
    <p:extLst>
      <p:ext uri="{BB962C8B-B14F-4D97-AF65-F5344CB8AC3E}">
        <p14:creationId xmlns:p14="http://schemas.microsoft.com/office/powerpoint/2010/main" val="311782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To see boys and young men of color reach their full potential by providing opportunities for growth, access to resources, removing barriers to success, and creating clear pathways to advancement.</a:t>
            </a:r>
          </a:p>
        </p:txBody>
      </p:sp>
      <p:sp>
        <p:nvSpPr>
          <p:cNvPr id="4" name="Slide Number Placeholder 3"/>
          <p:cNvSpPr>
            <a:spLocks noGrp="1"/>
          </p:cNvSpPr>
          <p:nvPr>
            <p:ph type="sldNum" sz="quarter" idx="5"/>
          </p:nvPr>
        </p:nvSpPr>
        <p:spPr/>
        <p:txBody>
          <a:bodyPr/>
          <a:lstStyle/>
          <a:p>
            <a:fld id="{6C123513-8060-4FDB-8A81-B6DC55761C0F}" type="slidenum">
              <a:rPr lang="en-US" smtClean="0"/>
              <a:t>19</a:t>
            </a:fld>
            <a:endParaRPr lang="en-US"/>
          </a:p>
        </p:txBody>
      </p:sp>
    </p:spTree>
    <p:extLst>
      <p:ext uri="{BB962C8B-B14F-4D97-AF65-F5344CB8AC3E}">
        <p14:creationId xmlns:p14="http://schemas.microsoft.com/office/powerpoint/2010/main" val="523077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17CB07-0039-4545-92EA-48E12138E5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58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To see boys and young men of color reach their full potential by providing opportunities for growth, access to resources, removing barriers to success, and creating clear pathways to advancement.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23513-8060-4FDB-8A81-B6DC55761C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616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23513-8060-4FDB-8A81-B6DC55761C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39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23513-8060-4FDB-8A81-B6DC55761C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87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23513-8060-4FDB-8A81-B6DC55761C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41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23513-8060-4FDB-8A81-B6DC55761C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568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Research shows that children need an array of things to grow up healthy, caring and responsible including support, constructive use of time a sense of belonging and connectedness, positive self identity and a commitment to learning.   On this slide, we have grouped interventions into four domains that will address these multiple factors.</a:t>
            </a:r>
          </a:p>
          <a:p>
            <a:pPr>
              <a:lnSpc>
                <a:spcPct val="200000"/>
              </a:lnSpc>
            </a:pPr>
            <a:r>
              <a:rPr lang="en-US" dirty="0"/>
              <a:t>We are working with an array of partners to produce programs</a:t>
            </a:r>
            <a:r>
              <a:rPr lang="en-US" baseline="0" dirty="0"/>
              <a:t> and services that address each of these domains.</a:t>
            </a:r>
          </a:p>
          <a:p>
            <a:pPr>
              <a:lnSpc>
                <a:spcPct val="200000"/>
              </a:lnSpc>
            </a:pPr>
            <a:r>
              <a:rPr lang="en-US" baseline="0" dirty="0"/>
              <a:t>We know that even good children, when left alone, </a:t>
            </a:r>
            <a:r>
              <a:rPr lang="en-US" dirty="0"/>
              <a:t>can get into trouble. </a:t>
            </a:r>
            <a:r>
              <a:rPr lang="en-US" baseline="0" dirty="0"/>
              <a:t>That’s why afterschool programs  and constructive use of time is important.</a:t>
            </a:r>
          </a:p>
          <a:p>
            <a:pPr>
              <a:lnSpc>
                <a:spcPct val="200000"/>
              </a:lnSpc>
            </a:pPr>
            <a:br>
              <a:rPr lang="en-US" baseline="0" dirty="0"/>
            </a:br>
            <a:r>
              <a:rPr lang="en-US" baseline="0" dirty="0"/>
              <a:t>We know that students with a caring adult are more likely to succeed and that’s why we are </a:t>
            </a:r>
            <a:r>
              <a:rPr lang="en-US" dirty="0"/>
              <a:t>including </a:t>
            </a:r>
            <a:r>
              <a:rPr lang="en-US" baseline="0" dirty="0"/>
              <a:t> individual and group mentoring components..</a:t>
            </a:r>
            <a:endParaRPr lang="en-US" dirty="0"/>
          </a:p>
        </p:txBody>
      </p:sp>
      <p:sp>
        <p:nvSpPr>
          <p:cNvPr id="4" name="Slide Number Placeholder 3"/>
          <p:cNvSpPr>
            <a:spLocks noGrp="1"/>
          </p:cNvSpPr>
          <p:nvPr>
            <p:ph type="sldNum" sz="quarter" idx="10"/>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4417CB07-0039-4545-92EA-48E12138E5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88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Partnering Schools (2020-2021 Academic Year)</a:t>
            </a:r>
          </a:p>
          <a:p>
            <a:endParaRPr lang="en-US" i="1" dirty="0"/>
          </a:p>
          <a:p>
            <a:pPr marL="685800" indent="-685800">
              <a:buFont typeface="Wingdings" panose="05000000000000000000" pitchFamily="2" charset="2"/>
              <a:buChar char="v"/>
            </a:pPr>
            <a:r>
              <a:rPr lang="en-US" i="1" dirty="0"/>
              <a:t>Attucks Middle School</a:t>
            </a:r>
          </a:p>
          <a:p>
            <a:pPr marL="685800" indent="-685800">
              <a:buFont typeface="Wingdings" panose="05000000000000000000" pitchFamily="2" charset="2"/>
              <a:buChar char="v"/>
            </a:pPr>
            <a:r>
              <a:rPr lang="en-US" i="1" dirty="0"/>
              <a:t>Clifton Middle School</a:t>
            </a:r>
          </a:p>
          <a:p>
            <a:pPr marL="685800" indent="-685800">
              <a:buFont typeface="Wingdings" panose="05000000000000000000" pitchFamily="2" charset="2"/>
              <a:buChar char="v"/>
            </a:pPr>
            <a:r>
              <a:rPr lang="en-US" i="1" dirty="0"/>
              <a:t>Sam Houston MSTC High School</a:t>
            </a:r>
          </a:p>
          <a:p>
            <a:pPr marL="685800" indent="-685800">
              <a:buFont typeface="Wingdings" panose="05000000000000000000" pitchFamily="2" charset="2"/>
              <a:buChar char="v"/>
            </a:pPr>
            <a:r>
              <a:rPr lang="en-US" i="1" dirty="0"/>
              <a:t>Wheatley High School</a:t>
            </a:r>
          </a:p>
          <a:p>
            <a:pPr marL="0" indent="0">
              <a:buFont typeface="Wingdings" panose="05000000000000000000" pitchFamily="2" charset="2"/>
              <a:buNone/>
            </a:pPr>
            <a:endParaRPr lang="en-US" i="1" dirty="0"/>
          </a:p>
          <a:p>
            <a:pPr marL="571500" marR="130810" lvl="1" indent="-571500">
              <a:lnSpc>
                <a:spcPct val="113000"/>
              </a:lnSpc>
              <a:spcBef>
                <a:spcPts val="5"/>
              </a:spcBef>
              <a:spcAft>
                <a:spcPts val="800"/>
              </a:spcAft>
              <a:buFont typeface="Arial" panose="020B0604020202020204" pitchFamily="34" charset="0"/>
              <a:buChar char="•"/>
            </a:pPr>
            <a:r>
              <a:rPr lang="en-US" sz="3200" dirty="0">
                <a:effectLst/>
                <a:ea typeface="Calibri" panose="020F0502020204030204" pitchFamily="34" charset="0"/>
                <a:cs typeface="Times New Roman" panose="02020603050405020304" pitchFamily="18" charset="0"/>
              </a:rPr>
              <a:t>SJLI has the capacity to expand services to 3 additional schools at the cost of $200,000 per fiscal year if funds were available.</a:t>
            </a:r>
          </a:p>
          <a:p>
            <a:pPr marL="571500" marR="130810" lvl="1" indent="-571500">
              <a:lnSpc>
                <a:spcPct val="113000"/>
              </a:lnSpc>
              <a:spcBef>
                <a:spcPts val="5"/>
              </a:spcBef>
              <a:spcAft>
                <a:spcPts val="800"/>
              </a:spcAft>
              <a:buFont typeface="Arial" panose="020B0604020202020204" pitchFamily="34" charset="0"/>
              <a:buChar char="•"/>
            </a:pPr>
            <a:endParaRPr lang="en-US" sz="3200" dirty="0">
              <a:effectLst/>
              <a:ea typeface="Calibri" panose="020F0502020204030204" pitchFamily="34" charset="0"/>
              <a:cs typeface="Times New Roman" panose="02020603050405020304" pitchFamily="18" charset="0"/>
            </a:endParaRPr>
          </a:p>
          <a:p>
            <a:pPr marL="571500" marR="130810" lvl="1" indent="-571500">
              <a:lnSpc>
                <a:spcPct val="113000"/>
              </a:lnSpc>
              <a:spcBef>
                <a:spcPts val="5"/>
              </a:spcBef>
              <a:spcAft>
                <a:spcPts val="800"/>
              </a:spcAft>
              <a:buFont typeface="Arial" panose="020B0604020202020204" pitchFamily="34" charset="0"/>
              <a:buChar char="•"/>
            </a:pPr>
            <a:r>
              <a:rPr lang="en-US" sz="3200" dirty="0">
                <a:ea typeface="Calibri" panose="020F0502020204030204" pitchFamily="34" charset="0"/>
                <a:cs typeface="Times New Roman" panose="02020603050405020304" pitchFamily="18" charset="0"/>
              </a:rPr>
              <a:t>Should funding be available, </a:t>
            </a:r>
            <a:r>
              <a:rPr lang="en-US" sz="3200" dirty="0">
                <a:effectLst/>
                <a:ea typeface="Calibri" panose="020F0502020204030204" pitchFamily="34" charset="0"/>
                <a:cs typeface="Times New Roman" panose="02020603050405020304" pitchFamily="18" charset="0"/>
              </a:rPr>
              <a:t>HHD is prepared to collaborate with SJLI for expansion to 3 additional schools.   </a:t>
            </a:r>
          </a:p>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t>14</a:t>
            </a:fld>
            <a:endParaRPr lang="en-US"/>
          </a:p>
        </p:txBody>
      </p:sp>
    </p:spTree>
    <p:extLst>
      <p:ext uri="{BB962C8B-B14F-4D97-AF65-F5344CB8AC3E}">
        <p14:creationId xmlns:p14="http://schemas.microsoft.com/office/powerpoint/2010/main" val="11172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281940"/>
            <a:ext cx="8729345" cy="4614545"/>
          </a:xfrm>
          <a:custGeom>
            <a:avLst/>
            <a:gdLst/>
            <a:ahLst/>
            <a:cxnLst/>
            <a:rect l="l" t="t" r="r" b="b"/>
            <a:pathLst>
              <a:path w="8729345" h="4614545">
                <a:moveTo>
                  <a:pt x="6978650" y="0"/>
                </a:moveTo>
                <a:lnTo>
                  <a:pt x="0" y="0"/>
                </a:lnTo>
                <a:lnTo>
                  <a:pt x="0" y="4614354"/>
                </a:lnTo>
                <a:lnTo>
                  <a:pt x="6978650" y="4614354"/>
                </a:lnTo>
                <a:lnTo>
                  <a:pt x="8729091" y="2307209"/>
                </a:lnTo>
                <a:lnTo>
                  <a:pt x="6978650" y="0"/>
                </a:lnTo>
                <a:close/>
              </a:path>
            </a:pathLst>
          </a:custGeom>
          <a:solidFill>
            <a:srgbClr val="E65E29"/>
          </a:solidFill>
        </p:spPr>
        <p:txBody>
          <a:bodyPr wrap="square" lIns="0" tIns="0" rIns="0" bIns="0" rtlCol="0"/>
          <a:lstStyle/>
          <a:p>
            <a:endParaRPr/>
          </a:p>
        </p:txBody>
      </p:sp>
      <p:sp>
        <p:nvSpPr>
          <p:cNvPr id="2" name="Holder 2"/>
          <p:cNvSpPr>
            <a:spLocks noGrp="1"/>
          </p:cNvSpPr>
          <p:nvPr>
            <p:ph type="ctrTitle"/>
          </p:nvPr>
        </p:nvSpPr>
        <p:spPr>
          <a:xfrm>
            <a:off x="299110" y="808177"/>
            <a:ext cx="5499735" cy="1886585"/>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461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7667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8493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150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733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4705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1"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9"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34798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0" y="971550"/>
            <a:ext cx="4572000" cy="3346450"/>
          </a:xfrm>
        </p:spPr>
        <p:txBody>
          <a:bodyPr>
            <a:normAutofit/>
          </a:bodyPr>
          <a:lstStyle>
            <a:lvl1pPr>
              <a:defRPr sz="1200"/>
            </a:lvl1pPr>
          </a:lstStyle>
          <a:p>
            <a:endParaRPr lang="en-US"/>
          </a:p>
        </p:txBody>
      </p:sp>
      <p:sp>
        <p:nvSpPr>
          <p:cNvPr id="6"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7"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8864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700"/>
                                        <p:tgtEl>
                                          <p:spTgt spid="23"/>
                                        </p:tgtEl>
                                      </p:cBhvr>
                                    </p:animEffect>
                                    <p:anim calcmode="lin" valueType="num">
                                      <p:cBhvr>
                                        <p:cTn id="8" dur="700" fill="hold"/>
                                        <p:tgtEl>
                                          <p:spTgt spid="23"/>
                                        </p:tgtEl>
                                        <p:attrNameLst>
                                          <p:attrName>ppt_x</p:attrName>
                                        </p:attrNameLst>
                                      </p:cBhvr>
                                      <p:tavLst>
                                        <p:tav tm="0">
                                          <p:val>
                                            <p:strVal val="#ppt_x"/>
                                          </p:val>
                                        </p:tav>
                                        <p:tav tm="100000">
                                          <p:val>
                                            <p:strVal val="#ppt_x"/>
                                          </p:val>
                                        </p:tav>
                                      </p:tavLst>
                                    </p:anim>
                                    <p:anim calcmode="lin" valueType="num">
                                      <p:cBhvr>
                                        <p:cTn id="9" dur="7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832071" y="1352550"/>
            <a:ext cx="1600200" cy="1600200"/>
          </a:xfrm>
          <a:prstGeom prst="ellipse">
            <a:avLst/>
          </a:prstGeom>
        </p:spPr>
        <p:txBody>
          <a:bodyPr>
            <a:normAutofit/>
          </a:bodyPr>
          <a:lstStyle>
            <a:lvl1pPr>
              <a:defRPr sz="1200"/>
            </a:lvl1pPr>
          </a:lstStyle>
          <a:p>
            <a:endParaRPr lang="en-US"/>
          </a:p>
        </p:txBody>
      </p:sp>
      <p:sp>
        <p:nvSpPr>
          <p:cNvPr id="18" name="Picture Placeholder 22"/>
          <p:cNvSpPr>
            <a:spLocks noGrp="1"/>
          </p:cNvSpPr>
          <p:nvPr>
            <p:ph type="pic" sz="quarter" idx="16"/>
          </p:nvPr>
        </p:nvSpPr>
        <p:spPr>
          <a:xfrm>
            <a:off x="2743200" y="1352550"/>
            <a:ext cx="1600200" cy="1600200"/>
          </a:xfrm>
          <a:prstGeom prst="ellipse">
            <a:avLst/>
          </a:prstGeom>
        </p:spPr>
        <p:txBody>
          <a:bodyPr>
            <a:normAutofit/>
          </a:bodyPr>
          <a:lstStyle>
            <a:lvl1pPr>
              <a:defRPr sz="1200"/>
            </a:lvl1pPr>
          </a:lstStyle>
          <a:p>
            <a:endParaRPr lang="en-US"/>
          </a:p>
        </p:txBody>
      </p:sp>
      <p:sp>
        <p:nvSpPr>
          <p:cNvPr id="19" name="Picture Placeholder 22"/>
          <p:cNvSpPr>
            <a:spLocks noGrp="1"/>
          </p:cNvSpPr>
          <p:nvPr>
            <p:ph type="pic" sz="quarter" idx="17"/>
          </p:nvPr>
        </p:nvSpPr>
        <p:spPr>
          <a:xfrm>
            <a:off x="4572000" y="1352550"/>
            <a:ext cx="1600200" cy="1600200"/>
          </a:xfrm>
          <a:prstGeom prst="ellipse">
            <a:avLst/>
          </a:prstGeom>
        </p:spPr>
        <p:txBody>
          <a:bodyPr>
            <a:normAutofit/>
          </a:bodyPr>
          <a:lstStyle>
            <a:lvl1pPr>
              <a:defRPr sz="1200"/>
            </a:lvl1pPr>
          </a:lstStyle>
          <a:p>
            <a:endParaRPr lang="en-US"/>
          </a:p>
        </p:txBody>
      </p:sp>
      <p:sp>
        <p:nvSpPr>
          <p:cNvPr id="20" name="Picture Placeholder 22"/>
          <p:cNvSpPr>
            <a:spLocks noGrp="1"/>
          </p:cNvSpPr>
          <p:nvPr>
            <p:ph type="pic" sz="quarter" idx="18"/>
          </p:nvPr>
        </p:nvSpPr>
        <p:spPr>
          <a:xfrm>
            <a:off x="6400800" y="1352550"/>
            <a:ext cx="1600200" cy="1600200"/>
          </a:xfrm>
          <a:prstGeom prst="ellipse">
            <a:avLst/>
          </a:prstGeom>
        </p:spPr>
        <p:txBody>
          <a:bodyPr>
            <a:normAutofit/>
          </a:bodyPr>
          <a:lstStyle>
            <a:lvl1pPr>
              <a:defRPr sz="1200"/>
            </a:lvl1pPr>
          </a:lstStyle>
          <a:p>
            <a:endParaRPr lang="en-US"/>
          </a:p>
        </p:txBody>
      </p:sp>
      <p:sp>
        <p:nvSpPr>
          <p:cNvPr id="11"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2"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29505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646269" y="1200150"/>
            <a:ext cx="2374458" cy="2374458"/>
          </a:xfrm>
          <a:prstGeom prst="ellipse">
            <a:avLst/>
          </a:prstGeom>
        </p:spPr>
        <p:txBody>
          <a:bodyPr>
            <a:normAutofit/>
          </a:bodyPr>
          <a:lstStyle>
            <a:lvl1pPr>
              <a:defRPr sz="1200"/>
            </a:lvl1pPr>
          </a:lstStyle>
          <a:p>
            <a:endParaRPr lang="en-US"/>
          </a:p>
        </p:txBody>
      </p:sp>
      <p:sp>
        <p:nvSpPr>
          <p:cNvPr id="8"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42333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966223" y="1027120"/>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19" name="Picture Placeholder 13"/>
          <p:cNvSpPr>
            <a:spLocks noGrp="1"/>
          </p:cNvSpPr>
          <p:nvPr>
            <p:ph type="pic" sz="quarter" idx="11" hasCustomPrompt="1"/>
          </p:nvPr>
        </p:nvSpPr>
        <p:spPr>
          <a:xfrm>
            <a:off x="2757196" y="1027120"/>
            <a:ext cx="1738058" cy="1736470"/>
          </a:xfrm>
          <a:effectLst/>
        </p:spPr>
        <p:txBody>
          <a:bodyPr rtlCol="0">
            <a:normAutofit/>
          </a:bodyPr>
          <a:lstStyle>
            <a:lvl1pPr marL="0" indent="0">
              <a:buNone/>
              <a:defRPr sz="1650">
                <a:ln>
                  <a:noFill/>
                </a:ln>
                <a:solidFill>
                  <a:schemeClr val="bg1">
                    <a:lumMod val="85000"/>
                  </a:schemeClr>
                </a:solidFill>
              </a:defRPr>
            </a:lvl1pPr>
          </a:lstStyle>
          <a:p>
            <a:pPr lvl="0"/>
            <a:r>
              <a:rPr lang="en-US" sz="975" b="0" i="0">
                <a:solidFill>
                  <a:srgbClr val="000000"/>
                </a:solidFill>
                <a:latin typeface="Lucida Grande"/>
                <a:ea typeface="Lucida Grande"/>
                <a:cs typeface="Lucida Grande"/>
              </a:rPr>
              <a:t>1_Portfolio One</a:t>
            </a:r>
            <a:endParaRPr lang="en-US" noProof="0"/>
          </a:p>
        </p:txBody>
      </p:sp>
      <p:sp>
        <p:nvSpPr>
          <p:cNvPr id="20" name="Picture Placeholder 13"/>
          <p:cNvSpPr>
            <a:spLocks noGrp="1"/>
          </p:cNvSpPr>
          <p:nvPr>
            <p:ph type="pic" sz="quarter" idx="15"/>
          </p:nvPr>
        </p:nvSpPr>
        <p:spPr>
          <a:xfrm>
            <a:off x="4548169" y="1030996"/>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6" name="Picture Placeholder 13"/>
          <p:cNvSpPr>
            <a:spLocks noGrp="1"/>
          </p:cNvSpPr>
          <p:nvPr>
            <p:ph type="pic" sz="quarter" idx="16"/>
          </p:nvPr>
        </p:nvSpPr>
        <p:spPr>
          <a:xfrm>
            <a:off x="6339142" y="1034817"/>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7" name="Picture Placeholder 13"/>
          <p:cNvSpPr>
            <a:spLocks noGrp="1"/>
          </p:cNvSpPr>
          <p:nvPr>
            <p:ph type="pic" sz="quarter" idx="17"/>
          </p:nvPr>
        </p:nvSpPr>
        <p:spPr>
          <a:xfrm>
            <a:off x="966223" y="2834785"/>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8" name="Picture Placeholder 13"/>
          <p:cNvSpPr>
            <a:spLocks noGrp="1"/>
          </p:cNvSpPr>
          <p:nvPr>
            <p:ph type="pic" sz="quarter" idx="18"/>
          </p:nvPr>
        </p:nvSpPr>
        <p:spPr>
          <a:xfrm>
            <a:off x="2757196" y="2834785"/>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9" name="Picture Placeholder 13"/>
          <p:cNvSpPr>
            <a:spLocks noGrp="1"/>
          </p:cNvSpPr>
          <p:nvPr>
            <p:ph type="pic" sz="quarter" idx="19"/>
          </p:nvPr>
        </p:nvSpPr>
        <p:spPr>
          <a:xfrm>
            <a:off x="4548169" y="2827088"/>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30" name="Picture Placeholder 13"/>
          <p:cNvSpPr>
            <a:spLocks noGrp="1"/>
          </p:cNvSpPr>
          <p:nvPr>
            <p:ph type="pic" sz="quarter" idx="20"/>
          </p:nvPr>
        </p:nvSpPr>
        <p:spPr>
          <a:xfrm>
            <a:off x="6339142" y="2827088"/>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15"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6"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41965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400" fill="hold"/>
                                        <p:tgtEl>
                                          <p:spTgt spid="19"/>
                                        </p:tgtEl>
                                        <p:attrNameLst>
                                          <p:attrName>ppt_w</p:attrName>
                                        </p:attrNameLst>
                                      </p:cBhvr>
                                      <p:tavLst>
                                        <p:tav tm="0">
                                          <p:val>
                                            <p:fltVal val="0"/>
                                          </p:val>
                                        </p:tav>
                                        <p:tav tm="100000">
                                          <p:val>
                                            <p:strVal val="#ppt_w"/>
                                          </p:val>
                                        </p:tav>
                                      </p:tavLst>
                                    </p:anim>
                                    <p:anim calcmode="lin" valueType="num">
                                      <p:cBhvr>
                                        <p:cTn id="20" dur="400" fill="hold"/>
                                        <p:tgtEl>
                                          <p:spTgt spid="19"/>
                                        </p:tgtEl>
                                        <p:attrNameLst>
                                          <p:attrName>ppt_h</p:attrName>
                                        </p:attrNameLst>
                                      </p:cBhvr>
                                      <p:tavLst>
                                        <p:tav tm="0">
                                          <p:val>
                                            <p:fltVal val="0"/>
                                          </p:val>
                                        </p:tav>
                                        <p:tav tm="100000">
                                          <p:val>
                                            <p:strVal val="#ppt_h"/>
                                          </p:val>
                                        </p:tav>
                                      </p:tavLst>
                                    </p:anim>
                                    <p:animEffect transition="in" filter="fade">
                                      <p:cBhvr>
                                        <p:cTn id="21" dur="400"/>
                                        <p:tgtEl>
                                          <p:spTgt spid="19"/>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p:cTn id="25" dur="400" fill="hold"/>
                                        <p:tgtEl>
                                          <p:spTgt spid="28"/>
                                        </p:tgtEl>
                                        <p:attrNameLst>
                                          <p:attrName>ppt_w</p:attrName>
                                        </p:attrNameLst>
                                      </p:cBhvr>
                                      <p:tavLst>
                                        <p:tav tm="0">
                                          <p:val>
                                            <p:fltVal val="0"/>
                                          </p:val>
                                        </p:tav>
                                        <p:tav tm="100000">
                                          <p:val>
                                            <p:strVal val="#ppt_w"/>
                                          </p:val>
                                        </p:tav>
                                      </p:tavLst>
                                    </p:anim>
                                    <p:anim calcmode="lin" valueType="num">
                                      <p:cBhvr>
                                        <p:cTn id="26" dur="400" fill="hold"/>
                                        <p:tgtEl>
                                          <p:spTgt spid="28"/>
                                        </p:tgtEl>
                                        <p:attrNameLst>
                                          <p:attrName>ppt_h</p:attrName>
                                        </p:attrNameLst>
                                      </p:cBhvr>
                                      <p:tavLst>
                                        <p:tav tm="0">
                                          <p:val>
                                            <p:fltVal val="0"/>
                                          </p:val>
                                        </p:tav>
                                        <p:tav tm="100000">
                                          <p:val>
                                            <p:strVal val="#ppt_h"/>
                                          </p:val>
                                        </p:tav>
                                      </p:tavLst>
                                    </p:anim>
                                    <p:animEffect transition="in" filter="fade">
                                      <p:cBhvr>
                                        <p:cTn id="27" dur="400"/>
                                        <p:tgtEl>
                                          <p:spTgt spid="2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0"/>
                                        </p:tgtEl>
                                        <p:attrNameLst>
                                          <p:attrName>style.visibility</p:attrName>
                                        </p:attrNameLst>
                                      </p:cBhvr>
                                      <p:to>
                                        <p:strVal val="visible"/>
                                      </p:to>
                                    </p:set>
                                    <p:anim calcmode="lin" valueType="num">
                                      <p:cBhvr>
                                        <p:cTn id="31" dur="400" fill="hold"/>
                                        <p:tgtEl>
                                          <p:spTgt spid="20"/>
                                        </p:tgtEl>
                                        <p:attrNameLst>
                                          <p:attrName>ppt_w</p:attrName>
                                        </p:attrNameLst>
                                      </p:cBhvr>
                                      <p:tavLst>
                                        <p:tav tm="0">
                                          <p:val>
                                            <p:fltVal val="0"/>
                                          </p:val>
                                        </p:tav>
                                        <p:tav tm="100000">
                                          <p:val>
                                            <p:strVal val="#ppt_w"/>
                                          </p:val>
                                        </p:tav>
                                      </p:tavLst>
                                    </p:anim>
                                    <p:anim calcmode="lin" valueType="num">
                                      <p:cBhvr>
                                        <p:cTn id="32" dur="400" fill="hold"/>
                                        <p:tgtEl>
                                          <p:spTgt spid="20"/>
                                        </p:tgtEl>
                                        <p:attrNameLst>
                                          <p:attrName>ppt_h</p:attrName>
                                        </p:attrNameLst>
                                      </p:cBhvr>
                                      <p:tavLst>
                                        <p:tav tm="0">
                                          <p:val>
                                            <p:fltVal val="0"/>
                                          </p:val>
                                        </p:tav>
                                        <p:tav tm="100000">
                                          <p:val>
                                            <p:strVal val="#ppt_h"/>
                                          </p:val>
                                        </p:tav>
                                      </p:tavLst>
                                    </p:anim>
                                    <p:animEffect transition="in" filter="fade">
                                      <p:cBhvr>
                                        <p:cTn id="33" dur="400"/>
                                        <p:tgtEl>
                                          <p:spTgt spid="20"/>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9"/>
                                        </p:tgtEl>
                                        <p:attrNameLst>
                                          <p:attrName>style.visibility</p:attrName>
                                        </p:attrNameLst>
                                      </p:cBhvr>
                                      <p:to>
                                        <p:strVal val="visible"/>
                                      </p:to>
                                    </p:set>
                                    <p:anim calcmode="lin" valueType="num">
                                      <p:cBhvr>
                                        <p:cTn id="37" dur="400" fill="hold"/>
                                        <p:tgtEl>
                                          <p:spTgt spid="29"/>
                                        </p:tgtEl>
                                        <p:attrNameLst>
                                          <p:attrName>ppt_w</p:attrName>
                                        </p:attrNameLst>
                                      </p:cBhvr>
                                      <p:tavLst>
                                        <p:tav tm="0">
                                          <p:val>
                                            <p:fltVal val="0"/>
                                          </p:val>
                                        </p:tav>
                                        <p:tav tm="100000">
                                          <p:val>
                                            <p:strVal val="#ppt_w"/>
                                          </p:val>
                                        </p:tav>
                                      </p:tavLst>
                                    </p:anim>
                                    <p:anim calcmode="lin" valueType="num">
                                      <p:cBhvr>
                                        <p:cTn id="38" dur="400" fill="hold"/>
                                        <p:tgtEl>
                                          <p:spTgt spid="29"/>
                                        </p:tgtEl>
                                        <p:attrNameLst>
                                          <p:attrName>ppt_h</p:attrName>
                                        </p:attrNameLst>
                                      </p:cBhvr>
                                      <p:tavLst>
                                        <p:tav tm="0">
                                          <p:val>
                                            <p:fltVal val="0"/>
                                          </p:val>
                                        </p:tav>
                                        <p:tav tm="100000">
                                          <p:val>
                                            <p:strVal val="#ppt_h"/>
                                          </p:val>
                                        </p:tav>
                                      </p:tavLst>
                                    </p:anim>
                                    <p:animEffect transition="in" filter="fade">
                                      <p:cBhvr>
                                        <p:cTn id="39" dur="400"/>
                                        <p:tgtEl>
                                          <p:spTgt spid="2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400" fill="hold"/>
                                        <p:tgtEl>
                                          <p:spTgt spid="26"/>
                                        </p:tgtEl>
                                        <p:attrNameLst>
                                          <p:attrName>ppt_w</p:attrName>
                                        </p:attrNameLst>
                                      </p:cBhvr>
                                      <p:tavLst>
                                        <p:tav tm="0">
                                          <p:val>
                                            <p:fltVal val="0"/>
                                          </p:val>
                                        </p:tav>
                                        <p:tav tm="100000">
                                          <p:val>
                                            <p:strVal val="#ppt_w"/>
                                          </p:val>
                                        </p:tav>
                                      </p:tavLst>
                                    </p:anim>
                                    <p:anim calcmode="lin" valueType="num">
                                      <p:cBhvr>
                                        <p:cTn id="44" dur="400" fill="hold"/>
                                        <p:tgtEl>
                                          <p:spTgt spid="26"/>
                                        </p:tgtEl>
                                        <p:attrNameLst>
                                          <p:attrName>ppt_h</p:attrName>
                                        </p:attrNameLst>
                                      </p:cBhvr>
                                      <p:tavLst>
                                        <p:tav tm="0">
                                          <p:val>
                                            <p:fltVal val="0"/>
                                          </p:val>
                                        </p:tav>
                                        <p:tav tm="100000">
                                          <p:val>
                                            <p:strVal val="#ppt_h"/>
                                          </p:val>
                                        </p:tav>
                                      </p:tavLst>
                                    </p:anim>
                                    <p:animEffect transition="in" filter="fade">
                                      <p:cBhvr>
                                        <p:cTn id="45" dur="400"/>
                                        <p:tgtEl>
                                          <p:spTgt spid="26"/>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0"/>
                                        </p:tgtEl>
                                        <p:attrNameLst>
                                          <p:attrName>style.visibility</p:attrName>
                                        </p:attrNameLst>
                                      </p:cBhvr>
                                      <p:to>
                                        <p:strVal val="visible"/>
                                      </p:to>
                                    </p:set>
                                    <p:anim calcmode="lin" valueType="num">
                                      <p:cBhvr>
                                        <p:cTn id="49" dur="400" fill="hold"/>
                                        <p:tgtEl>
                                          <p:spTgt spid="30"/>
                                        </p:tgtEl>
                                        <p:attrNameLst>
                                          <p:attrName>ppt_w</p:attrName>
                                        </p:attrNameLst>
                                      </p:cBhvr>
                                      <p:tavLst>
                                        <p:tav tm="0">
                                          <p:val>
                                            <p:fltVal val="0"/>
                                          </p:val>
                                        </p:tav>
                                        <p:tav tm="100000">
                                          <p:val>
                                            <p:strVal val="#ppt_w"/>
                                          </p:val>
                                        </p:tav>
                                      </p:tavLst>
                                    </p:anim>
                                    <p:anim calcmode="lin" valueType="num">
                                      <p:cBhvr>
                                        <p:cTn id="50" dur="400" fill="hold"/>
                                        <p:tgtEl>
                                          <p:spTgt spid="30"/>
                                        </p:tgtEl>
                                        <p:attrNameLst>
                                          <p:attrName>ppt_h</p:attrName>
                                        </p:attrNameLst>
                                      </p:cBhvr>
                                      <p:tavLst>
                                        <p:tav tm="0">
                                          <p:val>
                                            <p:fltVal val="0"/>
                                          </p:val>
                                        </p:tav>
                                        <p:tav tm="100000">
                                          <p:val>
                                            <p:strVal val="#ppt_h"/>
                                          </p:val>
                                        </p:tav>
                                      </p:tavLst>
                                    </p:anim>
                                    <p:animEffect transition="in" filter="fade">
                                      <p:cBhvr>
                                        <p:cTn id="51" dur="400"/>
                                        <p:tgtEl>
                                          <p:spTgt spid="30"/>
                                        </p:tgtEl>
                                      </p:cBhvr>
                                    </p:animEffect>
                                  </p:childTnLst>
                                </p:cTn>
                              </p:par>
                            </p:childTnLst>
                          </p:cTn>
                        </p:par>
                        <p:par>
                          <p:cTn id="52" fill="hold">
                            <p:stCondLst>
                              <p:cond delay="3200"/>
                            </p:stCondLst>
                            <p:childTnLst>
                              <p:par>
                                <p:cTn id="53" presetID="10" presetClass="entr" presetSubtype="0"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par>
                          <p:cTn id="56" fill="hold">
                            <p:stCondLst>
                              <p:cond delay="3700"/>
                            </p:stCondLst>
                            <p:childTnLst>
                              <p:par>
                                <p:cTn id="57" presetID="10" presetClass="entr" presetSubtype="0"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fade">
                                      <p:cBhvr>
                                        <p:cTn id="5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6" grpId="0"/>
      <p:bldP spid="27" grpId="0"/>
      <p:bldP spid="28" grpId="0"/>
      <p:bldP spid="29" grpId="0"/>
      <p:bldP spid="30"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Two">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511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86986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8" name="Picture Placeholder 13"/>
          <p:cNvSpPr>
            <a:spLocks noGrp="1"/>
          </p:cNvSpPr>
          <p:nvPr>
            <p:ph type="pic" sz="quarter" idx="16"/>
          </p:nvPr>
        </p:nvSpPr>
        <p:spPr>
          <a:xfrm>
            <a:off x="174157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9" name="Picture Placeholder 13"/>
          <p:cNvSpPr>
            <a:spLocks noGrp="1"/>
          </p:cNvSpPr>
          <p:nvPr>
            <p:ph type="pic" sz="quarter" idx="17"/>
          </p:nvPr>
        </p:nvSpPr>
        <p:spPr>
          <a:xfrm>
            <a:off x="-511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86986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1" name="Picture Placeholder 13"/>
          <p:cNvSpPr>
            <a:spLocks noGrp="1"/>
          </p:cNvSpPr>
          <p:nvPr>
            <p:ph type="pic" sz="quarter" idx="19"/>
          </p:nvPr>
        </p:nvSpPr>
        <p:spPr>
          <a:xfrm>
            <a:off x="174157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866600"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174157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4" name="Picture Placeholder 13"/>
          <p:cNvSpPr>
            <a:spLocks noGrp="1"/>
          </p:cNvSpPr>
          <p:nvPr>
            <p:ph type="pic" sz="quarter" idx="22"/>
          </p:nvPr>
        </p:nvSpPr>
        <p:spPr>
          <a:xfrm>
            <a:off x="261328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866600"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174157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7" name="Picture Placeholder 13"/>
          <p:cNvSpPr>
            <a:spLocks noGrp="1"/>
          </p:cNvSpPr>
          <p:nvPr>
            <p:ph type="pic" sz="quarter" idx="25"/>
          </p:nvPr>
        </p:nvSpPr>
        <p:spPr>
          <a:xfrm>
            <a:off x="261328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61207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487052"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0" name="Picture Placeholder 13"/>
          <p:cNvSpPr>
            <a:spLocks noGrp="1"/>
          </p:cNvSpPr>
          <p:nvPr>
            <p:ph type="pic" sz="quarter" idx="28"/>
          </p:nvPr>
        </p:nvSpPr>
        <p:spPr>
          <a:xfrm>
            <a:off x="-5110" y="290904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1" name="Picture Placeholder 13"/>
          <p:cNvSpPr>
            <a:spLocks noGrp="1"/>
          </p:cNvSpPr>
          <p:nvPr>
            <p:ph type="pic" sz="quarter" idx="29"/>
          </p:nvPr>
        </p:nvSpPr>
        <p:spPr>
          <a:xfrm>
            <a:off x="261207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487052"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3" name="Picture Placeholder 13"/>
          <p:cNvSpPr>
            <a:spLocks noGrp="1"/>
          </p:cNvSpPr>
          <p:nvPr>
            <p:ph type="pic" sz="quarter" idx="31"/>
          </p:nvPr>
        </p:nvSpPr>
        <p:spPr>
          <a:xfrm>
            <a:off x="-5110" y="377996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348378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348378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27"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28"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9665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 calcmode="lin" valueType="num">
                                      <p:cBhvr>
                                        <p:cTn id="37" dur="400" fill="hold"/>
                                        <p:tgtEl>
                                          <p:spTgt spid="39"/>
                                        </p:tgtEl>
                                        <p:attrNameLst>
                                          <p:attrName>ppt_w</p:attrName>
                                        </p:attrNameLst>
                                      </p:cBhvr>
                                      <p:tavLst>
                                        <p:tav tm="0">
                                          <p:val>
                                            <p:fltVal val="0"/>
                                          </p:val>
                                        </p:tav>
                                        <p:tav tm="100000">
                                          <p:val>
                                            <p:strVal val="#ppt_w"/>
                                          </p:val>
                                        </p:tav>
                                      </p:tavLst>
                                    </p:anim>
                                    <p:anim calcmode="lin" valueType="num">
                                      <p:cBhvr>
                                        <p:cTn id="38" dur="400" fill="hold"/>
                                        <p:tgtEl>
                                          <p:spTgt spid="39"/>
                                        </p:tgtEl>
                                        <p:attrNameLst>
                                          <p:attrName>ppt_h</p:attrName>
                                        </p:attrNameLst>
                                      </p:cBhvr>
                                      <p:tavLst>
                                        <p:tav tm="0">
                                          <p:val>
                                            <p:fltVal val="0"/>
                                          </p:val>
                                        </p:tav>
                                        <p:tav tm="100000">
                                          <p:val>
                                            <p:strVal val="#ppt_h"/>
                                          </p:val>
                                        </p:tav>
                                      </p:tavLst>
                                    </p:anim>
                                    <p:animEffect transition="in" filter="fade">
                                      <p:cBhvr>
                                        <p:cTn id="39" dur="400"/>
                                        <p:tgtEl>
                                          <p:spTgt spid="3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0"/>
                                        </p:tgtEl>
                                        <p:attrNameLst>
                                          <p:attrName>style.visibility</p:attrName>
                                        </p:attrNameLst>
                                      </p:cBhvr>
                                      <p:to>
                                        <p:strVal val="visible"/>
                                      </p:to>
                                    </p:set>
                                    <p:anim calcmode="lin" valueType="num">
                                      <p:cBhvr>
                                        <p:cTn id="43" dur="400" fill="hold"/>
                                        <p:tgtEl>
                                          <p:spTgt spid="40"/>
                                        </p:tgtEl>
                                        <p:attrNameLst>
                                          <p:attrName>ppt_w</p:attrName>
                                        </p:attrNameLst>
                                      </p:cBhvr>
                                      <p:tavLst>
                                        <p:tav tm="0">
                                          <p:val>
                                            <p:fltVal val="0"/>
                                          </p:val>
                                        </p:tav>
                                        <p:tav tm="100000">
                                          <p:val>
                                            <p:strVal val="#ppt_w"/>
                                          </p:val>
                                        </p:tav>
                                      </p:tavLst>
                                    </p:anim>
                                    <p:anim calcmode="lin" valueType="num">
                                      <p:cBhvr>
                                        <p:cTn id="44" dur="400" fill="hold"/>
                                        <p:tgtEl>
                                          <p:spTgt spid="40"/>
                                        </p:tgtEl>
                                        <p:attrNameLst>
                                          <p:attrName>ppt_h</p:attrName>
                                        </p:attrNameLst>
                                      </p:cBhvr>
                                      <p:tavLst>
                                        <p:tav tm="0">
                                          <p:val>
                                            <p:fltVal val="0"/>
                                          </p:val>
                                        </p:tav>
                                        <p:tav tm="100000">
                                          <p:val>
                                            <p:strVal val="#ppt_h"/>
                                          </p:val>
                                        </p:tav>
                                      </p:tavLst>
                                    </p:anim>
                                    <p:animEffect transition="in" filter="fade">
                                      <p:cBhvr>
                                        <p:cTn id="45" dur="400"/>
                                        <p:tgtEl>
                                          <p:spTgt spid="4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1"/>
                                        </p:tgtEl>
                                        <p:attrNameLst>
                                          <p:attrName>style.visibility</p:attrName>
                                        </p:attrNameLst>
                                      </p:cBhvr>
                                      <p:to>
                                        <p:strVal val="visible"/>
                                      </p:to>
                                    </p:set>
                                    <p:anim calcmode="lin" valueType="num">
                                      <p:cBhvr>
                                        <p:cTn id="49" dur="400" fill="hold"/>
                                        <p:tgtEl>
                                          <p:spTgt spid="41"/>
                                        </p:tgtEl>
                                        <p:attrNameLst>
                                          <p:attrName>ppt_w</p:attrName>
                                        </p:attrNameLst>
                                      </p:cBhvr>
                                      <p:tavLst>
                                        <p:tav tm="0">
                                          <p:val>
                                            <p:fltVal val="0"/>
                                          </p:val>
                                        </p:tav>
                                        <p:tav tm="100000">
                                          <p:val>
                                            <p:strVal val="#ppt_w"/>
                                          </p:val>
                                        </p:tav>
                                      </p:tavLst>
                                    </p:anim>
                                    <p:anim calcmode="lin" valueType="num">
                                      <p:cBhvr>
                                        <p:cTn id="50" dur="400" fill="hold"/>
                                        <p:tgtEl>
                                          <p:spTgt spid="41"/>
                                        </p:tgtEl>
                                        <p:attrNameLst>
                                          <p:attrName>ppt_h</p:attrName>
                                        </p:attrNameLst>
                                      </p:cBhvr>
                                      <p:tavLst>
                                        <p:tav tm="0">
                                          <p:val>
                                            <p:fltVal val="0"/>
                                          </p:val>
                                        </p:tav>
                                        <p:tav tm="100000">
                                          <p:val>
                                            <p:strVal val="#ppt_h"/>
                                          </p:val>
                                        </p:tav>
                                      </p:tavLst>
                                    </p:anim>
                                    <p:animEffect transition="in" filter="fade">
                                      <p:cBhvr>
                                        <p:cTn id="51" dur="400"/>
                                        <p:tgtEl>
                                          <p:spTgt spid="41"/>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51"/>
                                        </p:tgtEl>
                                        <p:attrNameLst>
                                          <p:attrName>style.visibility</p:attrName>
                                        </p:attrNameLst>
                                      </p:cBhvr>
                                      <p:to>
                                        <p:strVal val="visible"/>
                                      </p:to>
                                    </p:set>
                                    <p:anim calcmode="lin" valueType="num">
                                      <p:cBhvr>
                                        <p:cTn id="55" dur="400" fill="hold"/>
                                        <p:tgtEl>
                                          <p:spTgt spid="51"/>
                                        </p:tgtEl>
                                        <p:attrNameLst>
                                          <p:attrName>ppt_w</p:attrName>
                                        </p:attrNameLst>
                                      </p:cBhvr>
                                      <p:tavLst>
                                        <p:tav tm="0">
                                          <p:val>
                                            <p:fltVal val="0"/>
                                          </p:val>
                                        </p:tav>
                                        <p:tav tm="100000">
                                          <p:val>
                                            <p:strVal val="#ppt_w"/>
                                          </p:val>
                                        </p:tav>
                                      </p:tavLst>
                                    </p:anim>
                                    <p:anim calcmode="lin" valueType="num">
                                      <p:cBhvr>
                                        <p:cTn id="56" dur="400" fill="hold"/>
                                        <p:tgtEl>
                                          <p:spTgt spid="51"/>
                                        </p:tgtEl>
                                        <p:attrNameLst>
                                          <p:attrName>ppt_h</p:attrName>
                                        </p:attrNameLst>
                                      </p:cBhvr>
                                      <p:tavLst>
                                        <p:tav tm="0">
                                          <p:val>
                                            <p:fltVal val="0"/>
                                          </p:val>
                                        </p:tav>
                                        <p:tav tm="100000">
                                          <p:val>
                                            <p:strVal val="#ppt_h"/>
                                          </p:val>
                                        </p:tav>
                                      </p:tavLst>
                                    </p:anim>
                                    <p:animEffect transition="in" filter="fade">
                                      <p:cBhvr>
                                        <p:cTn id="57" dur="400"/>
                                        <p:tgtEl>
                                          <p:spTgt spid="51"/>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2"/>
                                        </p:tgtEl>
                                        <p:attrNameLst>
                                          <p:attrName>style.visibility</p:attrName>
                                        </p:attrNameLst>
                                      </p:cBhvr>
                                      <p:to>
                                        <p:strVal val="visible"/>
                                      </p:to>
                                    </p:set>
                                    <p:anim calcmode="lin" valueType="num">
                                      <p:cBhvr>
                                        <p:cTn id="61" dur="400" fill="hold"/>
                                        <p:tgtEl>
                                          <p:spTgt spid="52"/>
                                        </p:tgtEl>
                                        <p:attrNameLst>
                                          <p:attrName>ppt_w</p:attrName>
                                        </p:attrNameLst>
                                      </p:cBhvr>
                                      <p:tavLst>
                                        <p:tav tm="0">
                                          <p:val>
                                            <p:fltVal val="0"/>
                                          </p:val>
                                        </p:tav>
                                        <p:tav tm="100000">
                                          <p:val>
                                            <p:strVal val="#ppt_w"/>
                                          </p:val>
                                        </p:tav>
                                      </p:tavLst>
                                    </p:anim>
                                    <p:anim calcmode="lin" valueType="num">
                                      <p:cBhvr>
                                        <p:cTn id="62" dur="400" fill="hold"/>
                                        <p:tgtEl>
                                          <p:spTgt spid="52"/>
                                        </p:tgtEl>
                                        <p:attrNameLst>
                                          <p:attrName>ppt_h</p:attrName>
                                        </p:attrNameLst>
                                      </p:cBhvr>
                                      <p:tavLst>
                                        <p:tav tm="0">
                                          <p:val>
                                            <p:fltVal val="0"/>
                                          </p:val>
                                        </p:tav>
                                        <p:tav tm="100000">
                                          <p:val>
                                            <p:strVal val="#ppt_h"/>
                                          </p:val>
                                        </p:tav>
                                      </p:tavLst>
                                    </p:anim>
                                    <p:animEffect transition="in" filter="fade">
                                      <p:cBhvr>
                                        <p:cTn id="63" dur="400"/>
                                        <p:tgtEl>
                                          <p:spTgt spid="52"/>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50"/>
                                        </p:tgtEl>
                                        <p:attrNameLst>
                                          <p:attrName>style.visibility</p:attrName>
                                        </p:attrNameLst>
                                      </p:cBhvr>
                                      <p:to>
                                        <p:strVal val="visible"/>
                                      </p:to>
                                    </p:set>
                                    <p:anim calcmode="lin" valueType="num">
                                      <p:cBhvr>
                                        <p:cTn id="67" dur="400" fill="hold"/>
                                        <p:tgtEl>
                                          <p:spTgt spid="50"/>
                                        </p:tgtEl>
                                        <p:attrNameLst>
                                          <p:attrName>ppt_w</p:attrName>
                                        </p:attrNameLst>
                                      </p:cBhvr>
                                      <p:tavLst>
                                        <p:tav tm="0">
                                          <p:val>
                                            <p:fltVal val="0"/>
                                          </p:val>
                                        </p:tav>
                                        <p:tav tm="100000">
                                          <p:val>
                                            <p:strVal val="#ppt_w"/>
                                          </p:val>
                                        </p:tav>
                                      </p:tavLst>
                                    </p:anim>
                                    <p:anim calcmode="lin" valueType="num">
                                      <p:cBhvr>
                                        <p:cTn id="68" dur="400" fill="hold"/>
                                        <p:tgtEl>
                                          <p:spTgt spid="50"/>
                                        </p:tgtEl>
                                        <p:attrNameLst>
                                          <p:attrName>ppt_h</p:attrName>
                                        </p:attrNameLst>
                                      </p:cBhvr>
                                      <p:tavLst>
                                        <p:tav tm="0">
                                          <p:val>
                                            <p:fltVal val="0"/>
                                          </p:val>
                                        </p:tav>
                                        <p:tav tm="100000">
                                          <p:val>
                                            <p:strVal val="#ppt_h"/>
                                          </p:val>
                                        </p:tav>
                                      </p:tavLst>
                                    </p:anim>
                                    <p:animEffect transition="in" filter="fade">
                                      <p:cBhvr>
                                        <p:cTn id="69" dur="400"/>
                                        <p:tgtEl>
                                          <p:spTgt spid="50"/>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2"/>
                                        </p:tgtEl>
                                        <p:attrNameLst>
                                          <p:attrName>style.visibility</p:attrName>
                                        </p:attrNameLst>
                                      </p:cBhvr>
                                      <p:to>
                                        <p:strVal val="visible"/>
                                      </p:to>
                                    </p:set>
                                    <p:anim calcmode="lin" valueType="num">
                                      <p:cBhvr>
                                        <p:cTn id="73" dur="400" fill="hold"/>
                                        <p:tgtEl>
                                          <p:spTgt spid="42"/>
                                        </p:tgtEl>
                                        <p:attrNameLst>
                                          <p:attrName>ppt_w</p:attrName>
                                        </p:attrNameLst>
                                      </p:cBhvr>
                                      <p:tavLst>
                                        <p:tav tm="0">
                                          <p:val>
                                            <p:fltVal val="0"/>
                                          </p:val>
                                        </p:tav>
                                        <p:tav tm="100000">
                                          <p:val>
                                            <p:strVal val="#ppt_w"/>
                                          </p:val>
                                        </p:tav>
                                      </p:tavLst>
                                    </p:anim>
                                    <p:anim calcmode="lin" valueType="num">
                                      <p:cBhvr>
                                        <p:cTn id="74" dur="400" fill="hold"/>
                                        <p:tgtEl>
                                          <p:spTgt spid="42"/>
                                        </p:tgtEl>
                                        <p:attrNameLst>
                                          <p:attrName>ppt_h</p:attrName>
                                        </p:attrNameLst>
                                      </p:cBhvr>
                                      <p:tavLst>
                                        <p:tav tm="0">
                                          <p:val>
                                            <p:fltVal val="0"/>
                                          </p:val>
                                        </p:tav>
                                        <p:tav tm="100000">
                                          <p:val>
                                            <p:strVal val="#ppt_h"/>
                                          </p:val>
                                        </p:tav>
                                      </p:tavLst>
                                    </p:anim>
                                    <p:animEffect transition="in" filter="fade">
                                      <p:cBhvr>
                                        <p:cTn id="75" dur="400"/>
                                        <p:tgtEl>
                                          <p:spTgt spid="42"/>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3"/>
                                        </p:tgtEl>
                                        <p:attrNameLst>
                                          <p:attrName>style.visibility</p:attrName>
                                        </p:attrNameLst>
                                      </p:cBhvr>
                                      <p:to>
                                        <p:strVal val="visible"/>
                                      </p:to>
                                    </p:set>
                                    <p:anim calcmode="lin" valueType="num">
                                      <p:cBhvr>
                                        <p:cTn id="79" dur="400" fill="hold"/>
                                        <p:tgtEl>
                                          <p:spTgt spid="43"/>
                                        </p:tgtEl>
                                        <p:attrNameLst>
                                          <p:attrName>ppt_w</p:attrName>
                                        </p:attrNameLst>
                                      </p:cBhvr>
                                      <p:tavLst>
                                        <p:tav tm="0">
                                          <p:val>
                                            <p:fltVal val="0"/>
                                          </p:val>
                                        </p:tav>
                                        <p:tav tm="100000">
                                          <p:val>
                                            <p:strVal val="#ppt_w"/>
                                          </p:val>
                                        </p:tav>
                                      </p:tavLst>
                                    </p:anim>
                                    <p:anim calcmode="lin" valueType="num">
                                      <p:cBhvr>
                                        <p:cTn id="80" dur="400" fill="hold"/>
                                        <p:tgtEl>
                                          <p:spTgt spid="43"/>
                                        </p:tgtEl>
                                        <p:attrNameLst>
                                          <p:attrName>ppt_h</p:attrName>
                                        </p:attrNameLst>
                                      </p:cBhvr>
                                      <p:tavLst>
                                        <p:tav tm="0">
                                          <p:val>
                                            <p:fltVal val="0"/>
                                          </p:val>
                                        </p:tav>
                                        <p:tav tm="100000">
                                          <p:val>
                                            <p:strVal val="#ppt_h"/>
                                          </p:val>
                                        </p:tav>
                                      </p:tavLst>
                                    </p:anim>
                                    <p:animEffect transition="in" filter="fade">
                                      <p:cBhvr>
                                        <p:cTn id="81" dur="400"/>
                                        <p:tgtEl>
                                          <p:spTgt spid="43"/>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44"/>
                                        </p:tgtEl>
                                        <p:attrNameLst>
                                          <p:attrName>style.visibility</p:attrName>
                                        </p:attrNameLst>
                                      </p:cBhvr>
                                      <p:to>
                                        <p:strVal val="visible"/>
                                      </p:to>
                                    </p:set>
                                    <p:anim calcmode="lin" valueType="num">
                                      <p:cBhvr>
                                        <p:cTn id="85" dur="400" fill="hold"/>
                                        <p:tgtEl>
                                          <p:spTgt spid="44"/>
                                        </p:tgtEl>
                                        <p:attrNameLst>
                                          <p:attrName>ppt_w</p:attrName>
                                        </p:attrNameLst>
                                      </p:cBhvr>
                                      <p:tavLst>
                                        <p:tav tm="0">
                                          <p:val>
                                            <p:fltVal val="0"/>
                                          </p:val>
                                        </p:tav>
                                        <p:tav tm="100000">
                                          <p:val>
                                            <p:strVal val="#ppt_w"/>
                                          </p:val>
                                        </p:tav>
                                      </p:tavLst>
                                    </p:anim>
                                    <p:anim calcmode="lin" valueType="num">
                                      <p:cBhvr>
                                        <p:cTn id="86" dur="400" fill="hold"/>
                                        <p:tgtEl>
                                          <p:spTgt spid="44"/>
                                        </p:tgtEl>
                                        <p:attrNameLst>
                                          <p:attrName>ppt_h</p:attrName>
                                        </p:attrNameLst>
                                      </p:cBhvr>
                                      <p:tavLst>
                                        <p:tav tm="0">
                                          <p:val>
                                            <p:fltVal val="0"/>
                                          </p:val>
                                        </p:tav>
                                        <p:tav tm="100000">
                                          <p:val>
                                            <p:strVal val="#ppt_h"/>
                                          </p:val>
                                        </p:tav>
                                      </p:tavLst>
                                    </p:anim>
                                    <p:animEffect transition="in" filter="fade">
                                      <p:cBhvr>
                                        <p:cTn id="87" dur="400"/>
                                        <p:tgtEl>
                                          <p:spTgt spid="44"/>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4"/>
                                        </p:tgtEl>
                                        <p:attrNameLst>
                                          <p:attrName>style.visibility</p:attrName>
                                        </p:attrNameLst>
                                      </p:cBhvr>
                                      <p:to>
                                        <p:strVal val="visible"/>
                                      </p:to>
                                    </p:set>
                                    <p:anim calcmode="lin" valueType="num">
                                      <p:cBhvr>
                                        <p:cTn id="91" dur="400" fill="hold"/>
                                        <p:tgtEl>
                                          <p:spTgt spid="54"/>
                                        </p:tgtEl>
                                        <p:attrNameLst>
                                          <p:attrName>ppt_w</p:attrName>
                                        </p:attrNameLst>
                                      </p:cBhvr>
                                      <p:tavLst>
                                        <p:tav tm="0">
                                          <p:val>
                                            <p:fltVal val="0"/>
                                          </p:val>
                                        </p:tav>
                                        <p:tav tm="100000">
                                          <p:val>
                                            <p:strVal val="#ppt_w"/>
                                          </p:val>
                                        </p:tav>
                                      </p:tavLst>
                                    </p:anim>
                                    <p:anim calcmode="lin" valueType="num">
                                      <p:cBhvr>
                                        <p:cTn id="92" dur="400" fill="hold"/>
                                        <p:tgtEl>
                                          <p:spTgt spid="54"/>
                                        </p:tgtEl>
                                        <p:attrNameLst>
                                          <p:attrName>ppt_h</p:attrName>
                                        </p:attrNameLst>
                                      </p:cBhvr>
                                      <p:tavLst>
                                        <p:tav tm="0">
                                          <p:val>
                                            <p:fltVal val="0"/>
                                          </p:val>
                                        </p:tav>
                                        <p:tav tm="100000">
                                          <p:val>
                                            <p:strVal val="#ppt_h"/>
                                          </p:val>
                                        </p:tav>
                                      </p:tavLst>
                                    </p:anim>
                                    <p:animEffect transition="in" filter="fade">
                                      <p:cBhvr>
                                        <p:cTn id="93" dur="400"/>
                                        <p:tgtEl>
                                          <p:spTgt spid="54"/>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27">
                                            <p:txEl>
                                              <p:pRg st="0" end="0"/>
                                            </p:txEl>
                                          </p:spTgt>
                                        </p:tgtEl>
                                        <p:attrNameLst>
                                          <p:attrName>style.visibility</p:attrName>
                                        </p:attrNameLst>
                                      </p:cBhvr>
                                      <p:to>
                                        <p:strVal val="visible"/>
                                      </p:to>
                                    </p:set>
                                    <p:animEffect transition="in" filter="fade">
                                      <p:cBhvr>
                                        <p:cTn id="127" dur="500"/>
                                        <p:tgtEl>
                                          <p:spTgt spid="27">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Three">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203018"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107799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8" name="Picture Placeholder 13"/>
          <p:cNvSpPr>
            <a:spLocks noGrp="1"/>
          </p:cNvSpPr>
          <p:nvPr>
            <p:ph type="pic" sz="quarter" idx="16"/>
          </p:nvPr>
        </p:nvSpPr>
        <p:spPr>
          <a:xfrm>
            <a:off x="194970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9" name="Picture Placeholder 13"/>
          <p:cNvSpPr>
            <a:spLocks noGrp="1"/>
          </p:cNvSpPr>
          <p:nvPr>
            <p:ph type="pic" sz="quarter" idx="17"/>
          </p:nvPr>
        </p:nvSpPr>
        <p:spPr>
          <a:xfrm>
            <a:off x="203018"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107799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1" name="Picture Placeholder 13"/>
          <p:cNvSpPr>
            <a:spLocks noGrp="1"/>
          </p:cNvSpPr>
          <p:nvPr>
            <p:ph type="pic" sz="quarter" idx="19"/>
          </p:nvPr>
        </p:nvSpPr>
        <p:spPr>
          <a:xfrm>
            <a:off x="194970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5438600"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631357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4" name="Picture Placeholder 13"/>
          <p:cNvSpPr>
            <a:spLocks noGrp="1"/>
          </p:cNvSpPr>
          <p:nvPr>
            <p:ph type="pic" sz="quarter" idx="22"/>
          </p:nvPr>
        </p:nvSpPr>
        <p:spPr>
          <a:xfrm>
            <a:off x="718528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5438600"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631357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7" name="Picture Placeholder 13"/>
          <p:cNvSpPr>
            <a:spLocks noGrp="1"/>
          </p:cNvSpPr>
          <p:nvPr>
            <p:ph type="pic" sz="quarter" idx="25"/>
          </p:nvPr>
        </p:nvSpPr>
        <p:spPr>
          <a:xfrm>
            <a:off x="718528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82020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69518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0" name="Picture Placeholder 13"/>
          <p:cNvSpPr>
            <a:spLocks noGrp="1"/>
          </p:cNvSpPr>
          <p:nvPr>
            <p:ph type="pic" sz="quarter" idx="28"/>
          </p:nvPr>
        </p:nvSpPr>
        <p:spPr>
          <a:xfrm>
            <a:off x="456689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1" name="Picture Placeholder 13"/>
          <p:cNvSpPr>
            <a:spLocks noGrp="1"/>
          </p:cNvSpPr>
          <p:nvPr>
            <p:ph type="pic" sz="quarter" idx="29"/>
          </p:nvPr>
        </p:nvSpPr>
        <p:spPr>
          <a:xfrm>
            <a:off x="282020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69518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3" name="Picture Placeholder 13"/>
          <p:cNvSpPr>
            <a:spLocks noGrp="1"/>
          </p:cNvSpPr>
          <p:nvPr>
            <p:ph type="pic" sz="quarter" idx="31"/>
          </p:nvPr>
        </p:nvSpPr>
        <p:spPr>
          <a:xfrm>
            <a:off x="456689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805578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805578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5" name="Text Placeholder 10"/>
          <p:cNvSpPr>
            <a:spLocks noGrp="1"/>
          </p:cNvSpPr>
          <p:nvPr>
            <p:ph type="body" sz="quarter" idx="13"/>
          </p:nvPr>
        </p:nvSpPr>
        <p:spPr>
          <a:xfrm>
            <a:off x="172023" y="127748"/>
            <a:ext cx="7285075" cy="548307"/>
          </a:xfrm>
        </p:spPr>
        <p:txBody>
          <a:bodyPr>
            <a:noAutofit/>
          </a:bodyPr>
          <a:lstStyle>
            <a:lvl1pPr>
              <a:defRPr sz="2400">
                <a:solidFill>
                  <a:schemeClr val="bg2"/>
                </a:solidFill>
                <a:latin typeface="Raleway ExtraBold"/>
                <a:cs typeface="Raleway ExtraBold"/>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36" name="Text Placeholder 18"/>
          <p:cNvSpPr>
            <a:spLocks noGrp="1"/>
          </p:cNvSpPr>
          <p:nvPr>
            <p:ph type="body" sz="quarter" idx="14"/>
          </p:nvPr>
        </p:nvSpPr>
        <p:spPr>
          <a:xfrm>
            <a:off x="172023" y="514350"/>
            <a:ext cx="7285038" cy="292100"/>
          </a:xfrm>
        </p:spPr>
        <p:txBody>
          <a:bodyPr>
            <a:noAutofit/>
          </a:bodyPr>
          <a:lstStyle>
            <a:lvl1pPr>
              <a:defRPr sz="1088">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23213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50"/>
                                        </p:tgtEl>
                                        <p:attrNameLst>
                                          <p:attrName>style.visibility</p:attrName>
                                        </p:attrNameLst>
                                      </p:cBhvr>
                                      <p:to>
                                        <p:strVal val="visible"/>
                                      </p:to>
                                    </p:set>
                                    <p:anim calcmode="lin" valueType="num">
                                      <p:cBhvr>
                                        <p:cTn id="37" dur="400" fill="hold"/>
                                        <p:tgtEl>
                                          <p:spTgt spid="50"/>
                                        </p:tgtEl>
                                        <p:attrNameLst>
                                          <p:attrName>ppt_w</p:attrName>
                                        </p:attrNameLst>
                                      </p:cBhvr>
                                      <p:tavLst>
                                        <p:tav tm="0">
                                          <p:val>
                                            <p:fltVal val="0"/>
                                          </p:val>
                                        </p:tav>
                                        <p:tav tm="100000">
                                          <p:val>
                                            <p:strVal val="#ppt_w"/>
                                          </p:val>
                                        </p:tav>
                                      </p:tavLst>
                                    </p:anim>
                                    <p:anim calcmode="lin" valueType="num">
                                      <p:cBhvr>
                                        <p:cTn id="38" dur="400" fill="hold"/>
                                        <p:tgtEl>
                                          <p:spTgt spid="50"/>
                                        </p:tgtEl>
                                        <p:attrNameLst>
                                          <p:attrName>ppt_h</p:attrName>
                                        </p:attrNameLst>
                                      </p:cBhvr>
                                      <p:tavLst>
                                        <p:tav tm="0">
                                          <p:val>
                                            <p:fltVal val="0"/>
                                          </p:val>
                                        </p:tav>
                                        <p:tav tm="100000">
                                          <p:val>
                                            <p:strVal val="#ppt_h"/>
                                          </p:val>
                                        </p:tav>
                                      </p:tavLst>
                                    </p:anim>
                                    <p:animEffect transition="in" filter="fade">
                                      <p:cBhvr>
                                        <p:cTn id="39" dur="400"/>
                                        <p:tgtEl>
                                          <p:spTgt spid="50"/>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2"/>
                                        </p:tgtEl>
                                        <p:attrNameLst>
                                          <p:attrName>style.visibility</p:attrName>
                                        </p:attrNameLst>
                                      </p:cBhvr>
                                      <p:to>
                                        <p:strVal val="visible"/>
                                      </p:to>
                                    </p:set>
                                    <p:anim calcmode="lin" valueType="num">
                                      <p:cBhvr>
                                        <p:cTn id="43" dur="400" fill="hold"/>
                                        <p:tgtEl>
                                          <p:spTgt spid="42"/>
                                        </p:tgtEl>
                                        <p:attrNameLst>
                                          <p:attrName>ppt_w</p:attrName>
                                        </p:attrNameLst>
                                      </p:cBhvr>
                                      <p:tavLst>
                                        <p:tav tm="0">
                                          <p:val>
                                            <p:fltVal val="0"/>
                                          </p:val>
                                        </p:tav>
                                        <p:tav tm="100000">
                                          <p:val>
                                            <p:strVal val="#ppt_w"/>
                                          </p:val>
                                        </p:tav>
                                      </p:tavLst>
                                    </p:anim>
                                    <p:anim calcmode="lin" valueType="num">
                                      <p:cBhvr>
                                        <p:cTn id="44" dur="400" fill="hold"/>
                                        <p:tgtEl>
                                          <p:spTgt spid="42"/>
                                        </p:tgtEl>
                                        <p:attrNameLst>
                                          <p:attrName>ppt_h</p:attrName>
                                        </p:attrNameLst>
                                      </p:cBhvr>
                                      <p:tavLst>
                                        <p:tav tm="0">
                                          <p:val>
                                            <p:fltVal val="0"/>
                                          </p:val>
                                        </p:tav>
                                        <p:tav tm="100000">
                                          <p:val>
                                            <p:strVal val="#ppt_h"/>
                                          </p:val>
                                        </p:tav>
                                      </p:tavLst>
                                    </p:anim>
                                    <p:animEffect transition="in" filter="fade">
                                      <p:cBhvr>
                                        <p:cTn id="45" dur="400"/>
                                        <p:tgtEl>
                                          <p:spTgt spid="42"/>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 calcmode="lin" valueType="num">
                                      <p:cBhvr>
                                        <p:cTn id="49" dur="400" fill="hold"/>
                                        <p:tgtEl>
                                          <p:spTgt spid="43"/>
                                        </p:tgtEl>
                                        <p:attrNameLst>
                                          <p:attrName>ppt_w</p:attrName>
                                        </p:attrNameLst>
                                      </p:cBhvr>
                                      <p:tavLst>
                                        <p:tav tm="0">
                                          <p:val>
                                            <p:fltVal val="0"/>
                                          </p:val>
                                        </p:tav>
                                        <p:tav tm="100000">
                                          <p:val>
                                            <p:strVal val="#ppt_w"/>
                                          </p:val>
                                        </p:tav>
                                      </p:tavLst>
                                    </p:anim>
                                    <p:anim calcmode="lin" valueType="num">
                                      <p:cBhvr>
                                        <p:cTn id="50" dur="400" fill="hold"/>
                                        <p:tgtEl>
                                          <p:spTgt spid="43"/>
                                        </p:tgtEl>
                                        <p:attrNameLst>
                                          <p:attrName>ppt_h</p:attrName>
                                        </p:attrNameLst>
                                      </p:cBhvr>
                                      <p:tavLst>
                                        <p:tav tm="0">
                                          <p:val>
                                            <p:fltVal val="0"/>
                                          </p:val>
                                        </p:tav>
                                        <p:tav tm="100000">
                                          <p:val>
                                            <p:strVal val="#ppt_h"/>
                                          </p:val>
                                        </p:tav>
                                      </p:tavLst>
                                    </p:anim>
                                    <p:animEffect transition="in" filter="fade">
                                      <p:cBhvr>
                                        <p:cTn id="51" dur="400"/>
                                        <p:tgtEl>
                                          <p:spTgt spid="43"/>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44"/>
                                        </p:tgtEl>
                                        <p:attrNameLst>
                                          <p:attrName>style.visibility</p:attrName>
                                        </p:attrNameLst>
                                      </p:cBhvr>
                                      <p:to>
                                        <p:strVal val="visible"/>
                                      </p:to>
                                    </p:set>
                                    <p:anim calcmode="lin" valueType="num">
                                      <p:cBhvr>
                                        <p:cTn id="55" dur="400" fill="hold"/>
                                        <p:tgtEl>
                                          <p:spTgt spid="44"/>
                                        </p:tgtEl>
                                        <p:attrNameLst>
                                          <p:attrName>ppt_w</p:attrName>
                                        </p:attrNameLst>
                                      </p:cBhvr>
                                      <p:tavLst>
                                        <p:tav tm="0">
                                          <p:val>
                                            <p:fltVal val="0"/>
                                          </p:val>
                                        </p:tav>
                                        <p:tav tm="100000">
                                          <p:val>
                                            <p:strVal val="#ppt_w"/>
                                          </p:val>
                                        </p:tav>
                                      </p:tavLst>
                                    </p:anim>
                                    <p:anim calcmode="lin" valueType="num">
                                      <p:cBhvr>
                                        <p:cTn id="56" dur="400" fill="hold"/>
                                        <p:tgtEl>
                                          <p:spTgt spid="44"/>
                                        </p:tgtEl>
                                        <p:attrNameLst>
                                          <p:attrName>ppt_h</p:attrName>
                                        </p:attrNameLst>
                                      </p:cBhvr>
                                      <p:tavLst>
                                        <p:tav tm="0">
                                          <p:val>
                                            <p:fltVal val="0"/>
                                          </p:val>
                                        </p:tav>
                                        <p:tav tm="100000">
                                          <p:val>
                                            <p:strVal val="#ppt_h"/>
                                          </p:val>
                                        </p:tav>
                                      </p:tavLst>
                                    </p:anim>
                                    <p:animEffect transition="in" filter="fade">
                                      <p:cBhvr>
                                        <p:cTn id="57" dur="400"/>
                                        <p:tgtEl>
                                          <p:spTgt spid="44"/>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4"/>
                                        </p:tgtEl>
                                        <p:attrNameLst>
                                          <p:attrName>style.visibility</p:attrName>
                                        </p:attrNameLst>
                                      </p:cBhvr>
                                      <p:to>
                                        <p:strVal val="visible"/>
                                      </p:to>
                                    </p:set>
                                    <p:anim calcmode="lin" valueType="num">
                                      <p:cBhvr>
                                        <p:cTn id="61" dur="400" fill="hold"/>
                                        <p:tgtEl>
                                          <p:spTgt spid="54"/>
                                        </p:tgtEl>
                                        <p:attrNameLst>
                                          <p:attrName>ppt_w</p:attrName>
                                        </p:attrNameLst>
                                      </p:cBhvr>
                                      <p:tavLst>
                                        <p:tav tm="0">
                                          <p:val>
                                            <p:fltVal val="0"/>
                                          </p:val>
                                        </p:tav>
                                        <p:tav tm="100000">
                                          <p:val>
                                            <p:strVal val="#ppt_w"/>
                                          </p:val>
                                        </p:tav>
                                      </p:tavLst>
                                    </p:anim>
                                    <p:anim calcmode="lin" valueType="num">
                                      <p:cBhvr>
                                        <p:cTn id="62" dur="400" fill="hold"/>
                                        <p:tgtEl>
                                          <p:spTgt spid="54"/>
                                        </p:tgtEl>
                                        <p:attrNameLst>
                                          <p:attrName>ppt_h</p:attrName>
                                        </p:attrNameLst>
                                      </p:cBhvr>
                                      <p:tavLst>
                                        <p:tav tm="0">
                                          <p:val>
                                            <p:fltVal val="0"/>
                                          </p:val>
                                        </p:tav>
                                        <p:tav tm="100000">
                                          <p:val>
                                            <p:strVal val="#ppt_h"/>
                                          </p:val>
                                        </p:tav>
                                      </p:tavLst>
                                    </p:anim>
                                    <p:animEffect transition="in" filter="fade">
                                      <p:cBhvr>
                                        <p:cTn id="63" dur="400"/>
                                        <p:tgtEl>
                                          <p:spTgt spid="54"/>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39"/>
                                        </p:tgtEl>
                                        <p:attrNameLst>
                                          <p:attrName>style.visibility</p:attrName>
                                        </p:attrNameLst>
                                      </p:cBhvr>
                                      <p:to>
                                        <p:strVal val="visible"/>
                                      </p:to>
                                    </p:set>
                                    <p:anim calcmode="lin" valueType="num">
                                      <p:cBhvr>
                                        <p:cTn id="67" dur="400" fill="hold"/>
                                        <p:tgtEl>
                                          <p:spTgt spid="39"/>
                                        </p:tgtEl>
                                        <p:attrNameLst>
                                          <p:attrName>ppt_w</p:attrName>
                                        </p:attrNameLst>
                                      </p:cBhvr>
                                      <p:tavLst>
                                        <p:tav tm="0">
                                          <p:val>
                                            <p:fltVal val="0"/>
                                          </p:val>
                                        </p:tav>
                                        <p:tav tm="100000">
                                          <p:val>
                                            <p:strVal val="#ppt_w"/>
                                          </p:val>
                                        </p:tav>
                                      </p:tavLst>
                                    </p:anim>
                                    <p:anim calcmode="lin" valueType="num">
                                      <p:cBhvr>
                                        <p:cTn id="68" dur="400" fill="hold"/>
                                        <p:tgtEl>
                                          <p:spTgt spid="39"/>
                                        </p:tgtEl>
                                        <p:attrNameLst>
                                          <p:attrName>ppt_h</p:attrName>
                                        </p:attrNameLst>
                                      </p:cBhvr>
                                      <p:tavLst>
                                        <p:tav tm="0">
                                          <p:val>
                                            <p:fltVal val="0"/>
                                          </p:val>
                                        </p:tav>
                                        <p:tav tm="100000">
                                          <p:val>
                                            <p:strVal val="#ppt_h"/>
                                          </p:val>
                                        </p:tav>
                                      </p:tavLst>
                                    </p:anim>
                                    <p:animEffect transition="in" filter="fade">
                                      <p:cBhvr>
                                        <p:cTn id="69" dur="400"/>
                                        <p:tgtEl>
                                          <p:spTgt spid="39"/>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0"/>
                                        </p:tgtEl>
                                        <p:attrNameLst>
                                          <p:attrName>style.visibility</p:attrName>
                                        </p:attrNameLst>
                                      </p:cBhvr>
                                      <p:to>
                                        <p:strVal val="visible"/>
                                      </p:to>
                                    </p:set>
                                    <p:anim calcmode="lin" valueType="num">
                                      <p:cBhvr>
                                        <p:cTn id="73" dur="400" fill="hold"/>
                                        <p:tgtEl>
                                          <p:spTgt spid="40"/>
                                        </p:tgtEl>
                                        <p:attrNameLst>
                                          <p:attrName>ppt_w</p:attrName>
                                        </p:attrNameLst>
                                      </p:cBhvr>
                                      <p:tavLst>
                                        <p:tav tm="0">
                                          <p:val>
                                            <p:fltVal val="0"/>
                                          </p:val>
                                        </p:tav>
                                        <p:tav tm="100000">
                                          <p:val>
                                            <p:strVal val="#ppt_w"/>
                                          </p:val>
                                        </p:tav>
                                      </p:tavLst>
                                    </p:anim>
                                    <p:anim calcmode="lin" valueType="num">
                                      <p:cBhvr>
                                        <p:cTn id="74" dur="400" fill="hold"/>
                                        <p:tgtEl>
                                          <p:spTgt spid="40"/>
                                        </p:tgtEl>
                                        <p:attrNameLst>
                                          <p:attrName>ppt_h</p:attrName>
                                        </p:attrNameLst>
                                      </p:cBhvr>
                                      <p:tavLst>
                                        <p:tav tm="0">
                                          <p:val>
                                            <p:fltVal val="0"/>
                                          </p:val>
                                        </p:tav>
                                        <p:tav tm="100000">
                                          <p:val>
                                            <p:strVal val="#ppt_h"/>
                                          </p:val>
                                        </p:tav>
                                      </p:tavLst>
                                    </p:anim>
                                    <p:animEffect transition="in" filter="fade">
                                      <p:cBhvr>
                                        <p:cTn id="75" dur="400"/>
                                        <p:tgtEl>
                                          <p:spTgt spid="40"/>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1"/>
                                        </p:tgtEl>
                                        <p:attrNameLst>
                                          <p:attrName>style.visibility</p:attrName>
                                        </p:attrNameLst>
                                      </p:cBhvr>
                                      <p:to>
                                        <p:strVal val="visible"/>
                                      </p:to>
                                    </p:set>
                                    <p:anim calcmode="lin" valueType="num">
                                      <p:cBhvr>
                                        <p:cTn id="79" dur="400" fill="hold"/>
                                        <p:tgtEl>
                                          <p:spTgt spid="41"/>
                                        </p:tgtEl>
                                        <p:attrNameLst>
                                          <p:attrName>ppt_w</p:attrName>
                                        </p:attrNameLst>
                                      </p:cBhvr>
                                      <p:tavLst>
                                        <p:tav tm="0">
                                          <p:val>
                                            <p:fltVal val="0"/>
                                          </p:val>
                                        </p:tav>
                                        <p:tav tm="100000">
                                          <p:val>
                                            <p:strVal val="#ppt_w"/>
                                          </p:val>
                                        </p:tav>
                                      </p:tavLst>
                                    </p:anim>
                                    <p:anim calcmode="lin" valueType="num">
                                      <p:cBhvr>
                                        <p:cTn id="80" dur="400" fill="hold"/>
                                        <p:tgtEl>
                                          <p:spTgt spid="41"/>
                                        </p:tgtEl>
                                        <p:attrNameLst>
                                          <p:attrName>ppt_h</p:attrName>
                                        </p:attrNameLst>
                                      </p:cBhvr>
                                      <p:tavLst>
                                        <p:tav tm="0">
                                          <p:val>
                                            <p:fltVal val="0"/>
                                          </p:val>
                                        </p:tav>
                                        <p:tav tm="100000">
                                          <p:val>
                                            <p:strVal val="#ppt_h"/>
                                          </p:val>
                                        </p:tav>
                                      </p:tavLst>
                                    </p:anim>
                                    <p:animEffect transition="in" filter="fade">
                                      <p:cBhvr>
                                        <p:cTn id="81" dur="400"/>
                                        <p:tgtEl>
                                          <p:spTgt spid="41"/>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51"/>
                                        </p:tgtEl>
                                        <p:attrNameLst>
                                          <p:attrName>style.visibility</p:attrName>
                                        </p:attrNameLst>
                                      </p:cBhvr>
                                      <p:to>
                                        <p:strVal val="visible"/>
                                      </p:to>
                                    </p:set>
                                    <p:anim calcmode="lin" valueType="num">
                                      <p:cBhvr>
                                        <p:cTn id="85" dur="400" fill="hold"/>
                                        <p:tgtEl>
                                          <p:spTgt spid="51"/>
                                        </p:tgtEl>
                                        <p:attrNameLst>
                                          <p:attrName>ppt_w</p:attrName>
                                        </p:attrNameLst>
                                      </p:cBhvr>
                                      <p:tavLst>
                                        <p:tav tm="0">
                                          <p:val>
                                            <p:fltVal val="0"/>
                                          </p:val>
                                        </p:tav>
                                        <p:tav tm="100000">
                                          <p:val>
                                            <p:strVal val="#ppt_w"/>
                                          </p:val>
                                        </p:tav>
                                      </p:tavLst>
                                    </p:anim>
                                    <p:anim calcmode="lin" valueType="num">
                                      <p:cBhvr>
                                        <p:cTn id="86" dur="400" fill="hold"/>
                                        <p:tgtEl>
                                          <p:spTgt spid="51"/>
                                        </p:tgtEl>
                                        <p:attrNameLst>
                                          <p:attrName>ppt_h</p:attrName>
                                        </p:attrNameLst>
                                      </p:cBhvr>
                                      <p:tavLst>
                                        <p:tav tm="0">
                                          <p:val>
                                            <p:fltVal val="0"/>
                                          </p:val>
                                        </p:tav>
                                        <p:tav tm="100000">
                                          <p:val>
                                            <p:strVal val="#ppt_h"/>
                                          </p:val>
                                        </p:tav>
                                      </p:tavLst>
                                    </p:anim>
                                    <p:animEffect transition="in" filter="fade">
                                      <p:cBhvr>
                                        <p:cTn id="87" dur="400"/>
                                        <p:tgtEl>
                                          <p:spTgt spid="51"/>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2"/>
                                        </p:tgtEl>
                                        <p:attrNameLst>
                                          <p:attrName>style.visibility</p:attrName>
                                        </p:attrNameLst>
                                      </p:cBhvr>
                                      <p:to>
                                        <p:strVal val="visible"/>
                                      </p:to>
                                    </p:set>
                                    <p:anim calcmode="lin" valueType="num">
                                      <p:cBhvr>
                                        <p:cTn id="91" dur="400" fill="hold"/>
                                        <p:tgtEl>
                                          <p:spTgt spid="52"/>
                                        </p:tgtEl>
                                        <p:attrNameLst>
                                          <p:attrName>ppt_w</p:attrName>
                                        </p:attrNameLst>
                                      </p:cBhvr>
                                      <p:tavLst>
                                        <p:tav tm="0">
                                          <p:val>
                                            <p:fltVal val="0"/>
                                          </p:val>
                                        </p:tav>
                                        <p:tav tm="100000">
                                          <p:val>
                                            <p:strVal val="#ppt_w"/>
                                          </p:val>
                                        </p:tav>
                                      </p:tavLst>
                                    </p:anim>
                                    <p:anim calcmode="lin" valueType="num">
                                      <p:cBhvr>
                                        <p:cTn id="92" dur="400" fill="hold"/>
                                        <p:tgtEl>
                                          <p:spTgt spid="52"/>
                                        </p:tgtEl>
                                        <p:attrNameLst>
                                          <p:attrName>ppt_h</p:attrName>
                                        </p:attrNameLst>
                                      </p:cBhvr>
                                      <p:tavLst>
                                        <p:tav tm="0">
                                          <p:val>
                                            <p:fltVal val="0"/>
                                          </p:val>
                                        </p:tav>
                                        <p:tav tm="100000">
                                          <p:val>
                                            <p:strVal val="#ppt_h"/>
                                          </p:val>
                                        </p:tav>
                                      </p:tavLst>
                                    </p:anim>
                                    <p:animEffect transition="in" filter="fade">
                                      <p:cBhvr>
                                        <p:cTn id="93" dur="400"/>
                                        <p:tgtEl>
                                          <p:spTgt spid="52"/>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36">
                                            <p:txEl>
                                              <p:pRg st="0" end="0"/>
                                            </p:txEl>
                                          </p:spTgt>
                                        </p:tgtEl>
                                        <p:attrNameLst>
                                          <p:attrName>style.visibility</p:attrName>
                                        </p:attrNameLst>
                                      </p:cBhvr>
                                      <p:to>
                                        <p:strVal val="visible"/>
                                      </p:to>
                                    </p:set>
                                    <p:animEffect transition="in" filter="fade">
                                      <p:cBhvr>
                                        <p:cTn id="13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Four">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3" name="Picture Placeholder 2"/>
          <p:cNvSpPr>
            <a:spLocks noGrp="1"/>
          </p:cNvSpPr>
          <p:nvPr>
            <p:ph type="pic" sz="quarter" idx="15"/>
          </p:nvPr>
        </p:nvSpPr>
        <p:spPr>
          <a:xfrm>
            <a:off x="792163" y="1200150"/>
            <a:ext cx="2895598" cy="2895600"/>
          </a:xfrm>
        </p:spPr>
        <p:txBody>
          <a:bodyPr>
            <a:normAutofit/>
          </a:bodyPr>
          <a:lstStyle>
            <a:lvl1pPr>
              <a:defRPr sz="1200"/>
            </a:lvl1pPr>
          </a:lstStyle>
          <a:p>
            <a:endParaRPr lang="en-US"/>
          </a:p>
        </p:txBody>
      </p:sp>
      <p:sp>
        <p:nvSpPr>
          <p:cNvPr id="8"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96413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086100"/>
          </a:xfrm>
        </p:spPr>
        <p:txBody>
          <a:bodyPr>
            <a:normAutofit/>
          </a:bodyPr>
          <a:lstStyle>
            <a:lvl1pPr>
              <a:defRPr sz="1350"/>
            </a:lvl1pPr>
          </a:lstStyle>
          <a:p>
            <a:endParaRPr lang="en-US"/>
          </a:p>
        </p:txBody>
      </p:sp>
    </p:spTree>
    <p:extLst>
      <p:ext uri="{BB962C8B-B14F-4D97-AF65-F5344CB8AC3E}">
        <p14:creationId xmlns:p14="http://schemas.microsoft.com/office/powerpoint/2010/main" val="245180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00573" cy="5143500"/>
          </a:xfrm>
        </p:spPr>
        <p:txBody>
          <a:bodyPr>
            <a:normAutofit/>
          </a:bodyPr>
          <a:lstStyle>
            <a:lvl1pPr>
              <a:defRPr sz="1350"/>
            </a:lvl1pPr>
          </a:lstStyle>
          <a:p>
            <a:endParaRPr lang="en-US"/>
          </a:p>
        </p:txBody>
      </p:sp>
    </p:spTree>
    <p:extLst>
      <p:ext uri="{BB962C8B-B14F-4D97-AF65-F5344CB8AC3E}">
        <p14:creationId xmlns:p14="http://schemas.microsoft.com/office/powerpoint/2010/main" val="260666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8FB7-435A-4D2A-8C1F-C46D01B97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C2D92-AEAC-4D03-B879-C1E5BB30F5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2F622-77F7-4DF9-AEE7-74678971B8DA}"/>
              </a:ext>
            </a:extLst>
          </p:cNvPr>
          <p:cNvSpPr>
            <a:spLocks noGrp="1"/>
          </p:cNvSpPr>
          <p:nvPr>
            <p:ph type="dt" sz="half" idx="10"/>
          </p:nvPr>
        </p:nvSpPr>
        <p:spPr/>
        <p:txBody>
          <a:bodyPr/>
          <a:lstStyle/>
          <a:p>
            <a:fld id="{C2897766-DB31-4D6E-84BD-29275CEBCA8A}" type="datetimeFigureOut">
              <a:rPr lang="en-US" smtClean="0"/>
              <a:t>4/12/2024</a:t>
            </a:fld>
            <a:endParaRPr lang="en-US"/>
          </a:p>
        </p:txBody>
      </p:sp>
      <p:sp>
        <p:nvSpPr>
          <p:cNvPr id="5" name="Footer Placeholder 4">
            <a:extLst>
              <a:ext uri="{FF2B5EF4-FFF2-40B4-BE49-F238E27FC236}">
                <a16:creationId xmlns:a16="http://schemas.microsoft.com/office/drawing/2014/main" id="{9267889D-5414-4984-B05C-B462A1B5C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4B141-2135-4866-A805-36938DCA304B}"/>
              </a:ext>
            </a:extLst>
          </p:cNvPr>
          <p:cNvSpPr>
            <a:spLocks noGrp="1"/>
          </p:cNvSpPr>
          <p:nvPr>
            <p:ph type="sldNum" sz="quarter" idx="12"/>
          </p:nvPr>
        </p:nvSpPr>
        <p:spPr/>
        <p:txBody>
          <a:bodyPr/>
          <a:lstStyle/>
          <a:p>
            <a:fld id="{8C908AE6-A0D3-40A1-AF57-DECF459B1461}" type="slidenum">
              <a:rPr lang="en-US" smtClean="0"/>
              <a:t>‹#›</a:t>
            </a:fld>
            <a:endParaRPr lang="en-US"/>
          </a:p>
        </p:txBody>
      </p:sp>
    </p:spTree>
    <p:extLst>
      <p:ext uri="{BB962C8B-B14F-4D97-AF65-F5344CB8AC3E}">
        <p14:creationId xmlns:p14="http://schemas.microsoft.com/office/powerpoint/2010/main" val="3839387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Rectangle 8"/>
          <p:cNvSpPr/>
          <p:nvPr userDrawn="1"/>
        </p:nvSpPr>
        <p:spPr>
          <a:xfrm>
            <a:off x="0" y="5070753"/>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397" tIns="45698" rIns="91397" bIns="45698" rtlCol="0" anchor="ctr"/>
          <a:lstStyle/>
          <a:p>
            <a:pPr algn="ctr"/>
            <a:endParaRPr lang="en-US" sz="675"/>
          </a:p>
        </p:txBody>
      </p:sp>
      <p:sp>
        <p:nvSpPr>
          <p:cNvPr id="11" name="Text Placeholder 10"/>
          <p:cNvSpPr>
            <a:spLocks noGrp="1"/>
          </p:cNvSpPr>
          <p:nvPr>
            <p:ph type="body" sz="quarter" idx="13"/>
          </p:nvPr>
        </p:nvSpPr>
        <p:spPr>
          <a:xfrm>
            <a:off x="229166" y="141115"/>
            <a:ext cx="5771399" cy="548307"/>
          </a:xfrm>
        </p:spPr>
        <p:txBody>
          <a:bodyPr>
            <a:noAutofit/>
          </a:bodyPr>
          <a:lstStyle>
            <a:lvl1pPr>
              <a:defRPr sz="2399" b="1">
                <a:solidFill>
                  <a:schemeClr val="bg2"/>
                </a:solidFill>
                <a:latin typeface="Myriad Pro" pitchFamily="34" charset="0"/>
                <a:cs typeface="Times New Roman" panose="02020603050405020304" pitchFamily="18" charset="0"/>
              </a:defRPr>
            </a:lvl1pPr>
            <a:lvl2pPr>
              <a:defRPr sz="2812">
                <a:solidFill>
                  <a:schemeClr val="accent2"/>
                </a:solidFill>
                <a:latin typeface="Lato Black"/>
                <a:cs typeface="Lato Black"/>
              </a:defRPr>
            </a:lvl2pPr>
            <a:lvl3pPr>
              <a:defRPr sz="2812">
                <a:solidFill>
                  <a:schemeClr val="accent2"/>
                </a:solidFill>
                <a:latin typeface="Lato Black"/>
                <a:cs typeface="Lato Black"/>
              </a:defRPr>
            </a:lvl3pPr>
            <a:lvl4pPr>
              <a:defRPr sz="2812">
                <a:solidFill>
                  <a:schemeClr val="accent2"/>
                </a:solidFill>
                <a:latin typeface="Lato Black"/>
                <a:cs typeface="Lato Black"/>
              </a:defRPr>
            </a:lvl4pPr>
            <a:lvl5pPr>
              <a:defRPr sz="2812">
                <a:solidFill>
                  <a:schemeClr val="accent2"/>
                </a:solidFill>
                <a:latin typeface="Lato Black"/>
                <a:cs typeface="Lato Black"/>
              </a:defRPr>
            </a:lvl5pPr>
          </a:lstStyle>
          <a:p>
            <a:pPr lvl="0"/>
            <a:r>
              <a:rPr lang="en-US"/>
              <a:t>Click to edit Master text styles</a:t>
            </a:r>
          </a:p>
        </p:txBody>
      </p:sp>
      <p:sp>
        <p:nvSpPr>
          <p:cNvPr id="19" name="Text Placeholder 18"/>
          <p:cNvSpPr>
            <a:spLocks noGrp="1"/>
          </p:cNvSpPr>
          <p:nvPr>
            <p:ph type="body" sz="quarter" idx="14"/>
          </p:nvPr>
        </p:nvSpPr>
        <p:spPr>
          <a:xfrm>
            <a:off x="229166" y="514352"/>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55A2E51E-79A3-45B1-B346-C7AA3B70AB81}"/>
              </a:ext>
            </a:extLst>
          </p:cNvPr>
          <p:cNvSpPr>
            <a:spLocks noGrp="1"/>
          </p:cNvSpPr>
          <p:nvPr>
            <p:ph sz="quarter" idx="15"/>
          </p:nvPr>
        </p:nvSpPr>
        <p:spPr>
          <a:xfrm>
            <a:off x="429165" y="1257301"/>
            <a:ext cx="8314244" cy="1384995"/>
          </a:xfrm>
        </p:spPr>
        <p:txBody>
          <a:bodyPr/>
          <a:lstStyle>
            <a:lvl1pPr>
              <a:defRPr>
                <a:solidFill>
                  <a:srgbClr val="2C4155"/>
                </a:solidFill>
              </a:defRPr>
            </a:lvl1pPr>
            <a:lvl2pPr>
              <a:defRPr>
                <a:solidFill>
                  <a:srgbClr val="2C4155"/>
                </a:solidFill>
              </a:defRPr>
            </a:lvl2pPr>
            <a:lvl3pPr>
              <a:defRPr>
                <a:solidFill>
                  <a:srgbClr val="2C4155"/>
                </a:solidFill>
              </a:defRPr>
            </a:lvl3pPr>
            <a:lvl4pPr>
              <a:defRPr>
                <a:solidFill>
                  <a:srgbClr val="2C4155"/>
                </a:solidFill>
              </a:defRPr>
            </a:lvl4pPr>
            <a:lvl5pPr>
              <a:defRPr>
                <a:solidFill>
                  <a:srgbClr val="2C41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1230733"/>
      </p:ext>
    </p:extLst>
  </p:cSld>
  <p:clrMapOvr>
    <a:masterClrMapping/>
  </p:clrMapOvr>
  <mc:AlternateContent xmlns:mc="http://schemas.openxmlformats.org/markup-compatibility/2006" xmlns:p14="http://schemas.microsoft.com/office/powerpoint/2010/main">
    <mc:Choice Requires="p14">
      <p:transition spd="slow" p14:dur="6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HD_Cover_Option 1">
    <p:spTree>
      <p:nvGrpSpPr>
        <p:cNvPr id="1" name=""/>
        <p:cNvGrpSpPr/>
        <p:nvPr/>
      </p:nvGrpSpPr>
      <p:grpSpPr>
        <a:xfrm>
          <a:off x="0" y="0"/>
          <a:ext cx="0" cy="0"/>
          <a:chOff x="0" y="0"/>
          <a:chExt cx="0" cy="0"/>
        </a:xfrm>
      </p:grpSpPr>
      <p:sp>
        <p:nvSpPr>
          <p:cNvPr id="8" name="Rectangle 7"/>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Tree>
    <p:extLst>
      <p:ext uri="{BB962C8B-B14F-4D97-AF65-F5344CB8AC3E}">
        <p14:creationId xmlns:p14="http://schemas.microsoft.com/office/powerpoint/2010/main" val="257925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HD_Cover_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Tree>
    <p:extLst>
      <p:ext uri="{BB962C8B-B14F-4D97-AF65-F5344CB8AC3E}">
        <p14:creationId xmlns:p14="http://schemas.microsoft.com/office/powerpoint/2010/main" val="413650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 y="279400"/>
            <a:ext cx="8729087" cy="461432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66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439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22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07870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8648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61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245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7473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1"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9"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182425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0" y="971550"/>
            <a:ext cx="4572000" cy="3346450"/>
          </a:xfrm>
        </p:spPr>
        <p:txBody>
          <a:bodyPr>
            <a:normAutofit/>
          </a:bodyPr>
          <a:lstStyle>
            <a:lvl1pPr>
              <a:defRPr sz="1200"/>
            </a:lvl1pPr>
          </a:lstStyle>
          <a:p>
            <a:endParaRPr lang="en-US"/>
          </a:p>
        </p:txBody>
      </p:sp>
      <p:sp>
        <p:nvSpPr>
          <p:cNvPr id="6"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7"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177736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700"/>
                                        <p:tgtEl>
                                          <p:spTgt spid="23"/>
                                        </p:tgtEl>
                                      </p:cBhvr>
                                    </p:animEffect>
                                    <p:anim calcmode="lin" valueType="num">
                                      <p:cBhvr>
                                        <p:cTn id="8" dur="700" fill="hold"/>
                                        <p:tgtEl>
                                          <p:spTgt spid="23"/>
                                        </p:tgtEl>
                                        <p:attrNameLst>
                                          <p:attrName>ppt_x</p:attrName>
                                        </p:attrNameLst>
                                      </p:cBhvr>
                                      <p:tavLst>
                                        <p:tav tm="0">
                                          <p:val>
                                            <p:strVal val="#ppt_x"/>
                                          </p:val>
                                        </p:tav>
                                        <p:tav tm="100000">
                                          <p:val>
                                            <p:strVal val="#ppt_x"/>
                                          </p:val>
                                        </p:tav>
                                      </p:tavLst>
                                    </p:anim>
                                    <p:anim calcmode="lin" valueType="num">
                                      <p:cBhvr>
                                        <p:cTn id="9" dur="7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832071" y="1352550"/>
            <a:ext cx="1600200" cy="1600200"/>
          </a:xfrm>
          <a:prstGeom prst="ellipse">
            <a:avLst/>
          </a:prstGeom>
        </p:spPr>
        <p:txBody>
          <a:bodyPr>
            <a:normAutofit/>
          </a:bodyPr>
          <a:lstStyle>
            <a:lvl1pPr>
              <a:defRPr sz="1200"/>
            </a:lvl1pPr>
          </a:lstStyle>
          <a:p>
            <a:endParaRPr lang="en-US"/>
          </a:p>
        </p:txBody>
      </p:sp>
      <p:sp>
        <p:nvSpPr>
          <p:cNvPr id="18" name="Picture Placeholder 22"/>
          <p:cNvSpPr>
            <a:spLocks noGrp="1"/>
          </p:cNvSpPr>
          <p:nvPr>
            <p:ph type="pic" sz="quarter" idx="16"/>
          </p:nvPr>
        </p:nvSpPr>
        <p:spPr>
          <a:xfrm>
            <a:off x="2743200" y="1352550"/>
            <a:ext cx="1600200" cy="1600200"/>
          </a:xfrm>
          <a:prstGeom prst="ellipse">
            <a:avLst/>
          </a:prstGeom>
        </p:spPr>
        <p:txBody>
          <a:bodyPr>
            <a:normAutofit/>
          </a:bodyPr>
          <a:lstStyle>
            <a:lvl1pPr>
              <a:defRPr sz="1200"/>
            </a:lvl1pPr>
          </a:lstStyle>
          <a:p>
            <a:endParaRPr lang="en-US"/>
          </a:p>
        </p:txBody>
      </p:sp>
      <p:sp>
        <p:nvSpPr>
          <p:cNvPr id="19" name="Picture Placeholder 22"/>
          <p:cNvSpPr>
            <a:spLocks noGrp="1"/>
          </p:cNvSpPr>
          <p:nvPr>
            <p:ph type="pic" sz="quarter" idx="17"/>
          </p:nvPr>
        </p:nvSpPr>
        <p:spPr>
          <a:xfrm>
            <a:off x="4572000" y="1352550"/>
            <a:ext cx="1600200" cy="1600200"/>
          </a:xfrm>
          <a:prstGeom prst="ellipse">
            <a:avLst/>
          </a:prstGeom>
        </p:spPr>
        <p:txBody>
          <a:bodyPr>
            <a:normAutofit/>
          </a:bodyPr>
          <a:lstStyle>
            <a:lvl1pPr>
              <a:defRPr sz="1200"/>
            </a:lvl1pPr>
          </a:lstStyle>
          <a:p>
            <a:endParaRPr lang="en-US"/>
          </a:p>
        </p:txBody>
      </p:sp>
      <p:sp>
        <p:nvSpPr>
          <p:cNvPr id="20" name="Picture Placeholder 22"/>
          <p:cNvSpPr>
            <a:spLocks noGrp="1"/>
          </p:cNvSpPr>
          <p:nvPr>
            <p:ph type="pic" sz="quarter" idx="18"/>
          </p:nvPr>
        </p:nvSpPr>
        <p:spPr>
          <a:xfrm>
            <a:off x="6400800" y="1352550"/>
            <a:ext cx="1600200" cy="1600200"/>
          </a:xfrm>
          <a:prstGeom prst="ellipse">
            <a:avLst/>
          </a:prstGeom>
        </p:spPr>
        <p:txBody>
          <a:bodyPr>
            <a:normAutofit/>
          </a:bodyPr>
          <a:lstStyle>
            <a:lvl1pPr>
              <a:defRPr sz="1200"/>
            </a:lvl1pPr>
          </a:lstStyle>
          <a:p>
            <a:endParaRPr lang="en-US"/>
          </a:p>
        </p:txBody>
      </p:sp>
      <p:sp>
        <p:nvSpPr>
          <p:cNvPr id="11"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2"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15076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646269" y="1200150"/>
            <a:ext cx="2374458" cy="2374458"/>
          </a:xfrm>
          <a:prstGeom prst="ellipse">
            <a:avLst/>
          </a:prstGeom>
        </p:spPr>
        <p:txBody>
          <a:bodyPr>
            <a:normAutofit/>
          </a:bodyPr>
          <a:lstStyle>
            <a:lvl1pPr>
              <a:defRPr sz="1200"/>
            </a:lvl1pPr>
          </a:lstStyle>
          <a:p>
            <a:endParaRPr lang="en-US"/>
          </a:p>
        </p:txBody>
      </p:sp>
      <p:sp>
        <p:nvSpPr>
          <p:cNvPr id="8"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89372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966223" y="1027120"/>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19" name="Picture Placeholder 13"/>
          <p:cNvSpPr>
            <a:spLocks noGrp="1"/>
          </p:cNvSpPr>
          <p:nvPr>
            <p:ph type="pic" sz="quarter" idx="11" hasCustomPrompt="1"/>
          </p:nvPr>
        </p:nvSpPr>
        <p:spPr>
          <a:xfrm>
            <a:off x="2757196" y="1027120"/>
            <a:ext cx="1738058" cy="1736470"/>
          </a:xfrm>
          <a:effectLst/>
        </p:spPr>
        <p:txBody>
          <a:bodyPr rtlCol="0">
            <a:normAutofit/>
          </a:bodyPr>
          <a:lstStyle>
            <a:lvl1pPr marL="0" indent="0">
              <a:buNone/>
              <a:defRPr sz="1650">
                <a:ln>
                  <a:noFill/>
                </a:ln>
                <a:solidFill>
                  <a:schemeClr val="bg1">
                    <a:lumMod val="85000"/>
                  </a:schemeClr>
                </a:solidFill>
              </a:defRPr>
            </a:lvl1pPr>
          </a:lstStyle>
          <a:p>
            <a:pPr lvl="0"/>
            <a:r>
              <a:rPr lang="en-US" sz="975" b="0" i="0">
                <a:solidFill>
                  <a:srgbClr val="000000"/>
                </a:solidFill>
                <a:latin typeface="Lucida Grande"/>
                <a:ea typeface="Lucida Grande"/>
                <a:cs typeface="Lucida Grande"/>
              </a:rPr>
              <a:t>1_Portfolio One</a:t>
            </a:r>
            <a:endParaRPr lang="en-US" noProof="0"/>
          </a:p>
        </p:txBody>
      </p:sp>
      <p:sp>
        <p:nvSpPr>
          <p:cNvPr id="20" name="Picture Placeholder 13"/>
          <p:cNvSpPr>
            <a:spLocks noGrp="1"/>
          </p:cNvSpPr>
          <p:nvPr>
            <p:ph type="pic" sz="quarter" idx="15"/>
          </p:nvPr>
        </p:nvSpPr>
        <p:spPr>
          <a:xfrm>
            <a:off x="4548169" y="1030996"/>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6" name="Picture Placeholder 13"/>
          <p:cNvSpPr>
            <a:spLocks noGrp="1"/>
          </p:cNvSpPr>
          <p:nvPr>
            <p:ph type="pic" sz="quarter" idx="16"/>
          </p:nvPr>
        </p:nvSpPr>
        <p:spPr>
          <a:xfrm>
            <a:off x="6339142" y="1034817"/>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7" name="Picture Placeholder 13"/>
          <p:cNvSpPr>
            <a:spLocks noGrp="1"/>
          </p:cNvSpPr>
          <p:nvPr>
            <p:ph type="pic" sz="quarter" idx="17"/>
          </p:nvPr>
        </p:nvSpPr>
        <p:spPr>
          <a:xfrm>
            <a:off x="966223" y="2834785"/>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8" name="Picture Placeholder 13"/>
          <p:cNvSpPr>
            <a:spLocks noGrp="1"/>
          </p:cNvSpPr>
          <p:nvPr>
            <p:ph type="pic" sz="quarter" idx="18"/>
          </p:nvPr>
        </p:nvSpPr>
        <p:spPr>
          <a:xfrm>
            <a:off x="2757196" y="2834785"/>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9" name="Picture Placeholder 13"/>
          <p:cNvSpPr>
            <a:spLocks noGrp="1"/>
          </p:cNvSpPr>
          <p:nvPr>
            <p:ph type="pic" sz="quarter" idx="19"/>
          </p:nvPr>
        </p:nvSpPr>
        <p:spPr>
          <a:xfrm>
            <a:off x="4548169" y="2827088"/>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30" name="Picture Placeholder 13"/>
          <p:cNvSpPr>
            <a:spLocks noGrp="1"/>
          </p:cNvSpPr>
          <p:nvPr>
            <p:ph type="pic" sz="quarter" idx="20"/>
          </p:nvPr>
        </p:nvSpPr>
        <p:spPr>
          <a:xfrm>
            <a:off x="6339142" y="2827088"/>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15"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6"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51329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400" fill="hold"/>
                                        <p:tgtEl>
                                          <p:spTgt spid="19"/>
                                        </p:tgtEl>
                                        <p:attrNameLst>
                                          <p:attrName>ppt_w</p:attrName>
                                        </p:attrNameLst>
                                      </p:cBhvr>
                                      <p:tavLst>
                                        <p:tav tm="0">
                                          <p:val>
                                            <p:fltVal val="0"/>
                                          </p:val>
                                        </p:tav>
                                        <p:tav tm="100000">
                                          <p:val>
                                            <p:strVal val="#ppt_w"/>
                                          </p:val>
                                        </p:tav>
                                      </p:tavLst>
                                    </p:anim>
                                    <p:anim calcmode="lin" valueType="num">
                                      <p:cBhvr>
                                        <p:cTn id="20" dur="400" fill="hold"/>
                                        <p:tgtEl>
                                          <p:spTgt spid="19"/>
                                        </p:tgtEl>
                                        <p:attrNameLst>
                                          <p:attrName>ppt_h</p:attrName>
                                        </p:attrNameLst>
                                      </p:cBhvr>
                                      <p:tavLst>
                                        <p:tav tm="0">
                                          <p:val>
                                            <p:fltVal val="0"/>
                                          </p:val>
                                        </p:tav>
                                        <p:tav tm="100000">
                                          <p:val>
                                            <p:strVal val="#ppt_h"/>
                                          </p:val>
                                        </p:tav>
                                      </p:tavLst>
                                    </p:anim>
                                    <p:animEffect transition="in" filter="fade">
                                      <p:cBhvr>
                                        <p:cTn id="21" dur="400"/>
                                        <p:tgtEl>
                                          <p:spTgt spid="19"/>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p:cTn id="25" dur="400" fill="hold"/>
                                        <p:tgtEl>
                                          <p:spTgt spid="28"/>
                                        </p:tgtEl>
                                        <p:attrNameLst>
                                          <p:attrName>ppt_w</p:attrName>
                                        </p:attrNameLst>
                                      </p:cBhvr>
                                      <p:tavLst>
                                        <p:tav tm="0">
                                          <p:val>
                                            <p:fltVal val="0"/>
                                          </p:val>
                                        </p:tav>
                                        <p:tav tm="100000">
                                          <p:val>
                                            <p:strVal val="#ppt_w"/>
                                          </p:val>
                                        </p:tav>
                                      </p:tavLst>
                                    </p:anim>
                                    <p:anim calcmode="lin" valueType="num">
                                      <p:cBhvr>
                                        <p:cTn id="26" dur="400" fill="hold"/>
                                        <p:tgtEl>
                                          <p:spTgt spid="28"/>
                                        </p:tgtEl>
                                        <p:attrNameLst>
                                          <p:attrName>ppt_h</p:attrName>
                                        </p:attrNameLst>
                                      </p:cBhvr>
                                      <p:tavLst>
                                        <p:tav tm="0">
                                          <p:val>
                                            <p:fltVal val="0"/>
                                          </p:val>
                                        </p:tav>
                                        <p:tav tm="100000">
                                          <p:val>
                                            <p:strVal val="#ppt_h"/>
                                          </p:val>
                                        </p:tav>
                                      </p:tavLst>
                                    </p:anim>
                                    <p:animEffect transition="in" filter="fade">
                                      <p:cBhvr>
                                        <p:cTn id="27" dur="400"/>
                                        <p:tgtEl>
                                          <p:spTgt spid="2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0"/>
                                        </p:tgtEl>
                                        <p:attrNameLst>
                                          <p:attrName>style.visibility</p:attrName>
                                        </p:attrNameLst>
                                      </p:cBhvr>
                                      <p:to>
                                        <p:strVal val="visible"/>
                                      </p:to>
                                    </p:set>
                                    <p:anim calcmode="lin" valueType="num">
                                      <p:cBhvr>
                                        <p:cTn id="31" dur="400" fill="hold"/>
                                        <p:tgtEl>
                                          <p:spTgt spid="20"/>
                                        </p:tgtEl>
                                        <p:attrNameLst>
                                          <p:attrName>ppt_w</p:attrName>
                                        </p:attrNameLst>
                                      </p:cBhvr>
                                      <p:tavLst>
                                        <p:tav tm="0">
                                          <p:val>
                                            <p:fltVal val="0"/>
                                          </p:val>
                                        </p:tav>
                                        <p:tav tm="100000">
                                          <p:val>
                                            <p:strVal val="#ppt_w"/>
                                          </p:val>
                                        </p:tav>
                                      </p:tavLst>
                                    </p:anim>
                                    <p:anim calcmode="lin" valueType="num">
                                      <p:cBhvr>
                                        <p:cTn id="32" dur="400" fill="hold"/>
                                        <p:tgtEl>
                                          <p:spTgt spid="20"/>
                                        </p:tgtEl>
                                        <p:attrNameLst>
                                          <p:attrName>ppt_h</p:attrName>
                                        </p:attrNameLst>
                                      </p:cBhvr>
                                      <p:tavLst>
                                        <p:tav tm="0">
                                          <p:val>
                                            <p:fltVal val="0"/>
                                          </p:val>
                                        </p:tav>
                                        <p:tav tm="100000">
                                          <p:val>
                                            <p:strVal val="#ppt_h"/>
                                          </p:val>
                                        </p:tav>
                                      </p:tavLst>
                                    </p:anim>
                                    <p:animEffect transition="in" filter="fade">
                                      <p:cBhvr>
                                        <p:cTn id="33" dur="400"/>
                                        <p:tgtEl>
                                          <p:spTgt spid="20"/>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9"/>
                                        </p:tgtEl>
                                        <p:attrNameLst>
                                          <p:attrName>style.visibility</p:attrName>
                                        </p:attrNameLst>
                                      </p:cBhvr>
                                      <p:to>
                                        <p:strVal val="visible"/>
                                      </p:to>
                                    </p:set>
                                    <p:anim calcmode="lin" valueType="num">
                                      <p:cBhvr>
                                        <p:cTn id="37" dur="400" fill="hold"/>
                                        <p:tgtEl>
                                          <p:spTgt spid="29"/>
                                        </p:tgtEl>
                                        <p:attrNameLst>
                                          <p:attrName>ppt_w</p:attrName>
                                        </p:attrNameLst>
                                      </p:cBhvr>
                                      <p:tavLst>
                                        <p:tav tm="0">
                                          <p:val>
                                            <p:fltVal val="0"/>
                                          </p:val>
                                        </p:tav>
                                        <p:tav tm="100000">
                                          <p:val>
                                            <p:strVal val="#ppt_w"/>
                                          </p:val>
                                        </p:tav>
                                      </p:tavLst>
                                    </p:anim>
                                    <p:anim calcmode="lin" valueType="num">
                                      <p:cBhvr>
                                        <p:cTn id="38" dur="400" fill="hold"/>
                                        <p:tgtEl>
                                          <p:spTgt spid="29"/>
                                        </p:tgtEl>
                                        <p:attrNameLst>
                                          <p:attrName>ppt_h</p:attrName>
                                        </p:attrNameLst>
                                      </p:cBhvr>
                                      <p:tavLst>
                                        <p:tav tm="0">
                                          <p:val>
                                            <p:fltVal val="0"/>
                                          </p:val>
                                        </p:tav>
                                        <p:tav tm="100000">
                                          <p:val>
                                            <p:strVal val="#ppt_h"/>
                                          </p:val>
                                        </p:tav>
                                      </p:tavLst>
                                    </p:anim>
                                    <p:animEffect transition="in" filter="fade">
                                      <p:cBhvr>
                                        <p:cTn id="39" dur="400"/>
                                        <p:tgtEl>
                                          <p:spTgt spid="2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400" fill="hold"/>
                                        <p:tgtEl>
                                          <p:spTgt spid="26"/>
                                        </p:tgtEl>
                                        <p:attrNameLst>
                                          <p:attrName>ppt_w</p:attrName>
                                        </p:attrNameLst>
                                      </p:cBhvr>
                                      <p:tavLst>
                                        <p:tav tm="0">
                                          <p:val>
                                            <p:fltVal val="0"/>
                                          </p:val>
                                        </p:tav>
                                        <p:tav tm="100000">
                                          <p:val>
                                            <p:strVal val="#ppt_w"/>
                                          </p:val>
                                        </p:tav>
                                      </p:tavLst>
                                    </p:anim>
                                    <p:anim calcmode="lin" valueType="num">
                                      <p:cBhvr>
                                        <p:cTn id="44" dur="400" fill="hold"/>
                                        <p:tgtEl>
                                          <p:spTgt spid="26"/>
                                        </p:tgtEl>
                                        <p:attrNameLst>
                                          <p:attrName>ppt_h</p:attrName>
                                        </p:attrNameLst>
                                      </p:cBhvr>
                                      <p:tavLst>
                                        <p:tav tm="0">
                                          <p:val>
                                            <p:fltVal val="0"/>
                                          </p:val>
                                        </p:tav>
                                        <p:tav tm="100000">
                                          <p:val>
                                            <p:strVal val="#ppt_h"/>
                                          </p:val>
                                        </p:tav>
                                      </p:tavLst>
                                    </p:anim>
                                    <p:animEffect transition="in" filter="fade">
                                      <p:cBhvr>
                                        <p:cTn id="45" dur="400"/>
                                        <p:tgtEl>
                                          <p:spTgt spid="26"/>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0"/>
                                        </p:tgtEl>
                                        <p:attrNameLst>
                                          <p:attrName>style.visibility</p:attrName>
                                        </p:attrNameLst>
                                      </p:cBhvr>
                                      <p:to>
                                        <p:strVal val="visible"/>
                                      </p:to>
                                    </p:set>
                                    <p:anim calcmode="lin" valueType="num">
                                      <p:cBhvr>
                                        <p:cTn id="49" dur="400" fill="hold"/>
                                        <p:tgtEl>
                                          <p:spTgt spid="30"/>
                                        </p:tgtEl>
                                        <p:attrNameLst>
                                          <p:attrName>ppt_w</p:attrName>
                                        </p:attrNameLst>
                                      </p:cBhvr>
                                      <p:tavLst>
                                        <p:tav tm="0">
                                          <p:val>
                                            <p:fltVal val="0"/>
                                          </p:val>
                                        </p:tav>
                                        <p:tav tm="100000">
                                          <p:val>
                                            <p:strVal val="#ppt_w"/>
                                          </p:val>
                                        </p:tav>
                                      </p:tavLst>
                                    </p:anim>
                                    <p:anim calcmode="lin" valueType="num">
                                      <p:cBhvr>
                                        <p:cTn id="50" dur="400" fill="hold"/>
                                        <p:tgtEl>
                                          <p:spTgt spid="30"/>
                                        </p:tgtEl>
                                        <p:attrNameLst>
                                          <p:attrName>ppt_h</p:attrName>
                                        </p:attrNameLst>
                                      </p:cBhvr>
                                      <p:tavLst>
                                        <p:tav tm="0">
                                          <p:val>
                                            <p:fltVal val="0"/>
                                          </p:val>
                                        </p:tav>
                                        <p:tav tm="100000">
                                          <p:val>
                                            <p:strVal val="#ppt_h"/>
                                          </p:val>
                                        </p:tav>
                                      </p:tavLst>
                                    </p:anim>
                                    <p:animEffect transition="in" filter="fade">
                                      <p:cBhvr>
                                        <p:cTn id="51" dur="400"/>
                                        <p:tgtEl>
                                          <p:spTgt spid="30"/>
                                        </p:tgtEl>
                                      </p:cBhvr>
                                    </p:animEffect>
                                  </p:childTnLst>
                                </p:cTn>
                              </p:par>
                            </p:childTnLst>
                          </p:cTn>
                        </p:par>
                        <p:par>
                          <p:cTn id="52" fill="hold">
                            <p:stCondLst>
                              <p:cond delay="3200"/>
                            </p:stCondLst>
                            <p:childTnLst>
                              <p:par>
                                <p:cTn id="53" presetID="10" presetClass="entr" presetSubtype="0"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par>
                          <p:cTn id="56" fill="hold">
                            <p:stCondLst>
                              <p:cond delay="3700"/>
                            </p:stCondLst>
                            <p:childTnLst>
                              <p:par>
                                <p:cTn id="57" presetID="10" presetClass="entr" presetSubtype="0"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fade">
                                      <p:cBhvr>
                                        <p:cTn id="5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6" grpId="0"/>
      <p:bldP spid="27" grpId="0"/>
      <p:bldP spid="28" grpId="0"/>
      <p:bldP spid="29" grpId="0"/>
      <p:bldP spid="30"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ortfolio Two">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511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86986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8" name="Picture Placeholder 13"/>
          <p:cNvSpPr>
            <a:spLocks noGrp="1"/>
          </p:cNvSpPr>
          <p:nvPr>
            <p:ph type="pic" sz="quarter" idx="16"/>
          </p:nvPr>
        </p:nvSpPr>
        <p:spPr>
          <a:xfrm>
            <a:off x="174157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9" name="Picture Placeholder 13"/>
          <p:cNvSpPr>
            <a:spLocks noGrp="1"/>
          </p:cNvSpPr>
          <p:nvPr>
            <p:ph type="pic" sz="quarter" idx="17"/>
          </p:nvPr>
        </p:nvSpPr>
        <p:spPr>
          <a:xfrm>
            <a:off x="-511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86986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1" name="Picture Placeholder 13"/>
          <p:cNvSpPr>
            <a:spLocks noGrp="1"/>
          </p:cNvSpPr>
          <p:nvPr>
            <p:ph type="pic" sz="quarter" idx="19"/>
          </p:nvPr>
        </p:nvSpPr>
        <p:spPr>
          <a:xfrm>
            <a:off x="174157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866600"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174157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4" name="Picture Placeholder 13"/>
          <p:cNvSpPr>
            <a:spLocks noGrp="1"/>
          </p:cNvSpPr>
          <p:nvPr>
            <p:ph type="pic" sz="quarter" idx="22"/>
          </p:nvPr>
        </p:nvSpPr>
        <p:spPr>
          <a:xfrm>
            <a:off x="261328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866600"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174157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7" name="Picture Placeholder 13"/>
          <p:cNvSpPr>
            <a:spLocks noGrp="1"/>
          </p:cNvSpPr>
          <p:nvPr>
            <p:ph type="pic" sz="quarter" idx="25"/>
          </p:nvPr>
        </p:nvSpPr>
        <p:spPr>
          <a:xfrm>
            <a:off x="261328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61207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487052"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0" name="Picture Placeholder 13"/>
          <p:cNvSpPr>
            <a:spLocks noGrp="1"/>
          </p:cNvSpPr>
          <p:nvPr>
            <p:ph type="pic" sz="quarter" idx="28"/>
          </p:nvPr>
        </p:nvSpPr>
        <p:spPr>
          <a:xfrm>
            <a:off x="-5110" y="290904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1" name="Picture Placeholder 13"/>
          <p:cNvSpPr>
            <a:spLocks noGrp="1"/>
          </p:cNvSpPr>
          <p:nvPr>
            <p:ph type="pic" sz="quarter" idx="29"/>
          </p:nvPr>
        </p:nvSpPr>
        <p:spPr>
          <a:xfrm>
            <a:off x="261207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487052"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3" name="Picture Placeholder 13"/>
          <p:cNvSpPr>
            <a:spLocks noGrp="1"/>
          </p:cNvSpPr>
          <p:nvPr>
            <p:ph type="pic" sz="quarter" idx="31"/>
          </p:nvPr>
        </p:nvSpPr>
        <p:spPr>
          <a:xfrm>
            <a:off x="-5110" y="377996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348378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348378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27"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28"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402674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 calcmode="lin" valueType="num">
                                      <p:cBhvr>
                                        <p:cTn id="37" dur="400" fill="hold"/>
                                        <p:tgtEl>
                                          <p:spTgt spid="39"/>
                                        </p:tgtEl>
                                        <p:attrNameLst>
                                          <p:attrName>ppt_w</p:attrName>
                                        </p:attrNameLst>
                                      </p:cBhvr>
                                      <p:tavLst>
                                        <p:tav tm="0">
                                          <p:val>
                                            <p:fltVal val="0"/>
                                          </p:val>
                                        </p:tav>
                                        <p:tav tm="100000">
                                          <p:val>
                                            <p:strVal val="#ppt_w"/>
                                          </p:val>
                                        </p:tav>
                                      </p:tavLst>
                                    </p:anim>
                                    <p:anim calcmode="lin" valueType="num">
                                      <p:cBhvr>
                                        <p:cTn id="38" dur="400" fill="hold"/>
                                        <p:tgtEl>
                                          <p:spTgt spid="39"/>
                                        </p:tgtEl>
                                        <p:attrNameLst>
                                          <p:attrName>ppt_h</p:attrName>
                                        </p:attrNameLst>
                                      </p:cBhvr>
                                      <p:tavLst>
                                        <p:tav tm="0">
                                          <p:val>
                                            <p:fltVal val="0"/>
                                          </p:val>
                                        </p:tav>
                                        <p:tav tm="100000">
                                          <p:val>
                                            <p:strVal val="#ppt_h"/>
                                          </p:val>
                                        </p:tav>
                                      </p:tavLst>
                                    </p:anim>
                                    <p:animEffect transition="in" filter="fade">
                                      <p:cBhvr>
                                        <p:cTn id="39" dur="400"/>
                                        <p:tgtEl>
                                          <p:spTgt spid="3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0"/>
                                        </p:tgtEl>
                                        <p:attrNameLst>
                                          <p:attrName>style.visibility</p:attrName>
                                        </p:attrNameLst>
                                      </p:cBhvr>
                                      <p:to>
                                        <p:strVal val="visible"/>
                                      </p:to>
                                    </p:set>
                                    <p:anim calcmode="lin" valueType="num">
                                      <p:cBhvr>
                                        <p:cTn id="43" dur="400" fill="hold"/>
                                        <p:tgtEl>
                                          <p:spTgt spid="40"/>
                                        </p:tgtEl>
                                        <p:attrNameLst>
                                          <p:attrName>ppt_w</p:attrName>
                                        </p:attrNameLst>
                                      </p:cBhvr>
                                      <p:tavLst>
                                        <p:tav tm="0">
                                          <p:val>
                                            <p:fltVal val="0"/>
                                          </p:val>
                                        </p:tav>
                                        <p:tav tm="100000">
                                          <p:val>
                                            <p:strVal val="#ppt_w"/>
                                          </p:val>
                                        </p:tav>
                                      </p:tavLst>
                                    </p:anim>
                                    <p:anim calcmode="lin" valueType="num">
                                      <p:cBhvr>
                                        <p:cTn id="44" dur="400" fill="hold"/>
                                        <p:tgtEl>
                                          <p:spTgt spid="40"/>
                                        </p:tgtEl>
                                        <p:attrNameLst>
                                          <p:attrName>ppt_h</p:attrName>
                                        </p:attrNameLst>
                                      </p:cBhvr>
                                      <p:tavLst>
                                        <p:tav tm="0">
                                          <p:val>
                                            <p:fltVal val="0"/>
                                          </p:val>
                                        </p:tav>
                                        <p:tav tm="100000">
                                          <p:val>
                                            <p:strVal val="#ppt_h"/>
                                          </p:val>
                                        </p:tav>
                                      </p:tavLst>
                                    </p:anim>
                                    <p:animEffect transition="in" filter="fade">
                                      <p:cBhvr>
                                        <p:cTn id="45" dur="400"/>
                                        <p:tgtEl>
                                          <p:spTgt spid="4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1"/>
                                        </p:tgtEl>
                                        <p:attrNameLst>
                                          <p:attrName>style.visibility</p:attrName>
                                        </p:attrNameLst>
                                      </p:cBhvr>
                                      <p:to>
                                        <p:strVal val="visible"/>
                                      </p:to>
                                    </p:set>
                                    <p:anim calcmode="lin" valueType="num">
                                      <p:cBhvr>
                                        <p:cTn id="49" dur="400" fill="hold"/>
                                        <p:tgtEl>
                                          <p:spTgt spid="41"/>
                                        </p:tgtEl>
                                        <p:attrNameLst>
                                          <p:attrName>ppt_w</p:attrName>
                                        </p:attrNameLst>
                                      </p:cBhvr>
                                      <p:tavLst>
                                        <p:tav tm="0">
                                          <p:val>
                                            <p:fltVal val="0"/>
                                          </p:val>
                                        </p:tav>
                                        <p:tav tm="100000">
                                          <p:val>
                                            <p:strVal val="#ppt_w"/>
                                          </p:val>
                                        </p:tav>
                                      </p:tavLst>
                                    </p:anim>
                                    <p:anim calcmode="lin" valueType="num">
                                      <p:cBhvr>
                                        <p:cTn id="50" dur="400" fill="hold"/>
                                        <p:tgtEl>
                                          <p:spTgt spid="41"/>
                                        </p:tgtEl>
                                        <p:attrNameLst>
                                          <p:attrName>ppt_h</p:attrName>
                                        </p:attrNameLst>
                                      </p:cBhvr>
                                      <p:tavLst>
                                        <p:tav tm="0">
                                          <p:val>
                                            <p:fltVal val="0"/>
                                          </p:val>
                                        </p:tav>
                                        <p:tav tm="100000">
                                          <p:val>
                                            <p:strVal val="#ppt_h"/>
                                          </p:val>
                                        </p:tav>
                                      </p:tavLst>
                                    </p:anim>
                                    <p:animEffect transition="in" filter="fade">
                                      <p:cBhvr>
                                        <p:cTn id="51" dur="400"/>
                                        <p:tgtEl>
                                          <p:spTgt spid="41"/>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51"/>
                                        </p:tgtEl>
                                        <p:attrNameLst>
                                          <p:attrName>style.visibility</p:attrName>
                                        </p:attrNameLst>
                                      </p:cBhvr>
                                      <p:to>
                                        <p:strVal val="visible"/>
                                      </p:to>
                                    </p:set>
                                    <p:anim calcmode="lin" valueType="num">
                                      <p:cBhvr>
                                        <p:cTn id="55" dur="400" fill="hold"/>
                                        <p:tgtEl>
                                          <p:spTgt spid="51"/>
                                        </p:tgtEl>
                                        <p:attrNameLst>
                                          <p:attrName>ppt_w</p:attrName>
                                        </p:attrNameLst>
                                      </p:cBhvr>
                                      <p:tavLst>
                                        <p:tav tm="0">
                                          <p:val>
                                            <p:fltVal val="0"/>
                                          </p:val>
                                        </p:tav>
                                        <p:tav tm="100000">
                                          <p:val>
                                            <p:strVal val="#ppt_w"/>
                                          </p:val>
                                        </p:tav>
                                      </p:tavLst>
                                    </p:anim>
                                    <p:anim calcmode="lin" valueType="num">
                                      <p:cBhvr>
                                        <p:cTn id="56" dur="400" fill="hold"/>
                                        <p:tgtEl>
                                          <p:spTgt spid="51"/>
                                        </p:tgtEl>
                                        <p:attrNameLst>
                                          <p:attrName>ppt_h</p:attrName>
                                        </p:attrNameLst>
                                      </p:cBhvr>
                                      <p:tavLst>
                                        <p:tav tm="0">
                                          <p:val>
                                            <p:fltVal val="0"/>
                                          </p:val>
                                        </p:tav>
                                        <p:tav tm="100000">
                                          <p:val>
                                            <p:strVal val="#ppt_h"/>
                                          </p:val>
                                        </p:tav>
                                      </p:tavLst>
                                    </p:anim>
                                    <p:animEffect transition="in" filter="fade">
                                      <p:cBhvr>
                                        <p:cTn id="57" dur="400"/>
                                        <p:tgtEl>
                                          <p:spTgt spid="51"/>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2"/>
                                        </p:tgtEl>
                                        <p:attrNameLst>
                                          <p:attrName>style.visibility</p:attrName>
                                        </p:attrNameLst>
                                      </p:cBhvr>
                                      <p:to>
                                        <p:strVal val="visible"/>
                                      </p:to>
                                    </p:set>
                                    <p:anim calcmode="lin" valueType="num">
                                      <p:cBhvr>
                                        <p:cTn id="61" dur="400" fill="hold"/>
                                        <p:tgtEl>
                                          <p:spTgt spid="52"/>
                                        </p:tgtEl>
                                        <p:attrNameLst>
                                          <p:attrName>ppt_w</p:attrName>
                                        </p:attrNameLst>
                                      </p:cBhvr>
                                      <p:tavLst>
                                        <p:tav tm="0">
                                          <p:val>
                                            <p:fltVal val="0"/>
                                          </p:val>
                                        </p:tav>
                                        <p:tav tm="100000">
                                          <p:val>
                                            <p:strVal val="#ppt_w"/>
                                          </p:val>
                                        </p:tav>
                                      </p:tavLst>
                                    </p:anim>
                                    <p:anim calcmode="lin" valueType="num">
                                      <p:cBhvr>
                                        <p:cTn id="62" dur="400" fill="hold"/>
                                        <p:tgtEl>
                                          <p:spTgt spid="52"/>
                                        </p:tgtEl>
                                        <p:attrNameLst>
                                          <p:attrName>ppt_h</p:attrName>
                                        </p:attrNameLst>
                                      </p:cBhvr>
                                      <p:tavLst>
                                        <p:tav tm="0">
                                          <p:val>
                                            <p:fltVal val="0"/>
                                          </p:val>
                                        </p:tav>
                                        <p:tav tm="100000">
                                          <p:val>
                                            <p:strVal val="#ppt_h"/>
                                          </p:val>
                                        </p:tav>
                                      </p:tavLst>
                                    </p:anim>
                                    <p:animEffect transition="in" filter="fade">
                                      <p:cBhvr>
                                        <p:cTn id="63" dur="400"/>
                                        <p:tgtEl>
                                          <p:spTgt spid="52"/>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50"/>
                                        </p:tgtEl>
                                        <p:attrNameLst>
                                          <p:attrName>style.visibility</p:attrName>
                                        </p:attrNameLst>
                                      </p:cBhvr>
                                      <p:to>
                                        <p:strVal val="visible"/>
                                      </p:to>
                                    </p:set>
                                    <p:anim calcmode="lin" valueType="num">
                                      <p:cBhvr>
                                        <p:cTn id="67" dur="400" fill="hold"/>
                                        <p:tgtEl>
                                          <p:spTgt spid="50"/>
                                        </p:tgtEl>
                                        <p:attrNameLst>
                                          <p:attrName>ppt_w</p:attrName>
                                        </p:attrNameLst>
                                      </p:cBhvr>
                                      <p:tavLst>
                                        <p:tav tm="0">
                                          <p:val>
                                            <p:fltVal val="0"/>
                                          </p:val>
                                        </p:tav>
                                        <p:tav tm="100000">
                                          <p:val>
                                            <p:strVal val="#ppt_w"/>
                                          </p:val>
                                        </p:tav>
                                      </p:tavLst>
                                    </p:anim>
                                    <p:anim calcmode="lin" valueType="num">
                                      <p:cBhvr>
                                        <p:cTn id="68" dur="400" fill="hold"/>
                                        <p:tgtEl>
                                          <p:spTgt spid="50"/>
                                        </p:tgtEl>
                                        <p:attrNameLst>
                                          <p:attrName>ppt_h</p:attrName>
                                        </p:attrNameLst>
                                      </p:cBhvr>
                                      <p:tavLst>
                                        <p:tav tm="0">
                                          <p:val>
                                            <p:fltVal val="0"/>
                                          </p:val>
                                        </p:tav>
                                        <p:tav tm="100000">
                                          <p:val>
                                            <p:strVal val="#ppt_h"/>
                                          </p:val>
                                        </p:tav>
                                      </p:tavLst>
                                    </p:anim>
                                    <p:animEffect transition="in" filter="fade">
                                      <p:cBhvr>
                                        <p:cTn id="69" dur="400"/>
                                        <p:tgtEl>
                                          <p:spTgt spid="50"/>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2"/>
                                        </p:tgtEl>
                                        <p:attrNameLst>
                                          <p:attrName>style.visibility</p:attrName>
                                        </p:attrNameLst>
                                      </p:cBhvr>
                                      <p:to>
                                        <p:strVal val="visible"/>
                                      </p:to>
                                    </p:set>
                                    <p:anim calcmode="lin" valueType="num">
                                      <p:cBhvr>
                                        <p:cTn id="73" dur="400" fill="hold"/>
                                        <p:tgtEl>
                                          <p:spTgt spid="42"/>
                                        </p:tgtEl>
                                        <p:attrNameLst>
                                          <p:attrName>ppt_w</p:attrName>
                                        </p:attrNameLst>
                                      </p:cBhvr>
                                      <p:tavLst>
                                        <p:tav tm="0">
                                          <p:val>
                                            <p:fltVal val="0"/>
                                          </p:val>
                                        </p:tav>
                                        <p:tav tm="100000">
                                          <p:val>
                                            <p:strVal val="#ppt_w"/>
                                          </p:val>
                                        </p:tav>
                                      </p:tavLst>
                                    </p:anim>
                                    <p:anim calcmode="lin" valueType="num">
                                      <p:cBhvr>
                                        <p:cTn id="74" dur="400" fill="hold"/>
                                        <p:tgtEl>
                                          <p:spTgt spid="42"/>
                                        </p:tgtEl>
                                        <p:attrNameLst>
                                          <p:attrName>ppt_h</p:attrName>
                                        </p:attrNameLst>
                                      </p:cBhvr>
                                      <p:tavLst>
                                        <p:tav tm="0">
                                          <p:val>
                                            <p:fltVal val="0"/>
                                          </p:val>
                                        </p:tav>
                                        <p:tav tm="100000">
                                          <p:val>
                                            <p:strVal val="#ppt_h"/>
                                          </p:val>
                                        </p:tav>
                                      </p:tavLst>
                                    </p:anim>
                                    <p:animEffect transition="in" filter="fade">
                                      <p:cBhvr>
                                        <p:cTn id="75" dur="400"/>
                                        <p:tgtEl>
                                          <p:spTgt spid="42"/>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3"/>
                                        </p:tgtEl>
                                        <p:attrNameLst>
                                          <p:attrName>style.visibility</p:attrName>
                                        </p:attrNameLst>
                                      </p:cBhvr>
                                      <p:to>
                                        <p:strVal val="visible"/>
                                      </p:to>
                                    </p:set>
                                    <p:anim calcmode="lin" valueType="num">
                                      <p:cBhvr>
                                        <p:cTn id="79" dur="400" fill="hold"/>
                                        <p:tgtEl>
                                          <p:spTgt spid="43"/>
                                        </p:tgtEl>
                                        <p:attrNameLst>
                                          <p:attrName>ppt_w</p:attrName>
                                        </p:attrNameLst>
                                      </p:cBhvr>
                                      <p:tavLst>
                                        <p:tav tm="0">
                                          <p:val>
                                            <p:fltVal val="0"/>
                                          </p:val>
                                        </p:tav>
                                        <p:tav tm="100000">
                                          <p:val>
                                            <p:strVal val="#ppt_w"/>
                                          </p:val>
                                        </p:tav>
                                      </p:tavLst>
                                    </p:anim>
                                    <p:anim calcmode="lin" valueType="num">
                                      <p:cBhvr>
                                        <p:cTn id="80" dur="400" fill="hold"/>
                                        <p:tgtEl>
                                          <p:spTgt spid="43"/>
                                        </p:tgtEl>
                                        <p:attrNameLst>
                                          <p:attrName>ppt_h</p:attrName>
                                        </p:attrNameLst>
                                      </p:cBhvr>
                                      <p:tavLst>
                                        <p:tav tm="0">
                                          <p:val>
                                            <p:fltVal val="0"/>
                                          </p:val>
                                        </p:tav>
                                        <p:tav tm="100000">
                                          <p:val>
                                            <p:strVal val="#ppt_h"/>
                                          </p:val>
                                        </p:tav>
                                      </p:tavLst>
                                    </p:anim>
                                    <p:animEffect transition="in" filter="fade">
                                      <p:cBhvr>
                                        <p:cTn id="81" dur="400"/>
                                        <p:tgtEl>
                                          <p:spTgt spid="43"/>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44"/>
                                        </p:tgtEl>
                                        <p:attrNameLst>
                                          <p:attrName>style.visibility</p:attrName>
                                        </p:attrNameLst>
                                      </p:cBhvr>
                                      <p:to>
                                        <p:strVal val="visible"/>
                                      </p:to>
                                    </p:set>
                                    <p:anim calcmode="lin" valueType="num">
                                      <p:cBhvr>
                                        <p:cTn id="85" dur="400" fill="hold"/>
                                        <p:tgtEl>
                                          <p:spTgt spid="44"/>
                                        </p:tgtEl>
                                        <p:attrNameLst>
                                          <p:attrName>ppt_w</p:attrName>
                                        </p:attrNameLst>
                                      </p:cBhvr>
                                      <p:tavLst>
                                        <p:tav tm="0">
                                          <p:val>
                                            <p:fltVal val="0"/>
                                          </p:val>
                                        </p:tav>
                                        <p:tav tm="100000">
                                          <p:val>
                                            <p:strVal val="#ppt_w"/>
                                          </p:val>
                                        </p:tav>
                                      </p:tavLst>
                                    </p:anim>
                                    <p:anim calcmode="lin" valueType="num">
                                      <p:cBhvr>
                                        <p:cTn id="86" dur="400" fill="hold"/>
                                        <p:tgtEl>
                                          <p:spTgt spid="44"/>
                                        </p:tgtEl>
                                        <p:attrNameLst>
                                          <p:attrName>ppt_h</p:attrName>
                                        </p:attrNameLst>
                                      </p:cBhvr>
                                      <p:tavLst>
                                        <p:tav tm="0">
                                          <p:val>
                                            <p:fltVal val="0"/>
                                          </p:val>
                                        </p:tav>
                                        <p:tav tm="100000">
                                          <p:val>
                                            <p:strVal val="#ppt_h"/>
                                          </p:val>
                                        </p:tav>
                                      </p:tavLst>
                                    </p:anim>
                                    <p:animEffect transition="in" filter="fade">
                                      <p:cBhvr>
                                        <p:cTn id="87" dur="400"/>
                                        <p:tgtEl>
                                          <p:spTgt spid="44"/>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4"/>
                                        </p:tgtEl>
                                        <p:attrNameLst>
                                          <p:attrName>style.visibility</p:attrName>
                                        </p:attrNameLst>
                                      </p:cBhvr>
                                      <p:to>
                                        <p:strVal val="visible"/>
                                      </p:to>
                                    </p:set>
                                    <p:anim calcmode="lin" valueType="num">
                                      <p:cBhvr>
                                        <p:cTn id="91" dur="400" fill="hold"/>
                                        <p:tgtEl>
                                          <p:spTgt spid="54"/>
                                        </p:tgtEl>
                                        <p:attrNameLst>
                                          <p:attrName>ppt_w</p:attrName>
                                        </p:attrNameLst>
                                      </p:cBhvr>
                                      <p:tavLst>
                                        <p:tav tm="0">
                                          <p:val>
                                            <p:fltVal val="0"/>
                                          </p:val>
                                        </p:tav>
                                        <p:tav tm="100000">
                                          <p:val>
                                            <p:strVal val="#ppt_w"/>
                                          </p:val>
                                        </p:tav>
                                      </p:tavLst>
                                    </p:anim>
                                    <p:anim calcmode="lin" valueType="num">
                                      <p:cBhvr>
                                        <p:cTn id="92" dur="400" fill="hold"/>
                                        <p:tgtEl>
                                          <p:spTgt spid="54"/>
                                        </p:tgtEl>
                                        <p:attrNameLst>
                                          <p:attrName>ppt_h</p:attrName>
                                        </p:attrNameLst>
                                      </p:cBhvr>
                                      <p:tavLst>
                                        <p:tav tm="0">
                                          <p:val>
                                            <p:fltVal val="0"/>
                                          </p:val>
                                        </p:tav>
                                        <p:tav tm="100000">
                                          <p:val>
                                            <p:strVal val="#ppt_h"/>
                                          </p:val>
                                        </p:tav>
                                      </p:tavLst>
                                    </p:anim>
                                    <p:animEffect transition="in" filter="fade">
                                      <p:cBhvr>
                                        <p:cTn id="93" dur="400"/>
                                        <p:tgtEl>
                                          <p:spTgt spid="54"/>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27">
                                            <p:txEl>
                                              <p:pRg st="0" end="0"/>
                                            </p:txEl>
                                          </p:spTgt>
                                        </p:tgtEl>
                                        <p:attrNameLst>
                                          <p:attrName>style.visibility</p:attrName>
                                        </p:attrNameLst>
                                      </p:cBhvr>
                                      <p:to>
                                        <p:strVal val="visible"/>
                                      </p:to>
                                    </p:set>
                                    <p:animEffect transition="in" filter="fade">
                                      <p:cBhvr>
                                        <p:cTn id="127" dur="500"/>
                                        <p:tgtEl>
                                          <p:spTgt spid="27">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ortfolio Three">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203018"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107799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8" name="Picture Placeholder 13"/>
          <p:cNvSpPr>
            <a:spLocks noGrp="1"/>
          </p:cNvSpPr>
          <p:nvPr>
            <p:ph type="pic" sz="quarter" idx="16"/>
          </p:nvPr>
        </p:nvSpPr>
        <p:spPr>
          <a:xfrm>
            <a:off x="194970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9" name="Picture Placeholder 13"/>
          <p:cNvSpPr>
            <a:spLocks noGrp="1"/>
          </p:cNvSpPr>
          <p:nvPr>
            <p:ph type="pic" sz="quarter" idx="17"/>
          </p:nvPr>
        </p:nvSpPr>
        <p:spPr>
          <a:xfrm>
            <a:off x="203018"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107799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1" name="Picture Placeholder 13"/>
          <p:cNvSpPr>
            <a:spLocks noGrp="1"/>
          </p:cNvSpPr>
          <p:nvPr>
            <p:ph type="pic" sz="quarter" idx="19"/>
          </p:nvPr>
        </p:nvSpPr>
        <p:spPr>
          <a:xfrm>
            <a:off x="194970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5438600"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631357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4" name="Picture Placeholder 13"/>
          <p:cNvSpPr>
            <a:spLocks noGrp="1"/>
          </p:cNvSpPr>
          <p:nvPr>
            <p:ph type="pic" sz="quarter" idx="22"/>
          </p:nvPr>
        </p:nvSpPr>
        <p:spPr>
          <a:xfrm>
            <a:off x="718528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5438600"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631357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7" name="Picture Placeholder 13"/>
          <p:cNvSpPr>
            <a:spLocks noGrp="1"/>
          </p:cNvSpPr>
          <p:nvPr>
            <p:ph type="pic" sz="quarter" idx="25"/>
          </p:nvPr>
        </p:nvSpPr>
        <p:spPr>
          <a:xfrm>
            <a:off x="718528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82020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69518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0" name="Picture Placeholder 13"/>
          <p:cNvSpPr>
            <a:spLocks noGrp="1"/>
          </p:cNvSpPr>
          <p:nvPr>
            <p:ph type="pic" sz="quarter" idx="28"/>
          </p:nvPr>
        </p:nvSpPr>
        <p:spPr>
          <a:xfrm>
            <a:off x="456689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1" name="Picture Placeholder 13"/>
          <p:cNvSpPr>
            <a:spLocks noGrp="1"/>
          </p:cNvSpPr>
          <p:nvPr>
            <p:ph type="pic" sz="quarter" idx="29"/>
          </p:nvPr>
        </p:nvSpPr>
        <p:spPr>
          <a:xfrm>
            <a:off x="282020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69518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3" name="Picture Placeholder 13"/>
          <p:cNvSpPr>
            <a:spLocks noGrp="1"/>
          </p:cNvSpPr>
          <p:nvPr>
            <p:ph type="pic" sz="quarter" idx="31"/>
          </p:nvPr>
        </p:nvSpPr>
        <p:spPr>
          <a:xfrm>
            <a:off x="456689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805578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805578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5" name="Text Placeholder 10"/>
          <p:cNvSpPr>
            <a:spLocks noGrp="1"/>
          </p:cNvSpPr>
          <p:nvPr>
            <p:ph type="body" sz="quarter" idx="13"/>
          </p:nvPr>
        </p:nvSpPr>
        <p:spPr>
          <a:xfrm>
            <a:off x="172023" y="127748"/>
            <a:ext cx="7285075" cy="548307"/>
          </a:xfrm>
        </p:spPr>
        <p:txBody>
          <a:bodyPr>
            <a:noAutofit/>
          </a:bodyPr>
          <a:lstStyle>
            <a:lvl1pPr>
              <a:defRPr sz="2400">
                <a:solidFill>
                  <a:schemeClr val="bg2"/>
                </a:solidFill>
                <a:latin typeface="Raleway ExtraBold"/>
                <a:cs typeface="Raleway ExtraBold"/>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36" name="Text Placeholder 18"/>
          <p:cNvSpPr>
            <a:spLocks noGrp="1"/>
          </p:cNvSpPr>
          <p:nvPr>
            <p:ph type="body" sz="quarter" idx="14"/>
          </p:nvPr>
        </p:nvSpPr>
        <p:spPr>
          <a:xfrm>
            <a:off x="172023" y="514350"/>
            <a:ext cx="7285038" cy="292100"/>
          </a:xfrm>
        </p:spPr>
        <p:txBody>
          <a:bodyPr>
            <a:noAutofit/>
          </a:bodyPr>
          <a:lstStyle>
            <a:lvl1pPr>
              <a:defRPr sz="1088">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84949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50"/>
                                        </p:tgtEl>
                                        <p:attrNameLst>
                                          <p:attrName>style.visibility</p:attrName>
                                        </p:attrNameLst>
                                      </p:cBhvr>
                                      <p:to>
                                        <p:strVal val="visible"/>
                                      </p:to>
                                    </p:set>
                                    <p:anim calcmode="lin" valueType="num">
                                      <p:cBhvr>
                                        <p:cTn id="37" dur="400" fill="hold"/>
                                        <p:tgtEl>
                                          <p:spTgt spid="50"/>
                                        </p:tgtEl>
                                        <p:attrNameLst>
                                          <p:attrName>ppt_w</p:attrName>
                                        </p:attrNameLst>
                                      </p:cBhvr>
                                      <p:tavLst>
                                        <p:tav tm="0">
                                          <p:val>
                                            <p:fltVal val="0"/>
                                          </p:val>
                                        </p:tav>
                                        <p:tav tm="100000">
                                          <p:val>
                                            <p:strVal val="#ppt_w"/>
                                          </p:val>
                                        </p:tav>
                                      </p:tavLst>
                                    </p:anim>
                                    <p:anim calcmode="lin" valueType="num">
                                      <p:cBhvr>
                                        <p:cTn id="38" dur="400" fill="hold"/>
                                        <p:tgtEl>
                                          <p:spTgt spid="50"/>
                                        </p:tgtEl>
                                        <p:attrNameLst>
                                          <p:attrName>ppt_h</p:attrName>
                                        </p:attrNameLst>
                                      </p:cBhvr>
                                      <p:tavLst>
                                        <p:tav tm="0">
                                          <p:val>
                                            <p:fltVal val="0"/>
                                          </p:val>
                                        </p:tav>
                                        <p:tav tm="100000">
                                          <p:val>
                                            <p:strVal val="#ppt_h"/>
                                          </p:val>
                                        </p:tav>
                                      </p:tavLst>
                                    </p:anim>
                                    <p:animEffect transition="in" filter="fade">
                                      <p:cBhvr>
                                        <p:cTn id="39" dur="400"/>
                                        <p:tgtEl>
                                          <p:spTgt spid="50"/>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2"/>
                                        </p:tgtEl>
                                        <p:attrNameLst>
                                          <p:attrName>style.visibility</p:attrName>
                                        </p:attrNameLst>
                                      </p:cBhvr>
                                      <p:to>
                                        <p:strVal val="visible"/>
                                      </p:to>
                                    </p:set>
                                    <p:anim calcmode="lin" valueType="num">
                                      <p:cBhvr>
                                        <p:cTn id="43" dur="400" fill="hold"/>
                                        <p:tgtEl>
                                          <p:spTgt spid="42"/>
                                        </p:tgtEl>
                                        <p:attrNameLst>
                                          <p:attrName>ppt_w</p:attrName>
                                        </p:attrNameLst>
                                      </p:cBhvr>
                                      <p:tavLst>
                                        <p:tav tm="0">
                                          <p:val>
                                            <p:fltVal val="0"/>
                                          </p:val>
                                        </p:tav>
                                        <p:tav tm="100000">
                                          <p:val>
                                            <p:strVal val="#ppt_w"/>
                                          </p:val>
                                        </p:tav>
                                      </p:tavLst>
                                    </p:anim>
                                    <p:anim calcmode="lin" valueType="num">
                                      <p:cBhvr>
                                        <p:cTn id="44" dur="400" fill="hold"/>
                                        <p:tgtEl>
                                          <p:spTgt spid="42"/>
                                        </p:tgtEl>
                                        <p:attrNameLst>
                                          <p:attrName>ppt_h</p:attrName>
                                        </p:attrNameLst>
                                      </p:cBhvr>
                                      <p:tavLst>
                                        <p:tav tm="0">
                                          <p:val>
                                            <p:fltVal val="0"/>
                                          </p:val>
                                        </p:tav>
                                        <p:tav tm="100000">
                                          <p:val>
                                            <p:strVal val="#ppt_h"/>
                                          </p:val>
                                        </p:tav>
                                      </p:tavLst>
                                    </p:anim>
                                    <p:animEffect transition="in" filter="fade">
                                      <p:cBhvr>
                                        <p:cTn id="45" dur="400"/>
                                        <p:tgtEl>
                                          <p:spTgt spid="42"/>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 calcmode="lin" valueType="num">
                                      <p:cBhvr>
                                        <p:cTn id="49" dur="400" fill="hold"/>
                                        <p:tgtEl>
                                          <p:spTgt spid="43"/>
                                        </p:tgtEl>
                                        <p:attrNameLst>
                                          <p:attrName>ppt_w</p:attrName>
                                        </p:attrNameLst>
                                      </p:cBhvr>
                                      <p:tavLst>
                                        <p:tav tm="0">
                                          <p:val>
                                            <p:fltVal val="0"/>
                                          </p:val>
                                        </p:tav>
                                        <p:tav tm="100000">
                                          <p:val>
                                            <p:strVal val="#ppt_w"/>
                                          </p:val>
                                        </p:tav>
                                      </p:tavLst>
                                    </p:anim>
                                    <p:anim calcmode="lin" valueType="num">
                                      <p:cBhvr>
                                        <p:cTn id="50" dur="400" fill="hold"/>
                                        <p:tgtEl>
                                          <p:spTgt spid="43"/>
                                        </p:tgtEl>
                                        <p:attrNameLst>
                                          <p:attrName>ppt_h</p:attrName>
                                        </p:attrNameLst>
                                      </p:cBhvr>
                                      <p:tavLst>
                                        <p:tav tm="0">
                                          <p:val>
                                            <p:fltVal val="0"/>
                                          </p:val>
                                        </p:tav>
                                        <p:tav tm="100000">
                                          <p:val>
                                            <p:strVal val="#ppt_h"/>
                                          </p:val>
                                        </p:tav>
                                      </p:tavLst>
                                    </p:anim>
                                    <p:animEffect transition="in" filter="fade">
                                      <p:cBhvr>
                                        <p:cTn id="51" dur="400"/>
                                        <p:tgtEl>
                                          <p:spTgt spid="43"/>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44"/>
                                        </p:tgtEl>
                                        <p:attrNameLst>
                                          <p:attrName>style.visibility</p:attrName>
                                        </p:attrNameLst>
                                      </p:cBhvr>
                                      <p:to>
                                        <p:strVal val="visible"/>
                                      </p:to>
                                    </p:set>
                                    <p:anim calcmode="lin" valueType="num">
                                      <p:cBhvr>
                                        <p:cTn id="55" dur="400" fill="hold"/>
                                        <p:tgtEl>
                                          <p:spTgt spid="44"/>
                                        </p:tgtEl>
                                        <p:attrNameLst>
                                          <p:attrName>ppt_w</p:attrName>
                                        </p:attrNameLst>
                                      </p:cBhvr>
                                      <p:tavLst>
                                        <p:tav tm="0">
                                          <p:val>
                                            <p:fltVal val="0"/>
                                          </p:val>
                                        </p:tav>
                                        <p:tav tm="100000">
                                          <p:val>
                                            <p:strVal val="#ppt_w"/>
                                          </p:val>
                                        </p:tav>
                                      </p:tavLst>
                                    </p:anim>
                                    <p:anim calcmode="lin" valueType="num">
                                      <p:cBhvr>
                                        <p:cTn id="56" dur="400" fill="hold"/>
                                        <p:tgtEl>
                                          <p:spTgt spid="44"/>
                                        </p:tgtEl>
                                        <p:attrNameLst>
                                          <p:attrName>ppt_h</p:attrName>
                                        </p:attrNameLst>
                                      </p:cBhvr>
                                      <p:tavLst>
                                        <p:tav tm="0">
                                          <p:val>
                                            <p:fltVal val="0"/>
                                          </p:val>
                                        </p:tav>
                                        <p:tav tm="100000">
                                          <p:val>
                                            <p:strVal val="#ppt_h"/>
                                          </p:val>
                                        </p:tav>
                                      </p:tavLst>
                                    </p:anim>
                                    <p:animEffect transition="in" filter="fade">
                                      <p:cBhvr>
                                        <p:cTn id="57" dur="400"/>
                                        <p:tgtEl>
                                          <p:spTgt spid="44"/>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4"/>
                                        </p:tgtEl>
                                        <p:attrNameLst>
                                          <p:attrName>style.visibility</p:attrName>
                                        </p:attrNameLst>
                                      </p:cBhvr>
                                      <p:to>
                                        <p:strVal val="visible"/>
                                      </p:to>
                                    </p:set>
                                    <p:anim calcmode="lin" valueType="num">
                                      <p:cBhvr>
                                        <p:cTn id="61" dur="400" fill="hold"/>
                                        <p:tgtEl>
                                          <p:spTgt spid="54"/>
                                        </p:tgtEl>
                                        <p:attrNameLst>
                                          <p:attrName>ppt_w</p:attrName>
                                        </p:attrNameLst>
                                      </p:cBhvr>
                                      <p:tavLst>
                                        <p:tav tm="0">
                                          <p:val>
                                            <p:fltVal val="0"/>
                                          </p:val>
                                        </p:tav>
                                        <p:tav tm="100000">
                                          <p:val>
                                            <p:strVal val="#ppt_w"/>
                                          </p:val>
                                        </p:tav>
                                      </p:tavLst>
                                    </p:anim>
                                    <p:anim calcmode="lin" valueType="num">
                                      <p:cBhvr>
                                        <p:cTn id="62" dur="400" fill="hold"/>
                                        <p:tgtEl>
                                          <p:spTgt spid="54"/>
                                        </p:tgtEl>
                                        <p:attrNameLst>
                                          <p:attrName>ppt_h</p:attrName>
                                        </p:attrNameLst>
                                      </p:cBhvr>
                                      <p:tavLst>
                                        <p:tav tm="0">
                                          <p:val>
                                            <p:fltVal val="0"/>
                                          </p:val>
                                        </p:tav>
                                        <p:tav tm="100000">
                                          <p:val>
                                            <p:strVal val="#ppt_h"/>
                                          </p:val>
                                        </p:tav>
                                      </p:tavLst>
                                    </p:anim>
                                    <p:animEffect transition="in" filter="fade">
                                      <p:cBhvr>
                                        <p:cTn id="63" dur="400"/>
                                        <p:tgtEl>
                                          <p:spTgt spid="54"/>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39"/>
                                        </p:tgtEl>
                                        <p:attrNameLst>
                                          <p:attrName>style.visibility</p:attrName>
                                        </p:attrNameLst>
                                      </p:cBhvr>
                                      <p:to>
                                        <p:strVal val="visible"/>
                                      </p:to>
                                    </p:set>
                                    <p:anim calcmode="lin" valueType="num">
                                      <p:cBhvr>
                                        <p:cTn id="67" dur="400" fill="hold"/>
                                        <p:tgtEl>
                                          <p:spTgt spid="39"/>
                                        </p:tgtEl>
                                        <p:attrNameLst>
                                          <p:attrName>ppt_w</p:attrName>
                                        </p:attrNameLst>
                                      </p:cBhvr>
                                      <p:tavLst>
                                        <p:tav tm="0">
                                          <p:val>
                                            <p:fltVal val="0"/>
                                          </p:val>
                                        </p:tav>
                                        <p:tav tm="100000">
                                          <p:val>
                                            <p:strVal val="#ppt_w"/>
                                          </p:val>
                                        </p:tav>
                                      </p:tavLst>
                                    </p:anim>
                                    <p:anim calcmode="lin" valueType="num">
                                      <p:cBhvr>
                                        <p:cTn id="68" dur="400" fill="hold"/>
                                        <p:tgtEl>
                                          <p:spTgt spid="39"/>
                                        </p:tgtEl>
                                        <p:attrNameLst>
                                          <p:attrName>ppt_h</p:attrName>
                                        </p:attrNameLst>
                                      </p:cBhvr>
                                      <p:tavLst>
                                        <p:tav tm="0">
                                          <p:val>
                                            <p:fltVal val="0"/>
                                          </p:val>
                                        </p:tav>
                                        <p:tav tm="100000">
                                          <p:val>
                                            <p:strVal val="#ppt_h"/>
                                          </p:val>
                                        </p:tav>
                                      </p:tavLst>
                                    </p:anim>
                                    <p:animEffect transition="in" filter="fade">
                                      <p:cBhvr>
                                        <p:cTn id="69" dur="400"/>
                                        <p:tgtEl>
                                          <p:spTgt spid="39"/>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0"/>
                                        </p:tgtEl>
                                        <p:attrNameLst>
                                          <p:attrName>style.visibility</p:attrName>
                                        </p:attrNameLst>
                                      </p:cBhvr>
                                      <p:to>
                                        <p:strVal val="visible"/>
                                      </p:to>
                                    </p:set>
                                    <p:anim calcmode="lin" valueType="num">
                                      <p:cBhvr>
                                        <p:cTn id="73" dur="400" fill="hold"/>
                                        <p:tgtEl>
                                          <p:spTgt spid="40"/>
                                        </p:tgtEl>
                                        <p:attrNameLst>
                                          <p:attrName>ppt_w</p:attrName>
                                        </p:attrNameLst>
                                      </p:cBhvr>
                                      <p:tavLst>
                                        <p:tav tm="0">
                                          <p:val>
                                            <p:fltVal val="0"/>
                                          </p:val>
                                        </p:tav>
                                        <p:tav tm="100000">
                                          <p:val>
                                            <p:strVal val="#ppt_w"/>
                                          </p:val>
                                        </p:tav>
                                      </p:tavLst>
                                    </p:anim>
                                    <p:anim calcmode="lin" valueType="num">
                                      <p:cBhvr>
                                        <p:cTn id="74" dur="400" fill="hold"/>
                                        <p:tgtEl>
                                          <p:spTgt spid="40"/>
                                        </p:tgtEl>
                                        <p:attrNameLst>
                                          <p:attrName>ppt_h</p:attrName>
                                        </p:attrNameLst>
                                      </p:cBhvr>
                                      <p:tavLst>
                                        <p:tav tm="0">
                                          <p:val>
                                            <p:fltVal val="0"/>
                                          </p:val>
                                        </p:tav>
                                        <p:tav tm="100000">
                                          <p:val>
                                            <p:strVal val="#ppt_h"/>
                                          </p:val>
                                        </p:tav>
                                      </p:tavLst>
                                    </p:anim>
                                    <p:animEffect transition="in" filter="fade">
                                      <p:cBhvr>
                                        <p:cTn id="75" dur="400"/>
                                        <p:tgtEl>
                                          <p:spTgt spid="40"/>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1"/>
                                        </p:tgtEl>
                                        <p:attrNameLst>
                                          <p:attrName>style.visibility</p:attrName>
                                        </p:attrNameLst>
                                      </p:cBhvr>
                                      <p:to>
                                        <p:strVal val="visible"/>
                                      </p:to>
                                    </p:set>
                                    <p:anim calcmode="lin" valueType="num">
                                      <p:cBhvr>
                                        <p:cTn id="79" dur="400" fill="hold"/>
                                        <p:tgtEl>
                                          <p:spTgt spid="41"/>
                                        </p:tgtEl>
                                        <p:attrNameLst>
                                          <p:attrName>ppt_w</p:attrName>
                                        </p:attrNameLst>
                                      </p:cBhvr>
                                      <p:tavLst>
                                        <p:tav tm="0">
                                          <p:val>
                                            <p:fltVal val="0"/>
                                          </p:val>
                                        </p:tav>
                                        <p:tav tm="100000">
                                          <p:val>
                                            <p:strVal val="#ppt_w"/>
                                          </p:val>
                                        </p:tav>
                                      </p:tavLst>
                                    </p:anim>
                                    <p:anim calcmode="lin" valueType="num">
                                      <p:cBhvr>
                                        <p:cTn id="80" dur="400" fill="hold"/>
                                        <p:tgtEl>
                                          <p:spTgt spid="41"/>
                                        </p:tgtEl>
                                        <p:attrNameLst>
                                          <p:attrName>ppt_h</p:attrName>
                                        </p:attrNameLst>
                                      </p:cBhvr>
                                      <p:tavLst>
                                        <p:tav tm="0">
                                          <p:val>
                                            <p:fltVal val="0"/>
                                          </p:val>
                                        </p:tav>
                                        <p:tav tm="100000">
                                          <p:val>
                                            <p:strVal val="#ppt_h"/>
                                          </p:val>
                                        </p:tav>
                                      </p:tavLst>
                                    </p:anim>
                                    <p:animEffect transition="in" filter="fade">
                                      <p:cBhvr>
                                        <p:cTn id="81" dur="400"/>
                                        <p:tgtEl>
                                          <p:spTgt spid="41"/>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51"/>
                                        </p:tgtEl>
                                        <p:attrNameLst>
                                          <p:attrName>style.visibility</p:attrName>
                                        </p:attrNameLst>
                                      </p:cBhvr>
                                      <p:to>
                                        <p:strVal val="visible"/>
                                      </p:to>
                                    </p:set>
                                    <p:anim calcmode="lin" valueType="num">
                                      <p:cBhvr>
                                        <p:cTn id="85" dur="400" fill="hold"/>
                                        <p:tgtEl>
                                          <p:spTgt spid="51"/>
                                        </p:tgtEl>
                                        <p:attrNameLst>
                                          <p:attrName>ppt_w</p:attrName>
                                        </p:attrNameLst>
                                      </p:cBhvr>
                                      <p:tavLst>
                                        <p:tav tm="0">
                                          <p:val>
                                            <p:fltVal val="0"/>
                                          </p:val>
                                        </p:tav>
                                        <p:tav tm="100000">
                                          <p:val>
                                            <p:strVal val="#ppt_w"/>
                                          </p:val>
                                        </p:tav>
                                      </p:tavLst>
                                    </p:anim>
                                    <p:anim calcmode="lin" valueType="num">
                                      <p:cBhvr>
                                        <p:cTn id="86" dur="400" fill="hold"/>
                                        <p:tgtEl>
                                          <p:spTgt spid="51"/>
                                        </p:tgtEl>
                                        <p:attrNameLst>
                                          <p:attrName>ppt_h</p:attrName>
                                        </p:attrNameLst>
                                      </p:cBhvr>
                                      <p:tavLst>
                                        <p:tav tm="0">
                                          <p:val>
                                            <p:fltVal val="0"/>
                                          </p:val>
                                        </p:tav>
                                        <p:tav tm="100000">
                                          <p:val>
                                            <p:strVal val="#ppt_h"/>
                                          </p:val>
                                        </p:tav>
                                      </p:tavLst>
                                    </p:anim>
                                    <p:animEffect transition="in" filter="fade">
                                      <p:cBhvr>
                                        <p:cTn id="87" dur="400"/>
                                        <p:tgtEl>
                                          <p:spTgt spid="51"/>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2"/>
                                        </p:tgtEl>
                                        <p:attrNameLst>
                                          <p:attrName>style.visibility</p:attrName>
                                        </p:attrNameLst>
                                      </p:cBhvr>
                                      <p:to>
                                        <p:strVal val="visible"/>
                                      </p:to>
                                    </p:set>
                                    <p:anim calcmode="lin" valueType="num">
                                      <p:cBhvr>
                                        <p:cTn id="91" dur="400" fill="hold"/>
                                        <p:tgtEl>
                                          <p:spTgt spid="52"/>
                                        </p:tgtEl>
                                        <p:attrNameLst>
                                          <p:attrName>ppt_w</p:attrName>
                                        </p:attrNameLst>
                                      </p:cBhvr>
                                      <p:tavLst>
                                        <p:tav tm="0">
                                          <p:val>
                                            <p:fltVal val="0"/>
                                          </p:val>
                                        </p:tav>
                                        <p:tav tm="100000">
                                          <p:val>
                                            <p:strVal val="#ppt_w"/>
                                          </p:val>
                                        </p:tav>
                                      </p:tavLst>
                                    </p:anim>
                                    <p:anim calcmode="lin" valueType="num">
                                      <p:cBhvr>
                                        <p:cTn id="92" dur="400" fill="hold"/>
                                        <p:tgtEl>
                                          <p:spTgt spid="52"/>
                                        </p:tgtEl>
                                        <p:attrNameLst>
                                          <p:attrName>ppt_h</p:attrName>
                                        </p:attrNameLst>
                                      </p:cBhvr>
                                      <p:tavLst>
                                        <p:tav tm="0">
                                          <p:val>
                                            <p:fltVal val="0"/>
                                          </p:val>
                                        </p:tav>
                                        <p:tav tm="100000">
                                          <p:val>
                                            <p:strVal val="#ppt_h"/>
                                          </p:val>
                                        </p:tav>
                                      </p:tavLst>
                                    </p:anim>
                                    <p:animEffect transition="in" filter="fade">
                                      <p:cBhvr>
                                        <p:cTn id="93" dur="400"/>
                                        <p:tgtEl>
                                          <p:spTgt spid="52"/>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36">
                                            <p:txEl>
                                              <p:pRg st="0" end="0"/>
                                            </p:txEl>
                                          </p:spTgt>
                                        </p:tgtEl>
                                        <p:attrNameLst>
                                          <p:attrName>style.visibility</p:attrName>
                                        </p:attrNameLst>
                                      </p:cBhvr>
                                      <p:to>
                                        <p:strVal val="visible"/>
                                      </p:to>
                                    </p:set>
                                    <p:animEffect transition="in" filter="fade">
                                      <p:cBhvr>
                                        <p:cTn id="13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ortfolio Four">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3" name="Picture Placeholder 2"/>
          <p:cNvSpPr>
            <a:spLocks noGrp="1"/>
          </p:cNvSpPr>
          <p:nvPr>
            <p:ph type="pic" sz="quarter" idx="15"/>
          </p:nvPr>
        </p:nvSpPr>
        <p:spPr>
          <a:xfrm>
            <a:off x="792163" y="1200150"/>
            <a:ext cx="2895598" cy="2895600"/>
          </a:xfrm>
        </p:spPr>
        <p:txBody>
          <a:bodyPr>
            <a:normAutofit/>
          </a:bodyPr>
          <a:lstStyle>
            <a:lvl1pPr>
              <a:defRPr sz="1200"/>
            </a:lvl1pPr>
          </a:lstStyle>
          <a:p>
            <a:endParaRPr lang="en-US"/>
          </a:p>
        </p:txBody>
      </p:sp>
      <p:sp>
        <p:nvSpPr>
          <p:cNvPr id="8"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324655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086100"/>
          </a:xfrm>
        </p:spPr>
        <p:txBody>
          <a:bodyPr>
            <a:normAutofit/>
          </a:bodyPr>
          <a:lstStyle>
            <a:lvl1pPr>
              <a:defRPr sz="1350"/>
            </a:lvl1pPr>
          </a:lstStyle>
          <a:p>
            <a:endParaRPr lang="en-US"/>
          </a:p>
        </p:txBody>
      </p:sp>
    </p:spTree>
    <p:extLst>
      <p:ext uri="{BB962C8B-B14F-4D97-AF65-F5344CB8AC3E}">
        <p14:creationId xmlns:p14="http://schemas.microsoft.com/office/powerpoint/2010/main" val="108085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00573" cy="5143500"/>
          </a:xfrm>
        </p:spPr>
        <p:txBody>
          <a:bodyPr>
            <a:normAutofit/>
          </a:bodyPr>
          <a:lstStyle>
            <a:lvl1pPr>
              <a:defRPr sz="1350"/>
            </a:lvl1pPr>
          </a:lstStyle>
          <a:p>
            <a:endParaRPr lang="en-US"/>
          </a:p>
        </p:txBody>
      </p:sp>
    </p:spTree>
    <p:extLst>
      <p:ext uri="{BB962C8B-B14F-4D97-AF65-F5344CB8AC3E}">
        <p14:creationId xmlns:p14="http://schemas.microsoft.com/office/powerpoint/2010/main" val="279505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281940"/>
            <a:ext cx="8729345" cy="4614545"/>
          </a:xfrm>
          <a:custGeom>
            <a:avLst/>
            <a:gdLst/>
            <a:ahLst/>
            <a:cxnLst/>
            <a:rect l="l" t="t" r="r" b="b"/>
            <a:pathLst>
              <a:path w="8729345" h="4614545">
                <a:moveTo>
                  <a:pt x="6978650" y="0"/>
                </a:moveTo>
                <a:lnTo>
                  <a:pt x="0" y="0"/>
                </a:lnTo>
                <a:lnTo>
                  <a:pt x="0" y="4614354"/>
                </a:lnTo>
                <a:lnTo>
                  <a:pt x="6978650" y="4614354"/>
                </a:lnTo>
                <a:lnTo>
                  <a:pt x="8729091" y="2307209"/>
                </a:lnTo>
                <a:lnTo>
                  <a:pt x="6978650" y="0"/>
                </a:lnTo>
                <a:close/>
              </a:path>
            </a:pathLst>
          </a:custGeom>
          <a:solidFill>
            <a:srgbClr val="E65E29"/>
          </a:solidFill>
        </p:spPr>
        <p:txBody>
          <a:bodyPr wrap="square" lIns="0" tIns="0" rIns="0" bIns="0" rtlCol="0"/>
          <a:lstStyle/>
          <a:p>
            <a:endParaRPr/>
          </a:p>
        </p:txBody>
      </p:sp>
      <p:sp>
        <p:nvSpPr>
          <p:cNvPr id="2" name="Holder 2"/>
          <p:cNvSpPr>
            <a:spLocks noGrp="1"/>
          </p:cNvSpPr>
          <p:nvPr>
            <p:ph type="ctrTitle"/>
          </p:nvPr>
        </p:nvSpPr>
        <p:spPr>
          <a:xfrm>
            <a:off x="299110" y="808177"/>
            <a:ext cx="5499735" cy="1886585"/>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5610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538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 y="279400"/>
            <a:ext cx="8729087" cy="461432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9053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62336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84791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HHD_TitlePage_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a:xfrm>
            <a:off x="1801368" y="85801"/>
            <a:ext cx="5541263" cy="430887"/>
          </a:xfrm>
        </p:spPr>
        <p:txBody>
          <a:bodyPr/>
          <a:lstStyle/>
          <a:p>
            <a:r>
              <a:rPr lang="en-US"/>
              <a:t>Click to edit Master title style</a:t>
            </a:r>
          </a:p>
        </p:txBody>
      </p:sp>
      <p:sp>
        <p:nvSpPr>
          <p:cNvPr id="4" name="Rectangle 3">
            <a:extLst>
              <a:ext uri="{FF2B5EF4-FFF2-40B4-BE49-F238E27FC236}">
                <a16:creationId xmlns:a16="http://schemas.microsoft.com/office/drawing/2014/main" id="{B4B5740D-CE7A-4F41-BBAA-B5E03476C17A}"/>
              </a:ext>
            </a:extLst>
          </p:cNvPr>
          <p:cNvSpPr/>
          <p:nvPr userDrawn="1"/>
        </p:nvSpPr>
        <p:spPr>
          <a:xfrm>
            <a:off x="6171649" y="4314952"/>
            <a:ext cx="2799985"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pic>
        <p:nvPicPr>
          <p:cNvPr id="6" name="Picture 5">
            <a:extLst>
              <a:ext uri="{FF2B5EF4-FFF2-40B4-BE49-F238E27FC236}">
                <a16:creationId xmlns:a16="http://schemas.microsoft.com/office/drawing/2014/main" id="{21D5B8FD-1C49-42AB-ADE9-68AF61F204B4}"/>
              </a:ext>
            </a:extLst>
          </p:cNvPr>
          <p:cNvPicPr>
            <a:picLocks noChangeAspect="1"/>
          </p:cNvPicPr>
          <p:nvPr userDrawn="1"/>
        </p:nvPicPr>
        <p:blipFill>
          <a:blip r:embed="rId3"/>
          <a:stretch>
            <a:fillRect/>
          </a:stretch>
        </p:blipFill>
        <p:spPr>
          <a:xfrm>
            <a:off x="6657703" y="4391121"/>
            <a:ext cx="2313931" cy="590612"/>
          </a:xfrm>
          <a:prstGeom prst="rect">
            <a:avLst/>
          </a:prstGeom>
        </p:spPr>
      </p:pic>
    </p:spTree>
    <p:extLst>
      <p:ext uri="{BB962C8B-B14F-4D97-AF65-F5344CB8AC3E}">
        <p14:creationId xmlns:p14="http://schemas.microsoft.com/office/powerpoint/2010/main" val="10218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HHD_Cover_Option 1">
    <p:spTree>
      <p:nvGrpSpPr>
        <p:cNvPr id="1" name=""/>
        <p:cNvGrpSpPr/>
        <p:nvPr/>
      </p:nvGrpSpPr>
      <p:grpSpPr>
        <a:xfrm>
          <a:off x="0" y="0"/>
          <a:ext cx="0" cy="0"/>
          <a:chOff x="0" y="0"/>
          <a:chExt cx="0" cy="0"/>
        </a:xfrm>
      </p:grpSpPr>
      <p:sp>
        <p:nvSpPr>
          <p:cNvPr id="8" name="Rectangle 7"/>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Tree>
    <p:extLst>
      <p:ext uri="{BB962C8B-B14F-4D97-AF65-F5344CB8AC3E}">
        <p14:creationId xmlns:p14="http://schemas.microsoft.com/office/powerpoint/2010/main" val="413046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HHD_Cover_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Tree>
    <p:extLst>
      <p:ext uri="{BB962C8B-B14F-4D97-AF65-F5344CB8AC3E}">
        <p14:creationId xmlns:p14="http://schemas.microsoft.com/office/powerpoint/2010/main" val="147093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20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164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35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0054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HD_Cover_Option 1">
    <p:spTree>
      <p:nvGrpSpPr>
        <p:cNvPr id="1" name=""/>
        <p:cNvGrpSpPr/>
        <p:nvPr/>
      </p:nvGrpSpPr>
      <p:grpSpPr>
        <a:xfrm>
          <a:off x="0" y="0"/>
          <a:ext cx="0" cy="0"/>
          <a:chOff x="0" y="0"/>
          <a:chExt cx="0" cy="0"/>
        </a:xfrm>
      </p:grpSpPr>
      <p:sp>
        <p:nvSpPr>
          <p:cNvPr id="8" name="Rectangle 7"/>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pic>
        <p:nvPicPr>
          <p:cNvPr id="4" name="Picture 3">
            <a:extLst>
              <a:ext uri="{FF2B5EF4-FFF2-40B4-BE49-F238E27FC236}">
                <a16:creationId xmlns:a16="http://schemas.microsoft.com/office/drawing/2014/main" id="{026971DF-0687-40BB-B19B-F12EE2FA408C}"/>
              </a:ext>
            </a:extLst>
          </p:cNvPr>
          <p:cNvPicPr>
            <a:picLocks noChangeAspect="1"/>
          </p:cNvPicPr>
          <p:nvPr userDrawn="1"/>
        </p:nvPicPr>
        <p:blipFill>
          <a:blip r:embed="rId3"/>
          <a:stretch>
            <a:fillRect/>
          </a:stretch>
        </p:blipFill>
        <p:spPr>
          <a:xfrm>
            <a:off x="8143410" y="4514850"/>
            <a:ext cx="417696" cy="414617"/>
          </a:xfrm>
          <a:prstGeom prst="rect">
            <a:avLst/>
          </a:prstGeom>
        </p:spPr>
      </p:pic>
      <p:pic>
        <p:nvPicPr>
          <p:cNvPr id="5" name="Picture 4">
            <a:extLst>
              <a:ext uri="{FF2B5EF4-FFF2-40B4-BE49-F238E27FC236}">
                <a16:creationId xmlns:a16="http://schemas.microsoft.com/office/drawing/2014/main" id="{AAE7EB20-B532-4255-9DC7-6D1B2F4FEEFC}"/>
              </a:ext>
            </a:extLst>
          </p:cNvPr>
          <p:cNvPicPr>
            <a:picLocks noChangeAspect="1"/>
          </p:cNvPicPr>
          <p:nvPr userDrawn="1"/>
        </p:nvPicPr>
        <p:blipFill>
          <a:blip r:embed="rId4"/>
          <a:stretch>
            <a:fillRect/>
          </a:stretch>
        </p:blipFill>
        <p:spPr>
          <a:xfrm>
            <a:off x="8585985" y="4508879"/>
            <a:ext cx="414563" cy="414617"/>
          </a:xfrm>
          <a:prstGeom prst="rect">
            <a:avLst/>
          </a:prstGeom>
        </p:spPr>
      </p:pic>
      <p:pic>
        <p:nvPicPr>
          <p:cNvPr id="6" name="Picture 5">
            <a:extLst>
              <a:ext uri="{FF2B5EF4-FFF2-40B4-BE49-F238E27FC236}">
                <a16:creationId xmlns:a16="http://schemas.microsoft.com/office/drawing/2014/main" id="{1F61EE27-ADA1-4F29-82DA-CFD5C78D9F2E}"/>
              </a:ext>
            </a:extLst>
          </p:cNvPr>
          <p:cNvPicPr>
            <a:picLocks noChangeAspect="1"/>
          </p:cNvPicPr>
          <p:nvPr userDrawn="1"/>
        </p:nvPicPr>
        <p:blipFill>
          <a:blip r:embed="rId3"/>
          <a:stretch>
            <a:fillRect/>
          </a:stretch>
        </p:blipFill>
        <p:spPr>
          <a:xfrm>
            <a:off x="8143410" y="4520821"/>
            <a:ext cx="417696" cy="414617"/>
          </a:xfrm>
          <a:prstGeom prst="rect">
            <a:avLst/>
          </a:prstGeom>
        </p:spPr>
      </p:pic>
      <p:pic>
        <p:nvPicPr>
          <p:cNvPr id="7" name="Picture 6">
            <a:extLst>
              <a:ext uri="{FF2B5EF4-FFF2-40B4-BE49-F238E27FC236}">
                <a16:creationId xmlns:a16="http://schemas.microsoft.com/office/drawing/2014/main" id="{955E4EC0-A013-482B-AC2A-A5161B3656C4}"/>
              </a:ext>
            </a:extLst>
          </p:cNvPr>
          <p:cNvPicPr>
            <a:picLocks noChangeAspect="1"/>
          </p:cNvPicPr>
          <p:nvPr userDrawn="1"/>
        </p:nvPicPr>
        <p:blipFill>
          <a:blip r:embed="rId4"/>
          <a:stretch>
            <a:fillRect/>
          </a:stretch>
        </p:blipFill>
        <p:spPr>
          <a:xfrm>
            <a:off x="8585985" y="4514850"/>
            <a:ext cx="414563" cy="414617"/>
          </a:xfrm>
          <a:prstGeom prst="rect">
            <a:avLst/>
          </a:prstGeom>
        </p:spPr>
      </p:pic>
    </p:spTree>
    <p:extLst>
      <p:ext uri="{BB962C8B-B14F-4D97-AF65-F5344CB8AC3E}">
        <p14:creationId xmlns:p14="http://schemas.microsoft.com/office/powerpoint/2010/main" val="157390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31699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554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13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26057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1"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9"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14920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0" y="971550"/>
            <a:ext cx="4572000" cy="3346450"/>
          </a:xfrm>
        </p:spPr>
        <p:txBody>
          <a:bodyPr>
            <a:normAutofit/>
          </a:bodyPr>
          <a:lstStyle>
            <a:lvl1pPr>
              <a:defRPr sz="1200"/>
            </a:lvl1pPr>
          </a:lstStyle>
          <a:p>
            <a:endParaRPr lang="en-US"/>
          </a:p>
        </p:txBody>
      </p:sp>
      <p:sp>
        <p:nvSpPr>
          <p:cNvPr id="6"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7"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146897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700"/>
                                        <p:tgtEl>
                                          <p:spTgt spid="23"/>
                                        </p:tgtEl>
                                      </p:cBhvr>
                                    </p:animEffect>
                                    <p:anim calcmode="lin" valueType="num">
                                      <p:cBhvr>
                                        <p:cTn id="8" dur="700" fill="hold"/>
                                        <p:tgtEl>
                                          <p:spTgt spid="23"/>
                                        </p:tgtEl>
                                        <p:attrNameLst>
                                          <p:attrName>ppt_x</p:attrName>
                                        </p:attrNameLst>
                                      </p:cBhvr>
                                      <p:tavLst>
                                        <p:tav tm="0">
                                          <p:val>
                                            <p:strVal val="#ppt_x"/>
                                          </p:val>
                                        </p:tav>
                                        <p:tav tm="100000">
                                          <p:val>
                                            <p:strVal val="#ppt_x"/>
                                          </p:val>
                                        </p:tav>
                                      </p:tavLst>
                                    </p:anim>
                                    <p:anim calcmode="lin" valueType="num">
                                      <p:cBhvr>
                                        <p:cTn id="9" dur="7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832071" y="1352550"/>
            <a:ext cx="1600200" cy="1600200"/>
          </a:xfrm>
          <a:prstGeom prst="ellipse">
            <a:avLst/>
          </a:prstGeom>
        </p:spPr>
        <p:txBody>
          <a:bodyPr>
            <a:normAutofit/>
          </a:bodyPr>
          <a:lstStyle>
            <a:lvl1pPr>
              <a:defRPr sz="1200"/>
            </a:lvl1pPr>
          </a:lstStyle>
          <a:p>
            <a:endParaRPr lang="en-US"/>
          </a:p>
        </p:txBody>
      </p:sp>
      <p:sp>
        <p:nvSpPr>
          <p:cNvPr id="18" name="Picture Placeholder 22"/>
          <p:cNvSpPr>
            <a:spLocks noGrp="1"/>
          </p:cNvSpPr>
          <p:nvPr>
            <p:ph type="pic" sz="quarter" idx="16"/>
          </p:nvPr>
        </p:nvSpPr>
        <p:spPr>
          <a:xfrm>
            <a:off x="2743200" y="1352550"/>
            <a:ext cx="1600200" cy="1600200"/>
          </a:xfrm>
          <a:prstGeom prst="ellipse">
            <a:avLst/>
          </a:prstGeom>
        </p:spPr>
        <p:txBody>
          <a:bodyPr>
            <a:normAutofit/>
          </a:bodyPr>
          <a:lstStyle>
            <a:lvl1pPr>
              <a:defRPr sz="1200"/>
            </a:lvl1pPr>
          </a:lstStyle>
          <a:p>
            <a:endParaRPr lang="en-US"/>
          </a:p>
        </p:txBody>
      </p:sp>
      <p:sp>
        <p:nvSpPr>
          <p:cNvPr id="19" name="Picture Placeholder 22"/>
          <p:cNvSpPr>
            <a:spLocks noGrp="1"/>
          </p:cNvSpPr>
          <p:nvPr>
            <p:ph type="pic" sz="quarter" idx="17"/>
          </p:nvPr>
        </p:nvSpPr>
        <p:spPr>
          <a:xfrm>
            <a:off x="4572000" y="1352550"/>
            <a:ext cx="1600200" cy="1600200"/>
          </a:xfrm>
          <a:prstGeom prst="ellipse">
            <a:avLst/>
          </a:prstGeom>
        </p:spPr>
        <p:txBody>
          <a:bodyPr>
            <a:normAutofit/>
          </a:bodyPr>
          <a:lstStyle>
            <a:lvl1pPr>
              <a:defRPr sz="1200"/>
            </a:lvl1pPr>
          </a:lstStyle>
          <a:p>
            <a:endParaRPr lang="en-US"/>
          </a:p>
        </p:txBody>
      </p:sp>
      <p:sp>
        <p:nvSpPr>
          <p:cNvPr id="20" name="Picture Placeholder 22"/>
          <p:cNvSpPr>
            <a:spLocks noGrp="1"/>
          </p:cNvSpPr>
          <p:nvPr>
            <p:ph type="pic" sz="quarter" idx="18"/>
          </p:nvPr>
        </p:nvSpPr>
        <p:spPr>
          <a:xfrm>
            <a:off x="6400800" y="1352550"/>
            <a:ext cx="1600200" cy="1600200"/>
          </a:xfrm>
          <a:prstGeom prst="ellipse">
            <a:avLst/>
          </a:prstGeom>
        </p:spPr>
        <p:txBody>
          <a:bodyPr>
            <a:normAutofit/>
          </a:bodyPr>
          <a:lstStyle>
            <a:lvl1pPr>
              <a:defRPr sz="1200"/>
            </a:lvl1pPr>
          </a:lstStyle>
          <a:p>
            <a:endParaRPr lang="en-US"/>
          </a:p>
        </p:txBody>
      </p:sp>
      <p:sp>
        <p:nvSpPr>
          <p:cNvPr id="11"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2"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18877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23" name="Picture Placeholder 22"/>
          <p:cNvSpPr>
            <a:spLocks noGrp="1"/>
          </p:cNvSpPr>
          <p:nvPr>
            <p:ph type="pic" sz="quarter" idx="15"/>
          </p:nvPr>
        </p:nvSpPr>
        <p:spPr>
          <a:xfrm>
            <a:off x="646269" y="1200150"/>
            <a:ext cx="2374458" cy="2374458"/>
          </a:xfrm>
          <a:prstGeom prst="ellipse">
            <a:avLst/>
          </a:prstGeom>
        </p:spPr>
        <p:txBody>
          <a:bodyPr>
            <a:normAutofit/>
          </a:bodyPr>
          <a:lstStyle>
            <a:lvl1pPr>
              <a:defRPr sz="1200"/>
            </a:lvl1pPr>
          </a:lstStyle>
          <a:p>
            <a:endParaRPr lang="en-US"/>
          </a:p>
        </p:txBody>
      </p:sp>
      <p:sp>
        <p:nvSpPr>
          <p:cNvPr id="8"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67712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966223" y="1027120"/>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19" name="Picture Placeholder 13"/>
          <p:cNvSpPr>
            <a:spLocks noGrp="1"/>
          </p:cNvSpPr>
          <p:nvPr>
            <p:ph type="pic" sz="quarter" idx="11" hasCustomPrompt="1"/>
          </p:nvPr>
        </p:nvSpPr>
        <p:spPr>
          <a:xfrm>
            <a:off x="2757196" y="1027120"/>
            <a:ext cx="1738058" cy="1736470"/>
          </a:xfrm>
          <a:effectLst/>
        </p:spPr>
        <p:txBody>
          <a:bodyPr rtlCol="0">
            <a:normAutofit/>
          </a:bodyPr>
          <a:lstStyle>
            <a:lvl1pPr marL="0" indent="0">
              <a:buNone/>
              <a:defRPr sz="1650">
                <a:ln>
                  <a:noFill/>
                </a:ln>
                <a:solidFill>
                  <a:schemeClr val="bg1">
                    <a:lumMod val="85000"/>
                  </a:schemeClr>
                </a:solidFill>
              </a:defRPr>
            </a:lvl1pPr>
          </a:lstStyle>
          <a:p>
            <a:pPr lvl="0"/>
            <a:r>
              <a:rPr lang="en-US" sz="975" b="0" i="0">
                <a:solidFill>
                  <a:srgbClr val="000000"/>
                </a:solidFill>
                <a:latin typeface="Lucida Grande"/>
                <a:ea typeface="Lucida Grande"/>
                <a:cs typeface="Lucida Grande"/>
              </a:rPr>
              <a:t>1_Portfolio One</a:t>
            </a:r>
            <a:endParaRPr lang="en-US" noProof="0"/>
          </a:p>
        </p:txBody>
      </p:sp>
      <p:sp>
        <p:nvSpPr>
          <p:cNvPr id="20" name="Picture Placeholder 13"/>
          <p:cNvSpPr>
            <a:spLocks noGrp="1"/>
          </p:cNvSpPr>
          <p:nvPr>
            <p:ph type="pic" sz="quarter" idx="15"/>
          </p:nvPr>
        </p:nvSpPr>
        <p:spPr>
          <a:xfrm>
            <a:off x="4548169" y="1030996"/>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6" name="Picture Placeholder 13"/>
          <p:cNvSpPr>
            <a:spLocks noGrp="1"/>
          </p:cNvSpPr>
          <p:nvPr>
            <p:ph type="pic" sz="quarter" idx="16"/>
          </p:nvPr>
        </p:nvSpPr>
        <p:spPr>
          <a:xfrm>
            <a:off x="6339142" y="1034817"/>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7" name="Picture Placeholder 13"/>
          <p:cNvSpPr>
            <a:spLocks noGrp="1"/>
          </p:cNvSpPr>
          <p:nvPr>
            <p:ph type="pic" sz="quarter" idx="17"/>
          </p:nvPr>
        </p:nvSpPr>
        <p:spPr>
          <a:xfrm>
            <a:off x="966223" y="2834785"/>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8" name="Picture Placeholder 13"/>
          <p:cNvSpPr>
            <a:spLocks noGrp="1"/>
          </p:cNvSpPr>
          <p:nvPr>
            <p:ph type="pic" sz="quarter" idx="18"/>
          </p:nvPr>
        </p:nvSpPr>
        <p:spPr>
          <a:xfrm>
            <a:off x="2757196" y="2834785"/>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29" name="Picture Placeholder 13"/>
          <p:cNvSpPr>
            <a:spLocks noGrp="1"/>
          </p:cNvSpPr>
          <p:nvPr>
            <p:ph type="pic" sz="quarter" idx="19"/>
          </p:nvPr>
        </p:nvSpPr>
        <p:spPr>
          <a:xfrm>
            <a:off x="4548169" y="2827088"/>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30" name="Picture Placeholder 13"/>
          <p:cNvSpPr>
            <a:spLocks noGrp="1"/>
          </p:cNvSpPr>
          <p:nvPr>
            <p:ph type="pic" sz="quarter" idx="20"/>
          </p:nvPr>
        </p:nvSpPr>
        <p:spPr>
          <a:xfrm>
            <a:off x="6339142" y="2827088"/>
            <a:ext cx="1738058" cy="1736470"/>
          </a:xfrm>
          <a:effectLst/>
        </p:spPr>
        <p:txBody>
          <a:bodyPr rtlCol="0">
            <a:normAutofit/>
          </a:bodyPr>
          <a:lstStyle>
            <a:lvl1pPr marL="0" indent="0">
              <a:buNone/>
              <a:defRPr sz="1613">
                <a:ln>
                  <a:noFill/>
                </a:ln>
                <a:solidFill>
                  <a:schemeClr val="bg1">
                    <a:lumMod val="85000"/>
                  </a:schemeClr>
                </a:solidFill>
              </a:defRPr>
            </a:lvl1pPr>
          </a:lstStyle>
          <a:p>
            <a:pPr lvl="0"/>
            <a:endParaRPr lang="en-US" noProof="0"/>
          </a:p>
        </p:txBody>
      </p:sp>
      <p:sp>
        <p:nvSpPr>
          <p:cNvPr id="15"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6"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102867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400" fill="hold"/>
                                        <p:tgtEl>
                                          <p:spTgt spid="19"/>
                                        </p:tgtEl>
                                        <p:attrNameLst>
                                          <p:attrName>ppt_w</p:attrName>
                                        </p:attrNameLst>
                                      </p:cBhvr>
                                      <p:tavLst>
                                        <p:tav tm="0">
                                          <p:val>
                                            <p:fltVal val="0"/>
                                          </p:val>
                                        </p:tav>
                                        <p:tav tm="100000">
                                          <p:val>
                                            <p:strVal val="#ppt_w"/>
                                          </p:val>
                                        </p:tav>
                                      </p:tavLst>
                                    </p:anim>
                                    <p:anim calcmode="lin" valueType="num">
                                      <p:cBhvr>
                                        <p:cTn id="20" dur="400" fill="hold"/>
                                        <p:tgtEl>
                                          <p:spTgt spid="19"/>
                                        </p:tgtEl>
                                        <p:attrNameLst>
                                          <p:attrName>ppt_h</p:attrName>
                                        </p:attrNameLst>
                                      </p:cBhvr>
                                      <p:tavLst>
                                        <p:tav tm="0">
                                          <p:val>
                                            <p:fltVal val="0"/>
                                          </p:val>
                                        </p:tav>
                                        <p:tav tm="100000">
                                          <p:val>
                                            <p:strVal val="#ppt_h"/>
                                          </p:val>
                                        </p:tav>
                                      </p:tavLst>
                                    </p:anim>
                                    <p:animEffect transition="in" filter="fade">
                                      <p:cBhvr>
                                        <p:cTn id="21" dur="400"/>
                                        <p:tgtEl>
                                          <p:spTgt spid="19"/>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p:cTn id="25" dur="400" fill="hold"/>
                                        <p:tgtEl>
                                          <p:spTgt spid="28"/>
                                        </p:tgtEl>
                                        <p:attrNameLst>
                                          <p:attrName>ppt_w</p:attrName>
                                        </p:attrNameLst>
                                      </p:cBhvr>
                                      <p:tavLst>
                                        <p:tav tm="0">
                                          <p:val>
                                            <p:fltVal val="0"/>
                                          </p:val>
                                        </p:tav>
                                        <p:tav tm="100000">
                                          <p:val>
                                            <p:strVal val="#ppt_w"/>
                                          </p:val>
                                        </p:tav>
                                      </p:tavLst>
                                    </p:anim>
                                    <p:anim calcmode="lin" valueType="num">
                                      <p:cBhvr>
                                        <p:cTn id="26" dur="400" fill="hold"/>
                                        <p:tgtEl>
                                          <p:spTgt spid="28"/>
                                        </p:tgtEl>
                                        <p:attrNameLst>
                                          <p:attrName>ppt_h</p:attrName>
                                        </p:attrNameLst>
                                      </p:cBhvr>
                                      <p:tavLst>
                                        <p:tav tm="0">
                                          <p:val>
                                            <p:fltVal val="0"/>
                                          </p:val>
                                        </p:tav>
                                        <p:tav tm="100000">
                                          <p:val>
                                            <p:strVal val="#ppt_h"/>
                                          </p:val>
                                        </p:tav>
                                      </p:tavLst>
                                    </p:anim>
                                    <p:animEffect transition="in" filter="fade">
                                      <p:cBhvr>
                                        <p:cTn id="27" dur="400"/>
                                        <p:tgtEl>
                                          <p:spTgt spid="2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0"/>
                                        </p:tgtEl>
                                        <p:attrNameLst>
                                          <p:attrName>style.visibility</p:attrName>
                                        </p:attrNameLst>
                                      </p:cBhvr>
                                      <p:to>
                                        <p:strVal val="visible"/>
                                      </p:to>
                                    </p:set>
                                    <p:anim calcmode="lin" valueType="num">
                                      <p:cBhvr>
                                        <p:cTn id="31" dur="400" fill="hold"/>
                                        <p:tgtEl>
                                          <p:spTgt spid="20"/>
                                        </p:tgtEl>
                                        <p:attrNameLst>
                                          <p:attrName>ppt_w</p:attrName>
                                        </p:attrNameLst>
                                      </p:cBhvr>
                                      <p:tavLst>
                                        <p:tav tm="0">
                                          <p:val>
                                            <p:fltVal val="0"/>
                                          </p:val>
                                        </p:tav>
                                        <p:tav tm="100000">
                                          <p:val>
                                            <p:strVal val="#ppt_w"/>
                                          </p:val>
                                        </p:tav>
                                      </p:tavLst>
                                    </p:anim>
                                    <p:anim calcmode="lin" valueType="num">
                                      <p:cBhvr>
                                        <p:cTn id="32" dur="400" fill="hold"/>
                                        <p:tgtEl>
                                          <p:spTgt spid="20"/>
                                        </p:tgtEl>
                                        <p:attrNameLst>
                                          <p:attrName>ppt_h</p:attrName>
                                        </p:attrNameLst>
                                      </p:cBhvr>
                                      <p:tavLst>
                                        <p:tav tm="0">
                                          <p:val>
                                            <p:fltVal val="0"/>
                                          </p:val>
                                        </p:tav>
                                        <p:tav tm="100000">
                                          <p:val>
                                            <p:strVal val="#ppt_h"/>
                                          </p:val>
                                        </p:tav>
                                      </p:tavLst>
                                    </p:anim>
                                    <p:animEffect transition="in" filter="fade">
                                      <p:cBhvr>
                                        <p:cTn id="33" dur="400"/>
                                        <p:tgtEl>
                                          <p:spTgt spid="20"/>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9"/>
                                        </p:tgtEl>
                                        <p:attrNameLst>
                                          <p:attrName>style.visibility</p:attrName>
                                        </p:attrNameLst>
                                      </p:cBhvr>
                                      <p:to>
                                        <p:strVal val="visible"/>
                                      </p:to>
                                    </p:set>
                                    <p:anim calcmode="lin" valueType="num">
                                      <p:cBhvr>
                                        <p:cTn id="37" dur="400" fill="hold"/>
                                        <p:tgtEl>
                                          <p:spTgt spid="29"/>
                                        </p:tgtEl>
                                        <p:attrNameLst>
                                          <p:attrName>ppt_w</p:attrName>
                                        </p:attrNameLst>
                                      </p:cBhvr>
                                      <p:tavLst>
                                        <p:tav tm="0">
                                          <p:val>
                                            <p:fltVal val="0"/>
                                          </p:val>
                                        </p:tav>
                                        <p:tav tm="100000">
                                          <p:val>
                                            <p:strVal val="#ppt_w"/>
                                          </p:val>
                                        </p:tav>
                                      </p:tavLst>
                                    </p:anim>
                                    <p:anim calcmode="lin" valueType="num">
                                      <p:cBhvr>
                                        <p:cTn id="38" dur="400" fill="hold"/>
                                        <p:tgtEl>
                                          <p:spTgt spid="29"/>
                                        </p:tgtEl>
                                        <p:attrNameLst>
                                          <p:attrName>ppt_h</p:attrName>
                                        </p:attrNameLst>
                                      </p:cBhvr>
                                      <p:tavLst>
                                        <p:tav tm="0">
                                          <p:val>
                                            <p:fltVal val="0"/>
                                          </p:val>
                                        </p:tav>
                                        <p:tav tm="100000">
                                          <p:val>
                                            <p:strVal val="#ppt_h"/>
                                          </p:val>
                                        </p:tav>
                                      </p:tavLst>
                                    </p:anim>
                                    <p:animEffect transition="in" filter="fade">
                                      <p:cBhvr>
                                        <p:cTn id="39" dur="400"/>
                                        <p:tgtEl>
                                          <p:spTgt spid="2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400" fill="hold"/>
                                        <p:tgtEl>
                                          <p:spTgt spid="26"/>
                                        </p:tgtEl>
                                        <p:attrNameLst>
                                          <p:attrName>ppt_w</p:attrName>
                                        </p:attrNameLst>
                                      </p:cBhvr>
                                      <p:tavLst>
                                        <p:tav tm="0">
                                          <p:val>
                                            <p:fltVal val="0"/>
                                          </p:val>
                                        </p:tav>
                                        <p:tav tm="100000">
                                          <p:val>
                                            <p:strVal val="#ppt_w"/>
                                          </p:val>
                                        </p:tav>
                                      </p:tavLst>
                                    </p:anim>
                                    <p:anim calcmode="lin" valueType="num">
                                      <p:cBhvr>
                                        <p:cTn id="44" dur="400" fill="hold"/>
                                        <p:tgtEl>
                                          <p:spTgt spid="26"/>
                                        </p:tgtEl>
                                        <p:attrNameLst>
                                          <p:attrName>ppt_h</p:attrName>
                                        </p:attrNameLst>
                                      </p:cBhvr>
                                      <p:tavLst>
                                        <p:tav tm="0">
                                          <p:val>
                                            <p:fltVal val="0"/>
                                          </p:val>
                                        </p:tav>
                                        <p:tav tm="100000">
                                          <p:val>
                                            <p:strVal val="#ppt_h"/>
                                          </p:val>
                                        </p:tav>
                                      </p:tavLst>
                                    </p:anim>
                                    <p:animEffect transition="in" filter="fade">
                                      <p:cBhvr>
                                        <p:cTn id="45" dur="400"/>
                                        <p:tgtEl>
                                          <p:spTgt spid="26"/>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0"/>
                                        </p:tgtEl>
                                        <p:attrNameLst>
                                          <p:attrName>style.visibility</p:attrName>
                                        </p:attrNameLst>
                                      </p:cBhvr>
                                      <p:to>
                                        <p:strVal val="visible"/>
                                      </p:to>
                                    </p:set>
                                    <p:anim calcmode="lin" valueType="num">
                                      <p:cBhvr>
                                        <p:cTn id="49" dur="400" fill="hold"/>
                                        <p:tgtEl>
                                          <p:spTgt spid="30"/>
                                        </p:tgtEl>
                                        <p:attrNameLst>
                                          <p:attrName>ppt_w</p:attrName>
                                        </p:attrNameLst>
                                      </p:cBhvr>
                                      <p:tavLst>
                                        <p:tav tm="0">
                                          <p:val>
                                            <p:fltVal val="0"/>
                                          </p:val>
                                        </p:tav>
                                        <p:tav tm="100000">
                                          <p:val>
                                            <p:strVal val="#ppt_w"/>
                                          </p:val>
                                        </p:tav>
                                      </p:tavLst>
                                    </p:anim>
                                    <p:anim calcmode="lin" valueType="num">
                                      <p:cBhvr>
                                        <p:cTn id="50" dur="400" fill="hold"/>
                                        <p:tgtEl>
                                          <p:spTgt spid="30"/>
                                        </p:tgtEl>
                                        <p:attrNameLst>
                                          <p:attrName>ppt_h</p:attrName>
                                        </p:attrNameLst>
                                      </p:cBhvr>
                                      <p:tavLst>
                                        <p:tav tm="0">
                                          <p:val>
                                            <p:fltVal val="0"/>
                                          </p:val>
                                        </p:tav>
                                        <p:tav tm="100000">
                                          <p:val>
                                            <p:strVal val="#ppt_h"/>
                                          </p:val>
                                        </p:tav>
                                      </p:tavLst>
                                    </p:anim>
                                    <p:animEffect transition="in" filter="fade">
                                      <p:cBhvr>
                                        <p:cTn id="51" dur="400"/>
                                        <p:tgtEl>
                                          <p:spTgt spid="30"/>
                                        </p:tgtEl>
                                      </p:cBhvr>
                                    </p:animEffect>
                                  </p:childTnLst>
                                </p:cTn>
                              </p:par>
                            </p:childTnLst>
                          </p:cTn>
                        </p:par>
                        <p:par>
                          <p:cTn id="52" fill="hold">
                            <p:stCondLst>
                              <p:cond delay="3200"/>
                            </p:stCondLst>
                            <p:childTnLst>
                              <p:par>
                                <p:cTn id="53" presetID="10" presetClass="entr" presetSubtype="0"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par>
                          <p:cTn id="56" fill="hold">
                            <p:stCondLst>
                              <p:cond delay="3700"/>
                            </p:stCondLst>
                            <p:childTnLst>
                              <p:par>
                                <p:cTn id="57" presetID="10" presetClass="entr" presetSubtype="0"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fade">
                                      <p:cBhvr>
                                        <p:cTn id="5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6" grpId="0"/>
      <p:bldP spid="27" grpId="0"/>
      <p:bldP spid="28" grpId="0"/>
      <p:bldP spid="29" grpId="0"/>
      <p:bldP spid="30"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ortfolio Two">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511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86986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8" name="Picture Placeholder 13"/>
          <p:cNvSpPr>
            <a:spLocks noGrp="1"/>
          </p:cNvSpPr>
          <p:nvPr>
            <p:ph type="pic" sz="quarter" idx="16"/>
          </p:nvPr>
        </p:nvSpPr>
        <p:spPr>
          <a:xfrm>
            <a:off x="174157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9" name="Picture Placeholder 13"/>
          <p:cNvSpPr>
            <a:spLocks noGrp="1"/>
          </p:cNvSpPr>
          <p:nvPr>
            <p:ph type="pic" sz="quarter" idx="17"/>
          </p:nvPr>
        </p:nvSpPr>
        <p:spPr>
          <a:xfrm>
            <a:off x="-511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86986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1" name="Picture Placeholder 13"/>
          <p:cNvSpPr>
            <a:spLocks noGrp="1"/>
          </p:cNvSpPr>
          <p:nvPr>
            <p:ph type="pic" sz="quarter" idx="19"/>
          </p:nvPr>
        </p:nvSpPr>
        <p:spPr>
          <a:xfrm>
            <a:off x="174157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866600"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174157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4" name="Picture Placeholder 13"/>
          <p:cNvSpPr>
            <a:spLocks noGrp="1"/>
          </p:cNvSpPr>
          <p:nvPr>
            <p:ph type="pic" sz="quarter" idx="22"/>
          </p:nvPr>
        </p:nvSpPr>
        <p:spPr>
          <a:xfrm>
            <a:off x="261328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866600"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174157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7" name="Picture Placeholder 13"/>
          <p:cNvSpPr>
            <a:spLocks noGrp="1"/>
          </p:cNvSpPr>
          <p:nvPr>
            <p:ph type="pic" sz="quarter" idx="25"/>
          </p:nvPr>
        </p:nvSpPr>
        <p:spPr>
          <a:xfrm>
            <a:off x="261328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612076"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487052"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0" name="Picture Placeholder 13"/>
          <p:cNvSpPr>
            <a:spLocks noGrp="1"/>
          </p:cNvSpPr>
          <p:nvPr>
            <p:ph type="pic" sz="quarter" idx="28"/>
          </p:nvPr>
        </p:nvSpPr>
        <p:spPr>
          <a:xfrm>
            <a:off x="-5110" y="290904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1" name="Picture Placeholder 13"/>
          <p:cNvSpPr>
            <a:spLocks noGrp="1"/>
          </p:cNvSpPr>
          <p:nvPr>
            <p:ph type="pic" sz="quarter" idx="29"/>
          </p:nvPr>
        </p:nvSpPr>
        <p:spPr>
          <a:xfrm>
            <a:off x="2612076"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487052"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3" name="Picture Placeholder 13"/>
          <p:cNvSpPr>
            <a:spLocks noGrp="1"/>
          </p:cNvSpPr>
          <p:nvPr>
            <p:ph type="pic" sz="quarter" idx="31"/>
          </p:nvPr>
        </p:nvSpPr>
        <p:spPr>
          <a:xfrm>
            <a:off x="-5110" y="377996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3483786" y="288999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3483786" y="376091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27"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28"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68550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 calcmode="lin" valueType="num">
                                      <p:cBhvr>
                                        <p:cTn id="37" dur="400" fill="hold"/>
                                        <p:tgtEl>
                                          <p:spTgt spid="39"/>
                                        </p:tgtEl>
                                        <p:attrNameLst>
                                          <p:attrName>ppt_w</p:attrName>
                                        </p:attrNameLst>
                                      </p:cBhvr>
                                      <p:tavLst>
                                        <p:tav tm="0">
                                          <p:val>
                                            <p:fltVal val="0"/>
                                          </p:val>
                                        </p:tav>
                                        <p:tav tm="100000">
                                          <p:val>
                                            <p:strVal val="#ppt_w"/>
                                          </p:val>
                                        </p:tav>
                                      </p:tavLst>
                                    </p:anim>
                                    <p:anim calcmode="lin" valueType="num">
                                      <p:cBhvr>
                                        <p:cTn id="38" dur="400" fill="hold"/>
                                        <p:tgtEl>
                                          <p:spTgt spid="39"/>
                                        </p:tgtEl>
                                        <p:attrNameLst>
                                          <p:attrName>ppt_h</p:attrName>
                                        </p:attrNameLst>
                                      </p:cBhvr>
                                      <p:tavLst>
                                        <p:tav tm="0">
                                          <p:val>
                                            <p:fltVal val="0"/>
                                          </p:val>
                                        </p:tav>
                                        <p:tav tm="100000">
                                          <p:val>
                                            <p:strVal val="#ppt_h"/>
                                          </p:val>
                                        </p:tav>
                                      </p:tavLst>
                                    </p:anim>
                                    <p:animEffect transition="in" filter="fade">
                                      <p:cBhvr>
                                        <p:cTn id="39" dur="400"/>
                                        <p:tgtEl>
                                          <p:spTgt spid="3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0"/>
                                        </p:tgtEl>
                                        <p:attrNameLst>
                                          <p:attrName>style.visibility</p:attrName>
                                        </p:attrNameLst>
                                      </p:cBhvr>
                                      <p:to>
                                        <p:strVal val="visible"/>
                                      </p:to>
                                    </p:set>
                                    <p:anim calcmode="lin" valueType="num">
                                      <p:cBhvr>
                                        <p:cTn id="43" dur="400" fill="hold"/>
                                        <p:tgtEl>
                                          <p:spTgt spid="40"/>
                                        </p:tgtEl>
                                        <p:attrNameLst>
                                          <p:attrName>ppt_w</p:attrName>
                                        </p:attrNameLst>
                                      </p:cBhvr>
                                      <p:tavLst>
                                        <p:tav tm="0">
                                          <p:val>
                                            <p:fltVal val="0"/>
                                          </p:val>
                                        </p:tav>
                                        <p:tav tm="100000">
                                          <p:val>
                                            <p:strVal val="#ppt_w"/>
                                          </p:val>
                                        </p:tav>
                                      </p:tavLst>
                                    </p:anim>
                                    <p:anim calcmode="lin" valueType="num">
                                      <p:cBhvr>
                                        <p:cTn id="44" dur="400" fill="hold"/>
                                        <p:tgtEl>
                                          <p:spTgt spid="40"/>
                                        </p:tgtEl>
                                        <p:attrNameLst>
                                          <p:attrName>ppt_h</p:attrName>
                                        </p:attrNameLst>
                                      </p:cBhvr>
                                      <p:tavLst>
                                        <p:tav tm="0">
                                          <p:val>
                                            <p:fltVal val="0"/>
                                          </p:val>
                                        </p:tav>
                                        <p:tav tm="100000">
                                          <p:val>
                                            <p:strVal val="#ppt_h"/>
                                          </p:val>
                                        </p:tav>
                                      </p:tavLst>
                                    </p:anim>
                                    <p:animEffect transition="in" filter="fade">
                                      <p:cBhvr>
                                        <p:cTn id="45" dur="400"/>
                                        <p:tgtEl>
                                          <p:spTgt spid="4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1"/>
                                        </p:tgtEl>
                                        <p:attrNameLst>
                                          <p:attrName>style.visibility</p:attrName>
                                        </p:attrNameLst>
                                      </p:cBhvr>
                                      <p:to>
                                        <p:strVal val="visible"/>
                                      </p:to>
                                    </p:set>
                                    <p:anim calcmode="lin" valueType="num">
                                      <p:cBhvr>
                                        <p:cTn id="49" dur="400" fill="hold"/>
                                        <p:tgtEl>
                                          <p:spTgt spid="41"/>
                                        </p:tgtEl>
                                        <p:attrNameLst>
                                          <p:attrName>ppt_w</p:attrName>
                                        </p:attrNameLst>
                                      </p:cBhvr>
                                      <p:tavLst>
                                        <p:tav tm="0">
                                          <p:val>
                                            <p:fltVal val="0"/>
                                          </p:val>
                                        </p:tav>
                                        <p:tav tm="100000">
                                          <p:val>
                                            <p:strVal val="#ppt_w"/>
                                          </p:val>
                                        </p:tav>
                                      </p:tavLst>
                                    </p:anim>
                                    <p:anim calcmode="lin" valueType="num">
                                      <p:cBhvr>
                                        <p:cTn id="50" dur="400" fill="hold"/>
                                        <p:tgtEl>
                                          <p:spTgt spid="41"/>
                                        </p:tgtEl>
                                        <p:attrNameLst>
                                          <p:attrName>ppt_h</p:attrName>
                                        </p:attrNameLst>
                                      </p:cBhvr>
                                      <p:tavLst>
                                        <p:tav tm="0">
                                          <p:val>
                                            <p:fltVal val="0"/>
                                          </p:val>
                                        </p:tav>
                                        <p:tav tm="100000">
                                          <p:val>
                                            <p:strVal val="#ppt_h"/>
                                          </p:val>
                                        </p:tav>
                                      </p:tavLst>
                                    </p:anim>
                                    <p:animEffect transition="in" filter="fade">
                                      <p:cBhvr>
                                        <p:cTn id="51" dur="400"/>
                                        <p:tgtEl>
                                          <p:spTgt spid="41"/>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51"/>
                                        </p:tgtEl>
                                        <p:attrNameLst>
                                          <p:attrName>style.visibility</p:attrName>
                                        </p:attrNameLst>
                                      </p:cBhvr>
                                      <p:to>
                                        <p:strVal val="visible"/>
                                      </p:to>
                                    </p:set>
                                    <p:anim calcmode="lin" valueType="num">
                                      <p:cBhvr>
                                        <p:cTn id="55" dur="400" fill="hold"/>
                                        <p:tgtEl>
                                          <p:spTgt spid="51"/>
                                        </p:tgtEl>
                                        <p:attrNameLst>
                                          <p:attrName>ppt_w</p:attrName>
                                        </p:attrNameLst>
                                      </p:cBhvr>
                                      <p:tavLst>
                                        <p:tav tm="0">
                                          <p:val>
                                            <p:fltVal val="0"/>
                                          </p:val>
                                        </p:tav>
                                        <p:tav tm="100000">
                                          <p:val>
                                            <p:strVal val="#ppt_w"/>
                                          </p:val>
                                        </p:tav>
                                      </p:tavLst>
                                    </p:anim>
                                    <p:anim calcmode="lin" valueType="num">
                                      <p:cBhvr>
                                        <p:cTn id="56" dur="400" fill="hold"/>
                                        <p:tgtEl>
                                          <p:spTgt spid="51"/>
                                        </p:tgtEl>
                                        <p:attrNameLst>
                                          <p:attrName>ppt_h</p:attrName>
                                        </p:attrNameLst>
                                      </p:cBhvr>
                                      <p:tavLst>
                                        <p:tav tm="0">
                                          <p:val>
                                            <p:fltVal val="0"/>
                                          </p:val>
                                        </p:tav>
                                        <p:tav tm="100000">
                                          <p:val>
                                            <p:strVal val="#ppt_h"/>
                                          </p:val>
                                        </p:tav>
                                      </p:tavLst>
                                    </p:anim>
                                    <p:animEffect transition="in" filter="fade">
                                      <p:cBhvr>
                                        <p:cTn id="57" dur="400"/>
                                        <p:tgtEl>
                                          <p:spTgt spid="51"/>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2"/>
                                        </p:tgtEl>
                                        <p:attrNameLst>
                                          <p:attrName>style.visibility</p:attrName>
                                        </p:attrNameLst>
                                      </p:cBhvr>
                                      <p:to>
                                        <p:strVal val="visible"/>
                                      </p:to>
                                    </p:set>
                                    <p:anim calcmode="lin" valueType="num">
                                      <p:cBhvr>
                                        <p:cTn id="61" dur="400" fill="hold"/>
                                        <p:tgtEl>
                                          <p:spTgt spid="52"/>
                                        </p:tgtEl>
                                        <p:attrNameLst>
                                          <p:attrName>ppt_w</p:attrName>
                                        </p:attrNameLst>
                                      </p:cBhvr>
                                      <p:tavLst>
                                        <p:tav tm="0">
                                          <p:val>
                                            <p:fltVal val="0"/>
                                          </p:val>
                                        </p:tav>
                                        <p:tav tm="100000">
                                          <p:val>
                                            <p:strVal val="#ppt_w"/>
                                          </p:val>
                                        </p:tav>
                                      </p:tavLst>
                                    </p:anim>
                                    <p:anim calcmode="lin" valueType="num">
                                      <p:cBhvr>
                                        <p:cTn id="62" dur="400" fill="hold"/>
                                        <p:tgtEl>
                                          <p:spTgt spid="52"/>
                                        </p:tgtEl>
                                        <p:attrNameLst>
                                          <p:attrName>ppt_h</p:attrName>
                                        </p:attrNameLst>
                                      </p:cBhvr>
                                      <p:tavLst>
                                        <p:tav tm="0">
                                          <p:val>
                                            <p:fltVal val="0"/>
                                          </p:val>
                                        </p:tav>
                                        <p:tav tm="100000">
                                          <p:val>
                                            <p:strVal val="#ppt_h"/>
                                          </p:val>
                                        </p:tav>
                                      </p:tavLst>
                                    </p:anim>
                                    <p:animEffect transition="in" filter="fade">
                                      <p:cBhvr>
                                        <p:cTn id="63" dur="400"/>
                                        <p:tgtEl>
                                          <p:spTgt spid="52"/>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50"/>
                                        </p:tgtEl>
                                        <p:attrNameLst>
                                          <p:attrName>style.visibility</p:attrName>
                                        </p:attrNameLst>
                                      </p:cBhvr>
                                      <p:to>
                                        <p:strVal val="visible"/>
                                      </p:to>
                                    </p:set>
                                    <p:anim calcmode="lin" valueType="num">
                                      <p:cBhvr>
                                        <p:cTn id="67" dur="400" fill="hold"/>
                                        <p:tgtEl>
                                          <p:spTgt spid="50"/>
                                        </p:tgtEl>
                                        <p:attrNameLst>
                                          <p:attrName>ppt_w</p:attrName>
                                        </p:attrNameLst>
                                      </p:cBhvr>
                                      <p:tavLst>
                                        <p:tav tm="0">
                                          <p:val>
                                            <p:fltVal val="0"/>
                                          </p:val>
                                        </p:tav>
                                        <p:tav tm="100000">
                                          <p:val>
                                            <p:strVal val="#ppt_w"/>
                                          </p:val>
                                        </p:tav>
                                      </p:tavLst>
                                    </p:anim>
                                    <p:anim calcmode="lin" valueType="num">
                                      <p:cBhvr>
                                        <p:cTn id="68" dur="400" fill="hold"/>
                                        <p:tgtEl>
                                          <p:spTgt spid="50"/>
                                        </p:tgtEl>
                                        <p:attrNameLst>
                                          <p:attrName>ppt_h</p:attrName>
                                        </p:attrNameLst>
                                      </p:cBhvr>
                                      <p:tavLst>
                                        <p:tav tm="0">
                                          <p:val>
                                            <p:fltVal val="0"/>
                                          </p:val>
                                        </p:tav>
                                        <p:tav tm="100000">
                                          <p:val>
                                            <p:strVal val="#ppt_h"/>
                                          </p:val>
                                        </p:tav>
                                      </p:tavLst>
                                    </p:anim>
                                    <p:animEffect transition="in" filter="fade">
                                      <p:cBhvr>
                                        <p:cTn id="69" dur="400"/>
                                        <p:tgtEl>
                                          <p:spTgt spid="50"/>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2"/>
                                        </p:tgtEl>
                                        <p:attrNameLst>
                                          <p:attrName>style.visibility</p:attrName>
                                        </p:attrNameLst>
                                      </p:cBhvr>
                                      <p:to>
                                        <p:strVal val="visible"/>
                                      </p:to>
                                    </p:set>
                                    <p:anim calcmode="lin" valueType="num">
                                      <p:cBhvr>
                                        <p:cTn id="73" dur="400" fill="hold"/>
                                        <p:tgtEl>
                                          <p:spTgt spid="42"/>
                                        </p:tgtEl>
                                        <p:attrNameLst>
                                          <p:attrName>ppt_w</p:attrName>
                                        </p:attrNameLst>
                                      </p:cBhvr>
                                      <p:tavLst>
                                        <p:tav tm="0">
                                          <p:val>
                                            <p:fltVal val="0"/>
                                          </p:val>
                                        </p:tav>
                                        <p:tav tm="100000">
                                          <p:val>
                                            <p:strVal val="#ppt_w"/>
                                          </p:val>
                                        </p:tav>
                                      </p:tavLst>
                                    </p:anim>
                                    <p:anim calcmode="lin" valueType="num">
                                      <p:cBhvr>
                                        <p:cTn id="74" dur="400" fill="hold"/>
                                        <p:tgtEl>
                                          <p:spTgt spid="42"/>
                                        </p:tgtEl>
                                        <p:attrNameLst>
                                          <p:attrName>ppt_h</p:attrName>
                                        </p:attrNameLst>
                                      </p:cBhvr>
                                      <p:tavLst>
                                        <p:tav tm="0">
                                          <p:val>
                                            <p:fltVal val="0"/>
                                          </p:val>
                                        </p:tav>
                                        <p:tav tm="100000">
                                          <p:val>
                                            <p:strVal val="#ppt_h"/>
                                          </p:val>
                                        </p:tav>
                                      </p:tavLst>
                                    </p:anim>
                                    <p:animEffect transition="in" filter="fade">
                                      <p:cBhvr>
                                        <p:cTn id="75" dur="400"/>
                                        <p:tgtEl>
                                          <p:spTgt spid="42"/>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3"/>
                                        </p:tgtEl>
                                        <p:attrNameLst>
                                          <p:attrName>style.visibility</p:attrName>
                                        </p:attrNameLst>
                                      </p:cBhvr>
                                      <p:to>
                                        <p:strVal val="visible"/>
                                      </p:to>
                                    </p:set>
                                    <p:anim calcmode="lin" valueType="num">
                                      <p:cBhvr>
                                        <p:cTn id="79" dur="400" fill="hold"/>
                                        <p:tgtEl>
                                          <p:spTgt spid="43"/>
                                        </p:tgtEl>
                                        <p:attrNameLst>
                                          <p:attrName>ppt_w</p:attrName>
                                        </p:attrNameLst>
                                      </p:cBhvr>
                                      <p:tavLst>
                                        <p:tav tm="0">
                                          <p:val>
                                            <p:fltVal val="0"/>
                                          </p:val>
                                        </p:tav>
                                        <p:tav tm="100000">
                                          <p:val>
                                            <p:strVal val="#ppt_w"/>
                                          </p:val>
                                        </p:tav>
                                      </p:tavLst>
                                    </p:anim>
                                    <p:anim calcmode="lin" valueType="num">
                                      <p:cBhvr>
                                        <p:cTn id="80" dur="400" fill="hold"/>
                                        <p:tgtEl>
                                          <p:spTgt spid="43"/>
                                        </p:tgtEl>
                                        <p:attrNameLst>
                                          <p:attrName>ppt_h</p:attrName>
                                        </p:attrNameLst>
                                      </p:cBhvr>
                                      <p:tavLst>
                                        <p:tav tm="0">
                                          <p:val>
                                            <p:fltVal val="0"/>
                                          </p:val>
                                        </p:tav>
                                        <p:tav tm="100000">
                                          <p:val>
                                            <p:strVal val="#ppt_h"/>
                                          </p:val>
                                        </p:tav>
                                      </p:tavLst>
                                    </p:anim>
                                    <p:animEffect transition="in" filter="fade">
                                      <p:cBhvr>
                                        <p:cTn id="81" dur="400"/>
                                        <p:tgtEl>
                                          <p:spTgt spid="43"/>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44"/>
                                        </p:tgtEl>
                                        <p:attrNameLst>
                                          <p:attrName>style.visibility</p:attrName>
                                        </p:attrNameLst>
                                      </p:cBhvr>
                                      <p:to>
                                        <p:strVal val="visible"/>
                                      </p:to>
                                    </p:set>
                                    <p:anim calcmode="lin" valueType="num">
                                      <p:cBhvr>
                                        <p:cTn id="85" dur="400" fill="hold"/>
                                        <p:tgtEl>
                                          <p:spTgt spid="44"/>
                                        </p:tgtEl>
                                        <p:attrNameLst>
                                          <p:attrName>ppt_w</p:attrName>
                                        </p:attrNameLst>
                                      </p:cBhvr>
                                      <p:tavLst>
                                        <p:tav tm="0">
                                          <p:val>
                                            <p:fltVal val="0"/>
                                          </p:val>
                                        </p:tav>
                                        <p:tav tm="100000">
                                          <p:val>
                                            <p:strVal val="#ppt_w"/>
                                          </p:val>
                                        </p:tav>
                                      </p:tavLst>
                                    </p:anim>
                                    <p:anim calcmode="lin" valueType="num">
                                      <p:cBhvr>
                                        <p:cTn id="86" dur="400" fill="hold"/>
                                        <p:tgtEl>
                                          <p:spTgt spid="44"/>
                                        </p:tgtEl>
                                        <p:attrNameLst>
                                          <p:attrName>ppt_h</p:attrName>
                                        </p:attrNameLst>
                                      </p:cBhvr>
                                      <p:tavLst>
                                        <p:tav tm="0">
                                          <p:val>
                                            <p:fltVal val="0"/>
                                          </p:val>
                                        </p:tav>
                                        <p:tav tm="100000">
                                          <p:val>
                                            <p:strVal val="#ppt_h"/>
                                          </p:val>
                                        </p:tav>
                                      </p:tavLst>
                                    </p:anim>
                                    <p:animEffect transition="in" filter="fade">
                                      <p:cBhvr>
                                        <p:cTn id="87" dur="400"/>
                                        <p:tgtEl>
                                          <p:spTgt spid="44"/>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4"/>
                                        </p:tgtEl>
                                        <p:attrNameLst>
                                          <p:attrName>style.visibility</p:attrName>
                                        </p:attrNameLst>
                                      </p:cBhvr>
                                      <p:to>
                                        <p:strVal val="visible"/>
                                      </p:to>
                                    </p:set>
                                    <p:anim calcmode="lin" valueType="num">
                                      <p:cBhvr>
                                        <p:cTn id="91" dur="400" fill="hold"/>
                                        <p:tgtEl>
                                          <p:spTgt spid="54"/>
                                        </p:tgtEl>
                                        <p:attrNameLst>
                                          <p:attrName>ppt_w</p:attrName>
                                        </p:attrNameLst>
                                      </p:cBhvr>
                                      <p:tavLst>
                                        <p:tav tm="0">
                                          <p:val>
                                            <p:fltVal val="0"/>
                                          </p:val>
                                        </p:tav>
                                        <p:tav tm="100000">
                                          <p:val>
                                            <p:strVal val="#ppt_w"/>
                                          </p:val>
                                        </p:tav>
                                      </p:tavLst>
                                    </p:anim>
                                    <p:anim calcmode="lin" valueType="num">
                                      <p:cBhvr>
                                        <p:cTn id="92" dur="400" fill="hold"/>
                                        <p:tgtEl>
                                          <p:spTgt spid="54"/>
                                        </p:tgtEl>
                                        <p:attrNameLst>
                                          <p:attrName>ppt_h</p:attrName>
                                        </p:attrNameLst>
                                      </p:cBhvr>
                                      <p:tavLst>
                                        <p:tav tm="0">
                                          <p:val>
                                            <p:fltVal val="0"/>
                                          </p:val>
                                        </p:tav>
                                        <p:tav tm="100000">
                                          <p:val>
                                            <p:strVal val="#ppt_h"/>
                                          </p:val>
                                        </p:tav>
                                      </p:tavLst>
                                    </p:anim>
                                    <p:animEffect transition="in" filter="fade">
                                      <p:cBhvr>
                                        <p:cTn id="93" dur="400"/>
                                        <p:tgtEl>
                                          <p:spTgt spid="54"/>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27">
                                            <p:txEl>
                                              <p:pRg st="0" end="0"/>
                                            </p:txEl>
                                          </p:spTgt>
                                        </p:tgtEl>
                                        <p:attrNameLst>
                                          <p:attrName>style.visibility</p:attrName>
                                        </p:attrNameLst>
                                      </p:cBhvr>
                                      <p:to>
                                        <p:strVal val="visible"/>
                                      </p:to>
                                    </p:set>
                                    <p:animEffect transition="in" filter="fade">
                                      <p:cBhvr>
                                        <p:cTn id="127" dur="500"/>
                                        <p:tgtEl>
                                          <p:spTgt spid="27">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HD_Cover_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pic>
        <p:nvPicPr>
          <p:cNvPr id="3" name="Picture 2">
            <a:extLst>
              <a:ext uri="{FF2B5EF4-FFF2-40B4-BE49-F238E27FC236}">
                <a16:creationId xmlns:a16="http://schemas.microsoft.com/office/drawing/2014/main" id="{92A1DB81-1174-4A03-BDBF-F4CBD266F465}"/>
              </a:ext>
            </a:extLst>
          </p:cNvPr>
          <p:cNvPicPr>
            <a:picLocks noChangeAspect="1"/>
          </p:cNvPicPr>
          <p:nvPr userDrawn="1"/>
        </p:nvPicPr>
        <p:blipFill>
          <a:blip r:embed="rId3"/>
          <a:stretch>
            <a:fillRect/>
          </a:stretch>
        </p:blipFill>
        <p:spPr>
          <a:xfrm>
            <a:off x="8143410" y="4514850"/>
            <a:ext cx="417696" cy="414617"/>
          </a:xfrm>
          <a:prstGeom prst="rect">
            <a:avLst/>
          </a:prstGeom>
        </p:spPr>
      </p:pic>
      <p:pic>
        <p:nvPicPr>
          <p:cNvPr id="5" name="Picture 4">
            <a:extLst>
              <a:ext uri="{FF2B5EF4-FFF2-40B4-BE49-F238E27FC236}">
                <a16:creationId xmlns:a16="http://schemas.microsoft.com/office/drawing/2014/main" id="{0D0A75A7-DCBA-46A9-A240-4A09DB3461D5}"/>
              </a:ext>
            </a:extLst>
          </p:cNvPr>
          <p:cNvPicPr>
            <a:picLocks noChangeAspect="1"/>
          </p:cNvPicPr>
          <p:nvPr userDrawn="1"/>
        </p:nvPicPr>
        <p:blipFill>
          <a:blip r:embed="rId4"/>
          <a:stretch>
            <a:fillRect/>
          </a:stretch>
        </p:blipFill>
        <p:spPr>
          <a:xfrm>
            <a:off x="8585985" y="4508879"/>
            <a:ext cx="414563" cy="414617"/>
          </a:xfrm>
          <a:prstGeom prst="rect">
            <a:avLst/>
          </a:prstGeom>
        </p:spPr>
      </p:pic>
    </p:spTree>
    <p:extLst>
      <p:ext uri="{BB962C8B-B14F-4D97-AF65-F5344CB8AC3E}">
        <p14:creationId xmlns:p14="http://schemas.microsoft.com/office/powerpoint/2010/main" val="41779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ortfolio Three">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18" name="Picture Placeholder 13"/>
          <p:cNvSpPr>
            <a:spLocks noGrp="1"/>
          </p:cNvSpPr>
          <p:nvPr>
            <p:ph type="pic" sz="quarter" idx="10"/>
          </p:nvPr>
        </p:nvSpPr>
        <p:spPr>
          <a:xfrm>
            <a:off x="203018"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107799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8" name="Picture Placeholder 13"/>
          <p:cNvSpPr>
            <a:spLocks noGrp="1"/>
          </p:cNvSpPr>
          <p:nvPr>
            <p:ph type="pic" sz="quarter" idx="16"/>
          </p:nvPr>
        </p:nvSpPr>
        <p:spPr>
          <a:xfrm>
            <a:off x="194970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9" name="Picture Placeholder 13"/>
          <p:cNvSpPr>
            <a:spLocks noGrp="1"/>
          </p:cNvSpPr>
          <p:nvPr>
            <p:ph type="pic" sz="quarter" idx="17"/>
          </p:nvPr>
        </p:nvSpPr>
        <p:spPr>
          <a:xfrm>
            <a:off x="203018"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107799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1" name="Picture Placeholder 13"/>
          <p:cNvSpPr>
            <a:spLocks noGrp="1"/>
          </p:cNvSpPr>
          <p:nvPr>
            <p:ph type="pic" sz="quarter" idx="19"/>
          </p:nvPr>
        </p:nvSpPr>
        <p:spPr>
          <a:xfrm>
            <a:off x="194970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5438600"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631357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4" name="Picture Placeholder 13"/>
          <p:cNvSpPr>
            <a:spLocks noGrp="1"/>
          </p:cNvSpPr>
          <p:nvPr>
            <p:ph type="pic" sz="quarter" idx="22"/>
          </p:nvPr>
        </p:nvSpPr>
        <p:spPr>
          <a:xfrm>
            <a:off x="718528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5438600"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631357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7" name="Picture Placeholder 13"/>
          <p:cNvSpPr>
            <a:spLocks noGrp="1"/>
          </p:cNvSpPr>
          <p:nvPr>
            <p:ph type="pic" sz="quarter" idx="25"/>
          </p:nvPr>
        </p:nvSpPr>
        <p:spPr>
          <a:xfrm>
            <a:off x="718528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820204"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69518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0" name="Picture Placeholder 13"/>
          <p:cNvSpPr>
            <a:spLocks noGrp="1"/>
          </p:cNvSpPr>
          <p:nvPr>
            <p:ph type="pic" sz="quarter" idx="28"/>
          </p:nvPr>
        </p:nvSpPr>
        <p:spPr>
          <a:xfrm>
            <a:off x="4566890" y="114300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1" name="Picture Placeholder 13"/>
          <p:cNvSpPr>
            <a:spLocks noGrp="1"/>
          </p:cNvSpPr>
          <p:nvPr>
            <p:ph type="pic" sz="quarter" idx="29"/>
          </p:nvPr>
        </p:nvSpPr>
        <p:spPr>
          <a:xfrm>
            <a:off x="2820204"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69518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3" name="Picture Placeholder 13"/>
          <p:cNvSpPr>
            <a:spLocks noGrp="1"/>
          </p:cNvSpPr>
          <p:nvPr>
            <p:ph type="pic" sz="quarter" idx="31"/>
          </p:nvPr>
        </p:nvSpPr>
        <p:spPr>
          <a:xfrm>
            <a:off x="4566890" y="201392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8055786" y="1123950"/>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8055786" y="1994875"/>
            <a:ext cx="859615" cy="858830"/>
          </a:xfrm>
          <a:effectLst/>
        </p:spPr>
        <p:txBody>
          <a:bodyPr rtlCol="0">
            <a:normAutofit/>
          </a:bodyPr>
          <a:lstStyle>
            <a:lvl1pPr marL="0" indent="0">
              <a:buNone/>
              <a:defRPr sz="1200">
                <a:ln>
                  <a:noFill/>
                </a:ln>
                <a:solidFill>
                  <a:schemeClr val="bg1">
                    <a:lumMod val="85000"/>
                  </a:schemeClr>
                </a:solidFill>
              </a:defRPr>
            </a:lvl1pPr>
          </a:lstStyle>
          <a:p>
            <a:pPr lvl="0"/>
            <a:endParaRPr lang="en-US" noProof="0"/>
          </a:p>
        </p:txBody>
      </p:sp>
      <p:sp>
        <p:nvSpPr>
          <p:cNvPr id="35" name="Text Placeholder 10"/>
          <p:cNvSpPr>
            <a:spLocks noGrp="1"/>
          </p:cNvSpPr>
          <p:nvPr>
            <p:ph type="body" sz="quarter" idx="13"/>
          </p:nvPr>
        </p:nvSpPr>
        <p:spPr>
          <a:xfrm>
            <a:off x="172023" y="127748"/>
            <a:ext cx="7285075" cy="548307"/>
          </a:xfrm>
        </p:spPr>
        <p:txBody>
          <a:bodyPr>
            <a:noAutofit/>
          </a:bodyPr>
          <a:lstStyle>
            <a:lvl1pPr>
              <a:defRPr sz="2400">
                <a:solidFill>
                  <a:schemeClr val="bg2"/>
                </a:solidFill>
                <a:latin typeface="Raleway ExtraBold"/>
                <a:cs typeface="Raleway ExtraBold"/>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36" name="Text Placeholder 18"/>
          <p:cNvSpPr>
            <a:spLocks noGrp="1"/>
          </p:cNvSpPr>
          <p:nvPr>
            <p:ph type="body" sz="quarter" idx="14"/>
          </p:nvPr>
        </p:nvSpPr>
        <p:spPr>
          <a:xfrm>
            <a:off x="172023" y="514350"/>
            <a:ext cx="7285038" cy="292100"/>
          </a:xfrm>
        </p:spPr>
        <p:txBody>
          <a:bodyPr>
            <a:noAutofit/>
          </a:bodyPr>
          <a:lstStyle>
            <a:lvl1pPr>
              <a:defRPr sz="1088">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05317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50"/>
                                        </p:tgtEl>
                                        <p:attrNameLst>
                                          <p:attrName>style.visibility</p:attrName>
                                        </p:attrNameLst>
                                      </p:cBhvr>
                                      <p:to>
                                        <p:strVal val="visible"/>
                                      </p:to>
                                    </p:set>
                                    <p:anim calcmode="lin" valueType="num">
                                      <p:cBhvr>
                                        <p:cTn id="37" dur="400" fill="hold"/>
                                        <p:tgtEl>
                                          <p:spTgt spid="50"/>
                                        </p:tgtEl>
                                        <p:attrNameLst>
                                          <p:attrName>ppt_w</p:attrName>
                                        </p:attrNameLst>
                                      </p:cBhvr>
                                      <p:tavLst>
                                        <p:tav tm="0">
                                          <p:val>
                                            <p:fltVal val="0"/>
                                          </p:val>
                                        </p:tav>
                                        <p:tav tm="100000">
                                          <p:val>
                                            <p:strVal val="#ppt_w"/>
                                          </p:val>
                                        </p:tav>
                                      </p:tavLst>
                                    </p:anim>
                                    <p:anim calcmode="lin" valueType="num">
                                      <p:cBhvr>
                                        <p:cTn id="38" dur="400" fill="hold"/>
                                        <p:tgtEl>
                                          <p:spTgt spid="50"/>
                                        </p:tgtEl>
                                        <p:attrNameLst>
                                          <p:attrName>ppt_h</p:attrName>
                                        </p:attrNameLst>
                                      </p:cBhvr>
                                      <p:tavLst>
                                        <p:tav tm="0">
                                          <p:val>
                                            <p:fltVal val="0"/>
                                          </p:val>
                                        </p:tav>
                                        <p:tav tm="100000">
                                          <p:val>
                                            <p:strVal val="#ppt_h"/>
                                          </p:val>
                                        </p:tav>
                                      </p:tavLst>
                                    </p:anim>
                                    <p:animEffect transition="in" filter="fade">
                                      <p:cBhvr>
                                        <p:cTn id="39" dur="400"/>
                                        <p:tgtEl>
                                          <p:spTgt spid="50"/>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2"/>
                                        </p:tgtEl>
                                        <p:attrNameLst>
                                          <p:attrName>style.visibility</p:attrName>
                                        </p:attrNameLst>
                                      </p:cBhvr>
                                      <p:to>
                                        <p:strVal val="visible"/>
                                      </p:to>
                                    </p:set>
                                    <p:anim calcmode="lin" valueType="num">
                                      <p:cBhvr>
                                        <p:cTn id="43" dur="400" fill="hold"/>
                                        <p:tgtEl>
                                          <p:spTgt spid="42"/>
                                        </p:tgtEl>
                                        <p:attrNameLst>
                                          <p:attrName>ppt_w</p:attrName>
                                        </p:attrNameLst>
                                      </p:cBhvr>
                                      <p:tavLst>
                                        <p:tav tm="0">
                                          <p:val>
                                            <p:fltVal val="0"/>
                                          </p:val>
                                        </p:tav>
                                        <p:tav tm="100000">
                                          <p:val>
                                            <p:strVal val="#ppt_w"/>
                                          </p:val>
                                        </p:tav>
                                      </p:tavLst>
                                    </p:anim>
                                    <p:anim calcmode="lin" valueType="num">
                                      <p:cBhvr>
                                        <p:cTn id="44" dur="400" fill="hold"/>
                                        <p:tgtEl>
                                          <p:spTgt spid="42"/>
                                        </p:tgtEl>
                                        <p:attrNameLst>
                                          <p:attrName>ppt_h</p:attrName>
                                        </p:attrNameLst>
                                      </p:cBhvr>
                                      <p:tavLst>
                                        <p:tav tm="0">
                                          <p:val>
                                            <p:fltVal val="0"/>
                                          </p:val>
                                        </p:tav>
                                        <p:tav tm="100000">
                                          <p:val>
                                            <p:strVal val="#ppt_h"/>
                                          </p:val>
                                        </p:tav>
                                      </p:tavLst>
                                    </p:anim>
                                    <p:animEffect transition="in" filter="fade">
                                      <p:cBhvr>
                                        <p:cTn id="45" dur="400"/>
                                        <p:tgtEl>
                                          <p:spTgt spid="42"/>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 calcmode="lin" valueType="num">
                                      <p:cBhvr>
                                        <p:cTn id="49" dur="400" fill="hold"/>
                                        <p:tgtEl>
                                          <p:spTgt spid="43"/>
                                        </p:tgtEl>
                                        <p:attrNameLst>
                                          <p:attrName>ppt_w</p:attrName>
                                        </p:attrNameLst>
                                      </p:cBhvr>
                                      <p:tavLst>
                                        <p:tav tm="0">
                                          <p:val>
                                            <p:fltVal val="0"/>
                                          </p:val>
                                        </p:tav>
                                        <p:tav tm="100000">
                                          <p:val>
                                            <p:strVal val="#ppt_w"/>
                                          </p:val>
                                        </p:tav>
                                      </p:tavLst>
                                    </p:anim>
                                    <p:anim calcmode="lin" valueType="num">
                                      <p:cBhvr>
                                        <p:cTn id="50" dur="400" fill="hold"/>
                                        <p:tgtEl>
                                          <p:spTgt spid="43"/>
                                        </p:tgtEl>
                                        <p:attrNameLst>
                                          <p:attrName>ppt_h</p:attrName>
                                        </p:attrNameLst>
                                      </p:cBhvr>
                                      <p:tavLst>
                                        <p:tav tm="0">
                                          <p:val>
                                            <p:fltVal val="0"/>
                                          </p:val>
                                        </p:tav>
                                        <p:tav tm="100000">
                                          <p:val>
                                            <p:strVal val="#ppt_h"/>
                                          </p:val>
                                        </p:tav>
                                      </p:tavLst>
                                    </p:anim>
                                    <p:animEffect transition="in" filter="fade">
                                      <p:cBhvr>
                                        <p:cTn id="51" dur="400"/>
                                        <p:tgtEl>
                                          <p:spTgt spid="43"/>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44"/>
                                        </p:tgtEl>
                                        <p:attrNameLst>
                                          <p:attrName>style.visibility</p:attrName>
                                        </p:attrNameLst>
                                      </p:cBhvr>
                                      <p:to>
                                        <p:strVal val="visible"/>
                                      </p:to>
                                    </p:set>
                                    <p:anim calcmode="lin" valueType="num">
                                      <p:cBhvr>
                                        <p:cTn id="55" dur="400" fill="hold"/>
                                        <p:tgtEl>
                                          <p:spTgt spid="44"/>
                                        </p:tgtEl>
                                        <p:attrNameLst>
                                          <p:attrName>ppt_w</p:attrName>
                                        </p:attrNameLst>
                                      </p:cBhvr>
                                      <p:tavLst>
                                        <p:tav tm="0">
                                          <p:val>
                                            <p:fltVal val="0"/>
                                          </p:val>
                                        </p:tav>
                                        <p:tav tm="100000">
                                          <p:val>
                                            <p:strVal val="#ppt_w"/>
                                          </p:val>
                                        </p:tav>
                                      </p:tavLst>
                                    </p:anim>
                                    <p:anim calcmode="lin" valueType="num">
                                      <p:cBhvr>
                                        <p:cTn id="56" dur="400" fill="hold"/>
                                        <p:tgtEl>
                                          <p:spTgt spid="44"/>
                                        </p:tgtEl>
                                        <p:attrNameLst>
                                          <p:attrName>ppt_h</p:attrName>
                                        </p:attrNameLst>
                                      </p:cBhvr>
                                      <p:tavLst>
                                        <p:tav tm="0">
                                          <p:val>
                                            <p:fltVal val="0"/>
                                          </p:val>
                                        </p:tav>
                                        <p:tav tm="100000">
                                          <p:val>
                                            <p:strVal val="#ppt_h"/>
                                          </p:val>
                                        </p:tav>
                                      </p:tavLst>
                                    </p:anim>
                                    <p:animEffect transition="in" filter="fade">
                                      <p:cBhvr>
                                        <p:cTn id="57" dur="400"/>
                                        <p:tgtEl>
                                          <p:spTgt spid="44"/>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4"/>
                                        </p:tgtEl>
                                        <p:attrNameLst>
                                          <p:attrName>style.visibility</p:attrName>
                                        </p:attrNameLst>
                                      </p:cBhvr>
                                      <p:to>
                                        <p:strVal val="visible"/>
                                      </p:to>
                                    </p:set>
                                    <p:anim calcmode="lin" valueType="num">
                                      <p:cBhvr>
                                        <p:cTn id="61" dur="400" fill="hold"/>
                                        <p:tgtEl>
                                          <p:spTgt spid="54"/>
                                        </p:tgtEl>
                                        <p:attrNameLst>
                                          <p:attrName>ppt_w</p:attrName>
                                        </p:attrNameLst>
                                      </p:cBhvr>
                                      <p:tavLst>
                                        <p:tav tm="0">
                                          <p:val>
                                            <p:fltVal val="0"/>
                                          </p:val>
                                        </p:tav>
                                        <p:tav tm="100000">
                                          <p:val>
                                            <p:strVal val="#ppt_w"/>
                                          </p:val>
                                        </p:tav>
                                      </p:tavLst>
                                    </p:anim>
                                    <p:anim calcmode="lin" valueType="num">
                                      <p:cBhvr>
                                        <p:cTn id="62" dur="400" fill="hold"/>
                                        <p:tgtEl>
                                          <p:spTgt spid="54"/>
                                        </p:tgtEl>
                                        <p:attrNameLst>
                                          <p:attrName>ppt_h</p:attrName>
                                        </p:attrNameLst>
                                      </p:cBhvr>
                                      <p:tavLst>
                                        <p:tav tm="0">
                                          <p:val>
                                            <p:fltVal val="0"/>
                                          </p:val>
                                        </p:tav>
                                        <p:tav tm="100000">
                                          <p:val>
                                            <p:strVal val="#ppt_h"/>
                                          </p:val>
                                        </p:tav>
                                      </p:tavLst>
                                    </p:anim>
                                    <p:animEffect transition="in" filter="fade">
                                      <p:cBhvr>
                                        <p:cTn id="63" dur="400"/>
                                        <p:tgtEl>
                                          <p:spTgt spid="54"/>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39"/>
                                        </p:tgtEl>
                                        <p:attrNameLst>
                                          <p:attrName>style.visibility</p:attrName>
                                        </p:attrNameLst>
                                      </p:cBhvr>
                                      <p:to>
                                        <p:strVal val="visible"/>
                                      </p:to>
                                    </p:set>
                                    <p:anim calcmode="lin" valueType="num">
                                      <p:cBhvr>
                                        <p:cTn id="67" dur="400" fill="hold"/>
                                        <p:tgtEl>
                                          <p:spTgt spid="39"/>
                                        </p:tgtEl>
                                        <p:attrNameLst>
                                          <p:attrName>ppt_w</p:attrName>
                                        </p:attrNameLst>
                                      </p:cBhvr>
                                      <p:tavLst>
                                        <p:tav tm="0">
                                          <p:val>
                                            <p:fltVal val="0"/>
                                          </p:val>
                                        </p:tav>
                                        <p:tav tm="100000">
                                          <p:val>
                                            <p:strVal val="#ppt_w"/>
                                          </p:val>
                                        </p:tav>
                                      </p:tavLst>
                                    </p:anim>
                                    <p:anim calcmode="lin" valueType="num">
                                      <p:cBhvr>
                                        <p:cTn id="68" dur="400" fill="hold"/>
                                        <p:tgtEl>
                                          <p:spTgt spid="39"/>
                                        </p:tgtEl>
                                        <p:attrNameLst>
                                          <p:attrName>ppt_h</p:attrName>
                                        </p:attrNameLst>
                                      </p:cBhvr>
                                      <p:tavLst>
                                        <p:tav tm="0">
                                          <p:val>
                                            <p:fltVal val="0"/>
                                          </p:val>
                                        </p:tav>
                                        <p:tav tm="100000">
                                          <p:val>
                                            <p:strVal val="#ppt_h"/>
                                          </p:val>
                                        </p:tav>
                                      </p:tavLst>
                                    </p:anim>
                                    <p:animEffect transition="in" filter="fade">
                                      <p:cBhvr>
                                        <p:cTn id="69" dur="400"/>
                                        <p:tgtEl>
                                          <p:spTgt spid="39"/>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0"/>
                                        </p:tgtEl>
                                        <p:attrNameLst>
                                          <p:attrName>style.visibility</p:attrName>
                                        </p:attrNameLst>
                                      </p:cBhvr>
                                      <p:to>
                                        <p:strVal val="visible"/>
                                      </p:to>
                                    </p:set>
                                    <p:anim calcmode="lin" valueType="num">
                                      <p:cBhvr>
                                        <p:cTn id="73" dur="400" fill="hold"/>
                                        <p:tgtEl>
                                          <p:spTgt spid="40"/>
                                        </p:tgtEl>
                                        <p:attrNameLst>
                                          <p:attrName>ppt_w</p:attrName>
                                        </p:attrNameLst>
                                      </p:cBhvr>
                                      <p:tavLst>
                                        <p:tav tm="0">
                                          <p:val>
                                            <p:fltVal val="0"/>
                                          </p:val>
                                        </p:tav>
                                        <p:tav tm="100000">
                                          <p:val>
                                            <p:strVal val="#ppt_w"/>
                                          </p:val>
                                        </p:tav>
                                      </p:tavLst>
                                    </p:anim>
                                    <p:anim calcmode="lin" valueType="num">
                                      <p:cBhvr>
                                        <p:cTn id="74" dur="400" fill="hold"/>
                                        <p:tgtEl>
                                          <p:spTgt spid="40"/>
                                        </p:tgtEl>
                                        <p:attrNameLst>
                                          <p:attrName>ppt_h</p:attrName>
                                        </p:attrNameLst>
                                      </p:cBhvr>
                                      <p:tavLst>
                                        <p:tav tm="0">
                                          <p:val>
                                            <p:fltVal val="0"/>
                                          </p:val>
                                        </p:tav>
                                        <p:tav tm="100000">
                                          <p:val>
                                            <p:strVal val="#ppt_h"/>
                                          </p:val>
                                        </p:tav>
                                      </p:tavLst>
                                    </p:anim>
                                    <p:animEffect transition="in" filter="fade">
                                      <p:cBhvr>
                                        <p:cTn id="75" dur="400"/>
                                        <p:tgtEl>
                                          <p:spTgt spid="40"/>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1"/>
                                        </p:tgtEl>
                                        <p:attrNameLst>
                                          <p:attrName>style.visibility</p:attrName>
                                        </p:attrNameLst>
                                      </p:cBhvr>
                                      <p:to>
                                        <p:strVal val="visible"/>
                                      </p:to>
                                    </p:set>
                                    <p:anim calcmode="lin" valueType="num">
                                      <p:cBhvr>
                                        <p:cTn id="79" dur="400" fill="hold"/>
                                        <p:tgtEl>
                                          <p:spTgt spid="41"/>
                                        </p:tgtEl>
                                        <p:attrNameLst>
                                          <p:attrName>ppt_w</p:attrName>
                                        </p:attrNameLst>
                                      </p:cBhvr>
                                      <p:tavLst>
                                        <p:tav tm="0">
                                          <p:val>
                                            <p:fltVal val="0"/>
                                          </p:val>
                                        </p:tav>
                                        <p:tav tm="100000">
                                          <p:val>
                                            <p:strVal val="#ppt_w"/>
                                          </p:val>
                                        </p:tav>
                                      </p:tavLst>
                                    </p:anim>
                                    <p:anim calcmode="lin" valueType="num">
                                      <p:cBhvr>
                                        <p:cTn id="80" dur="400" fill="hold"/>
                                        <p:tgtEl>
                                          <p:spTgt spid="41"/>
                                        </p:tgtEl>
                                        <p:attrNameLst>
                                          <p:attrName>ppt_h</p:attrName>
                                        </p:attrNameLst>
                                      </p:cBhvr>
                                      <p:tavLst>
                                        <p:tav tm="0">
                                          <p:val>
                                            <p:fltVal val="0"/>
                                          </p:val>
                                        </p:tav>
                                        <p:tav tm="100000">
                                          <p:val>
                                            <p:strVal val="#ppt_h"/>
                                          </p:val>
                                        </p:tav>
                                      </p:tavLst>
                                    </p:anim>
                                    <p:animEffect transition="in" filter="fade">
                                      <p:cBhvr>
                                        <p:cTn id="81" dur="400"/>
                                        <p:tgtEl>
                                          <p:spTgt spid="41"/>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51"/>
                                        </p:tgtEl>
                                        <p:attrNameLst>
                                          <p:attrName>style.visibility</p:attrName>
                                        </p:attrNameLst>
                                      </p:cBhvr>
                                      <p:to>
                                        <p:strVal val="visible"/>
                                      </p:to>
                                    </p:set>
                                    <p:anim calcmode="lin" valueType="num">
                                      <p:cBhvr>
                                        <p:cTn id="85" dur="400" fill="hold"/>
                                        <p:tgtEl>
                                          <p:spTgt spid="51"/>
                                        </p:tgtEl>
                                        <p:attrNameLst>
                                          <p:attrName>ppt_w</p:attrName>
                                        </p:attrNameLst>
                                      </p:cBhvr>
                                      <p:tavLst>
                                        <p:tav tm="0">
                                          <p:val>
                                            <p:fltVal val="0"/>
                                          </p:val>
                                        </p:tav>
                                        <p:tav tm="100000">
                                          <p:val>
                                            <p:strVal val="#ppt_w"/>
                                          </p:val>
                                        </p:tav>
                                      </p:tavLst>
                                    </p:anim>
                                    <p:anim calcmode="lin" valueType="num">
                                      <p:cBhvr>
                                        <p:cTn id="86" dur="400" fill="hold"/>
                                        <p:tgtEl>
                                          <p:spTgt spid="51"/>
                                        </p:tgtEl>
                                        <p:attrNameLst>
                                          <p:attrName>ppt_h</p:attrName>
                                        </p:attrNameLst>
                                      </p:cBhvr>
                                      <p:tavLst>
                                        <p:tav tm="0">
                                          <p:val>
                                            <p:fltVal val="0"/>
                                          </p:val>
                                        </p:tav>
                                        <p:tav tm="100000">
                                          <p:val>
                                            <p:strVal val="#ppt_h"/>
                                          </p:val>
                                        </p:tav>
                                      </p:tavLst>
                                    </p:anim>
                                    <p:animEffect transition="in" filter="fade">
                                      <p:cBhvr>
                                        <p:cTn id="87" dur="400"/>
                                        <p:tgtEl>
                                          <p:spTgt spid="51"/>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2"/>
                                        </p:tgtEl>
                                        <p:attrNameLst>
                                          <p:attrName>style.visibility</p:attrName>
                                        </p:attrNameLst>
                                      </p:cBhvr>
                                      <p:to>
                                        <p:strVal val="visible"/>
                                      </p:to>
                                    </p:set>
                                    <p:anim calcmode="lin" valueType="num">
                                      <p:cBhvr>
                                        <p:cTn id="91" dur="400" fill="hold"/>
                                        <p:tgtEl>
                                          <p:spTgt spid="52"/>
                                        </p:tgtEl>
                                        <p:attrNameLst>
                                          <p:attrName>ppt_w</p:attrName>
                                        </p:attrNameLst>
                                      </p:cBhvr>
                                      <p:tavLst>
                                        <p:tav tm="0">
                                          <p:val>
                                            <p:fltVal val="0"/>
                                          </p:val>
                                        </p:tav>
                                        <p:tav tm="100000">
                                          <p:val>
                                            <p:strVal val="#ppt_w"/>
                                          </p:val>
                                        </p:tav>
                                      </p:tavLst>
                                    </p:anim>
                                    <p:anim calcmode="lin" valueType="num">
                                      <p:cBhvr>
                                        <p:cTn id="92" dur="400" fill="hold"/>
                                        <p:tgtEl>
                                          <p:spTgt spid="52"/>
                                        </p:tgtEl>
                                        <p:attrNameLst>
                                          <p:attrName>ppt_h</p:attrName>
                                        </p:attrNameLst>
                                      </p:cBhvr>
                                      <p:tavLst>
                                        <p:tav tm="0">
                                          <p:val>
                                            <p:fltVal val="0"/>
                                          </p:val>
                                        </p:tav>
                                        <p:tav tm="100000">
                                          <p:val>
                                            <p:strVal val="#ppt_h"/>
                                          </p:val>
                                        </p:tav>
                                      </p:tavLst>
                                    </p:anim>
                                    <p:animEffect transition="in" filter="fade">
                                      <p:cBhvr>
                                        <p:cTn id="93" dur="400"/>
                                        <p:tgtEl>
                                          <p:spTgt spid="52"/>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36">
                                            <p:txEl>
                                              <p:pRg st="0" end="0"/>
                                            </p:txEl>
                                          </p:spTgt>
                                        </p:tgtEl>
                                        <p:attrNameLst>
                                          <p:attrName>style.visibility</p:attrName>
                                        </p:attrNameLst>
                                      </p:cBhvr>
                                      <p:to>
                                        <p:strVal val="visible"/>
                                      </p:to>
                                    </p:set>
                                    <p:animEffect transition="in" filter="fade">
                                      <p:cBhvr>
                                        <p:cTn id="13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ortfolio Four">
    <p:spTree>
      <p:nvGrpSpPr>
        <p:cNvPr id="1" name=""/>
        <p:cNvGrpSpPr/>
        <p:nvPr/>
      </p:nvGrpSpPr>
      <p:grpSpPr>
        <a:xfrm>
          <a:off x="0" y="0"/>
          <a:ext cx="0" cy="0"/>
          <a:chOff x="0" y="0"/>
          <a:chExt cx="0" cy="0"/>
        </a:xfrm>
      </p:grpSpPr>
      <p:sp>
        <p:nvSpPr>
          <p:cNvPr id="9" name="Rectangle 8"/>
          <p:cNvSpPr/>
          <p:nvPr userDrawn="1"/>
        </p:nvSpPr>
        <p:spPr>
          <a:xfrm>
            <a:off x="0" y="5070752"/>
            <a:ext cx="9144000" cy="130689"/>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a:endParaRPr lang="en-US" sz="675"/>
          </a:p>
        </p:txBody>
      </p:sp>
      <p:sp>
        <p:nvSpPr>
          <p:cNvPr id="3" name="Picture Placeholder 2"/>
          <p:cNvSpPr>
            <a:spLocks noGrp="1"/>
          </p:cNvSpPr>
          <p:nvPr>
            <p:ph type="pic" sz="quarter" idx="15"/>
          </p:nvPr>
        </p:nvSpPr>
        <p:spPr>
          <a:xfrm>
            <a:off x="792163" y="1200150"/>
            <a:ext cx="2895598" cy="2895600"/>
          </a:xfrm>
        </p:spPr>
        <p:txBody>
          <a:bodyPr>
            <a:normAutofit/>
          </a:bodyPr>
          <a:lstStyle>
            <a:lvl1pPr>
              <a:defRPr sz="1200"/>
            </a:lvl1pPr>
          </a:lstStyle>
          <a:p>
            <a:endParaRPr lang="en-US"/>
          </a:p>
        </p:txBody>
      </p:sp>
      <p:sp>
        <p:nvSpPr>
          <p:cNvPr id="8" name="Text Placeholder 10"/>
          <p:cNvSpPr>
            <a:spLocks noGrp="1"/>
          </p:cNvSpPr>
          <p:nvPr>
            <p:ph type="body" sz="quarter" idx="13"/>
          </p:nvPr>
        </p:nvSpPr>
        <p:spPr>
          <a:xfrm>
            <a:off x="229165" y="141115"/>
            <a:ext cx="5771399" cy="548307"/>
          </a:xfrm>
        </p:spPr>
        <p:txBody>
          <a:bodyPr>
            <a:noAutofit/>
          </a:bodyPr>
          <a:lstStyle>
            <a:lvl1pPr>
              <a:defRPr sz="2400" b="1">
                <a:solidFill>
                  <a:schemeClr val="bg2"/>
                </a:solidFill>
                <a:latin typeface="Myriad Pro" pitchFamily="34" charset="0"/>
                <a:cs typeface="Times New Roman" panose="02020603050405020304" pitchFamily="18" charset="0"/>
              </a:defRPr>
            </a:lvl1pPr>
            <a:lvl2pPr>
              <a:defRPr sz="2813">
                <a:solidFill>
                  <a:schemeClr val="accent2"/>
                </a:solidFill>
                <a:latin typeface="Lato Black"/>
                <a:cs typeface="Lato Black"/>
              </a:defRPr>
            </a:lvl2pPr>
            <a:lvl3pPr>
              <a:defRPr sz="2813">
                <a:solidFill>
                  <a:schemeClr val="accent2"/>
                </a:solidFill>
                <a:latin typeface="Lato Black"/>
                <a:cs typeface="Lato Black"/>
              </a:defRPr>
            </a:lvl3pPr>
            <a:lvl4pPr>
              <a:defRPr sz="2813">
                <a:solidFill>
                  <a:schemeClr val="accent2"/>
                </a:solidFill>
                <a:latin typeface="Lato Black"/>
                <a:cs typeface="Lato Black"/>
              </a:defRPr>
            </a:lvl4pPr>
            <a:lvl5pPr>
              <a:defRPr sz="2813">
                <a:solidFill>
                  <a:schemeClr val="accent2"/>
                </a:solidFill>
                <a:latin typeface="Lato Black"/>
                <a:cs typeface="Lato Black"/>
              </a:defRPr>
            </a:lvl5pPr>
          </a:lstStyle>
          <a:p>
            <a:pPr lvl="0"/>
            <a:r>
              <a:rPr lang="en-US"/>
              <a:t>Click to edit Master text styles</a:t>
            </a:r>
          </a:p>
        </p:txBody>
      </p:sp>
      <p:sp>
        <p:nvSpPr>
          <p:cNvPr id="10" name="Text Placeholder 18"/>
          <p:cNvSpPr>
            <a:spLocks noGrp="1"/>
          </p:cNvSpPr>
          <p:nvPr>
            <p:ph type="body" sz="quarter" idx="14"/>
          </p:nvPr>
        </p:nvSpPr>
        <p:spPr>
          <a:xfrm>
            <a:off x="229165" y="514350"/>
            <a:ext cx="5771399" cy="292100"/>
          </a:xfrm>
        </p:spPr>
        <p:txBody>
          <a:bodyPr>
            <a:noAutofit/>
          </a:bodyPr>
          <a:lstStyle>
            <a:lvl1pPr>
              <a:defRPr sz="1088"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a:t>Click to edit Master text styles</a:t>
            </a:r>
          </a:p>
        </p:txBody>
      </p:sp>
    </p:spTree>
    <p:extLst>
      <p:ext uri="{BB962C8B-B14F-4D97-AF65-F5344CB8AC3E}">
        <p14:creationId xmlns:p14="http://schemas.microsoft.com/office/powerpoint/2010/main" val="23095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086100"/>
          </a:xfrm>
        </p:spPr>
        <p:txBody>
          <a:bodyPr>
            <a:normAutofit/>
          </a:bodyPr>
          <a:lstStyle>
            <a:lvl1pPr>
              <a:defRPr sz="1350"/>
            </a:lvl1pPr>
          </a:lstStyle>
          <a:p>
            <a:endParaRPr lang="en-US"/>
          </a:p>
        </p:txBody>
      </p:sp>
    </p:spTree>
    <p:extLst>
      <p:ext uri="{BB962C8B-B14F-4D97-AF65-F5344CB8AC3E}">
        <p14:creationId xmlns:p14="http://schemas.microsoft.com/office/powerpoint/2010/main" val="318789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00573" cy="5143500"/>
          </a:xfrm>
        </p:spPr>
        <p:txBody>
          <a:bodyPr>
            <a:normAutofit/>
          </a:bodyPr>
          <a:lstStyle>
            <a:lvl1pPr>
              <a:defRPr sz="1350"/>
            </a:lvl1pPr>
          </a:lstStyle>
          <a:p>
            <a:endParaRPr lang="en-US"/>
          </a:p>
        </p:txBody>
      </p:sp>
    </p:spTree>
    <p:extLst>
      <p:ext uri="{BB962C8B-B14F-4D97-AF65-F5344CB8AC3E}">
        <p14:creationId xmlns:p14="http://schemas.microsoft.com/office/powerpoint/2010/main" val="97641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CD3A2-15DD-4B7F-B3FB-41807DD7A4E4}" type="datetime1">
              <a:rPr lang="en-US" smtClean="0"/>
              <a:t>4/12/2024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FED7A95-72C1-4F42-A697-A49F5101665E}" type="slidenum">
              <a:rPr lang="en-US" smtClean="0"/>
              <a:t>‹#›</a:t>
            </a:fld>
            <a:endParaRPr lang="en-US" dirty="0"/>
          </a:p>
        </p:txBody>
      </p:sp>
    </p:spTree>
    <p:extLst>
      <p:ext uri="{BB962C8B-B14F-4D97-AF65-F5344CB8AC3E}">
        <p14:creationId xmlns:p14="http://schemas.microsoft.com/office/powerpoint/2010/main" val="382014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1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 y="0"/>
            <a:ext cx="9143405" cy="514383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B4B5740D-CE7A-4F41-BBAA-B5E03476C17A}"/>
              </a:ext>
            </a:extLst>
          </p:cNvPr>
          <p:cNvSpPr/>
          <p:nvPr userDrawn="1"/>
        </p:nvSpPr>
        <p:spPr>
          <a:xfrm>
            <a:off x="6171649" y="4314952"/>
            <a:ext cx="2799985"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pic>
        <p:nvPicPr>
          <p:cNvPr id="6" name="Picture 5">
            <a:extLst>
              <a:ext uri="{FF2B5EF4-FFF2-40B4-BE49-F238E27FC236}">
                <a16:creationId xmlns:a16="http://schemas.microsoft.com/office/drawing/2014/main" id="{21D5B8FD-1C49-42AB-ADE9-68AF61F204B4}"/>
              </a:ext>
            </a:extLst>
          </p:cNvPr>
          <p:cNvPicPr>
            <a:picLocks noChangeAspect="1"/>
          </p:cNvPicPr>
          <p:nvPr userDrawn="1"/>
        </p:nvPicPr>
        <p:blipFill>
          <a:blip r:embed="rId3"/>
          <a:stretch>
            <a:fillRect/>
          </a:stretch>
        </p:blipFill>
        <p:spPr>
          <a:xfrm>
            <a:off x="6657703" y="4391121"/>
            <a:ext cx="2313931" cy="590612"/>
          </a:xfrm>
          <a:prstGeom prst="rect">
            <a:avLst/>
          </a:prstGeom>
        </p:spPr>
      </p:pic>
    </p:spTree>
    <p:extLst>
      <p:ext uri="{BB962C8B-B14F-4D97-AF65-F5344CB8AC3E}">
        <p14:creationId xmlns:p14="http://schemas.microsoft.com/office/powerpoint/2010/main" val="184410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4.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3.jpe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3.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image" Target="../media/image3.jpeg"/><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01368" y="85801"/>
            <a:ext cx="5541263" cy="878840"/>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a:xfrm>
            <a:off x="1375028" y="1960353"/>
            <a:ext cx="7659370" cy="2982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664" y="85725"/>
            <a:ext cx="8229600" cy="857250"/>
          </a:xfrm>
          <a:prstGeom prst="rect">
            <a:avLst/>
          </a:prstGeom>
        </p:spPr>
        <p:txBody>
          <a:bodyPr vert="horz" lIns="243852" tIns="121926" rIns="243852" bIns="12192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243852" tIns="121926" rIns="243852" bIns="1219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243852" tIns="121926" rIns="243852" bIns="121926"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243852" tIns="121926" rIns="243852" bIns="12192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243852" tIns="121926" rIns="243852" bIns="121926" rtlCol="0" anchor="ctr"/>
          <a:lstStyle>
            <a:lvl1pPr algn="r">
              <a:defRPr sz="1200">
                <a:solidFill>
                  <a:schemeClr val="tx1">
                    <a:tint val="75000"/>
                  </a:schemeClr>
                </a:solidFill>
              </a:defRPr>
            </a:lvl1pPr>
          </a:lstStyle>
          <a:p>
            <a:fld id="{9DF686B8-C880-FF40-96DC-14FF2413C34E}" type="slidenum">
              <a:rPr lang="en-US" smtClean="0"/>
              <a:t>‹#›</a:t>
            </a:fld>
            <a:endParaRPr lang="en-US"/>
          </a:p>
        </p:txBody>
      </p:sp>
      <p:pic>
        <p:nvPicPr>
          <p:cNvPr id="7" name="Picture 6"/>
          <p:cNvPicPr>
            <a:picLocks noChangeAspect="1"/>
          </p:cNvPicPr>
          <p:nvPr userDrawn="1"/>
        </p:nvPicPr>
        <p:blipFill rotWithShape="1">
          <a:blip r:embed="rId24" cstate="print">
            <a:extLst>
              <a:ext uri="{28A0092B-C50C-407E-A947-70E740481C1C}">
                <a14:useLocalDpi xmlns:a14="http://schemas.microsoft.com/office/drawing/2010/main" val="0"/>
              </a:ext>
            </a:extLst>
          </a:blip>
          <a:srcRect b="81668"/>
          <a:stretch/>
        </p:blipFill>
        <p:spPr>
          <a:xfrm>
            <a:off x="595" y="0"/>
            <a:ext cx="9143405" cy="942975"/>
          </a:xfrm>
          <a:prstGeom prst="rect">
            <a:avLst/>
          </a:prstGeom>
        </p:spPr>
      </p:pic>
      <p:sp>
        <p:nvSpPr>
          <p:cNvPr id="8" name="Rectangle 7">
            <a:extLst>
              <a:ext uri="{FF2B5EF4-FFF2-40B4-BE49-F238E27FC236}">
                <a16:creationId xmlns:a16="http://schemas.microsoft.com/office/drawing/2014/main" id="{05F59DED-545B-4171-9505-32DFA046F002}"/>
              </a:ext>
            </a:extLst>
          </p:cNvPr>
          <p:cNvSpPr/>
          <p:nvPr userDrawn="1"/>
        </p:nvSpPr>
        <p:spPr>
          <a:xfrm>
            <a:off x="6336871" y="64294"/>
            <a:ext cx="2714272" cy="771525"/>
          </a:xfrm>
          <a:prstGeom prst="rect">
            <a:avLst/>
          </a:prstGeom>
          <a:solidFill>
            <a:srgbClr val="0638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p>
        </p:txBody>
      </p:sp>
      <p:pic>
        <p:nvPicPr>
          <p:cNvPr id="10" name="Picture 9">
            <a:extLst>
              <a:ext uri="{FF2B5EF4-FFF2-40B4-BE49-F238E27FC236}">
                <a16:creationId xmlns:a16="http://schemas.microsoft.com/office/drawing/2014/main" id="{02CAF697-855D-4062-9B48-608D133C347B}"/>
              </a:ext>
            </a:extLst>
          </p:cNvPr>
          <p:cNvPicPr>
            <a:picLocks noChangeAspect="1"/>
          </p:cNvPicPr>
          <p:nvPr userDrawn="1"/>
        </p:nvPicPr>
        <p:blipFill>
          <a:blip r:embed="rId25"/>
          <a:stretch>
            <a:fillRect/>
          </a:stretch>
        </p:blipFill>
        <p:spPr>
          <a:xfrm>
            <a:off x="6644013" y="164023"/>
            <a:ext cx="2407725" cy="614552"/>
          </a:xfrm>
          <a:prstGeom prst="rect">
            <a:avLst/>
          </a:prstGeom>
        </p:spPr>
      </p:pic>
    </p:spTree>
    <p:extLst>
      <p:ext uri="{BB962C8B-B14F-4D97-AF65-F5344CB8AC3E}">
        <p14:creationId xmlns:p14="http://schemas.microsoft.com/office/powerpoint/2010/main" val="86908698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23" rtl="0" eaLnBrk="1" latinLnBrk="0" hangingPunct="1">
        <a:spcBef>
          <a:spcPct val="0"/>
        </a:spcBef>
        <a:buNone/>
        <a:defRPr sz="2813" b="1" kern="1200">
          <a:solidFill>
            <a:schemeClr val="bg2"/>
          </a:solidFill>
          <a:latin typeface="Myriad Pro" pitchFamily="34" charset="0"/>
          <a:ea typeface="+mj-ea"/>
          <a:cs typeface="Myriad Pro" pitchFamily="34" charset="0"/>
        </a:defRPr>
      </a:lvl1pPr>
    </p:titleStyle>
    <p:bodyStyle>
      <a:lvl1pPr marL="0" indent="0" algn="l" defTabSz="457223" rtl="0" eaLnBrk="1" latinLnBrk="0" hangingPunct="1">
        <a:spcBef>
          <a:spcPct val="20000"/>
        </a:spcBef>
        <a:buFont typeface="Arial"/>
        <a:buNone/>
        <a:defRPr sz="2400" kern="1200">
          <a:solidFill>
            <a:schemeClr val="bg1">
              <a:lumMod val="75000"/>
            </a:schemeClr>
          </a:solidFill>
          <a:latin typeface="Raleway Light"/>
          <a:ea typeface="+mn-ea"/>
          <a:cs typeface="Raleway Light"/>
        </a:defRPr>
      </a:lvl1pPr>
      <a:lvl2pPr marL="457223" indent="0" algn="l" defTabSz="457223"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2pPr>
      <a:lvl3pPr marL="914446" indent="0" algn="l" defTabSz="457223" rtl="0" eaLnBrk="1" latinLnBrk="0" hangingPunct="1">
        <a:spcBef>
          <a:spcPct val="20000"/>
        </a:spcBef>
        <a:buFont typeface="Arial"/>
        <a:buNone/>
        <a:defRPr sz="1613" kern="1200">
          <a:solidFill>
            <a:schemeClr val="bg1">
              <a:lumMod val="75000"/>
            </a:schemeClr>
          </a:solidFill>
          <a:latin typeface="Raleway Light"/>
          <a:ea typeface="+mn-ea"/>
          <a:cs typeface="Raleway Light"/>
        </a:defRPr>
      </a:lvl3pPr>
      <a:lvl4pPr marL="1371669"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4pPr>
      <a:lvl5pPr marL="1828892"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5pPr>
      <a:lvl6pPr marL="2514726" indent="-228611" algn="l" defTabSz="457223" rtl="0" eaLnBrk="1" latinLnBrk="0" hangingPunct="1">
        <a:spcBef>
          <a:spcPct val="20000"/>
        </a:spcBef>
        <a:buFont typeface="Arial"/>
        <a:buChar char="•"/>
        <a:defRPr sz="1988"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988"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988"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988" kern="1200">
          <a:solidFill>
            <a:schemeClr val="tx1"/>
          </a:solidFill>
          <a:latin typeface="+mn-lt"/>
          <a:ea typeface="+mn-ea"/>
          <a:cs typeface="+mn-cs"/>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9" algn="l" defTabSz="457223" rtl="0" eaLnBrk="1" latinLnBrk="0" hangingPunct="1">
        <a:defRPr sz="1800" kern="1200">
          <a:solidFill>
            <a:schemeClr val="tx1"/>
          </a:solidFill>
          <a:latin typeface="+mn-lt"/>
          <a:ea typeface="+mn-ea"/>
          <a:cs typeface="+mn-cs"/>
        </a:defRPr>
      </a:lvl4pPr>
      <a:lvl5pPr marL="1828892"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664" y="85725"/>
            <a:ext cx="8229600" cy="857250"/>
          </a:xfrm>
          <a:prstGeom prst="rect">
            <a:avLst/>
          </a:prstGeom>
        </p:spPr>
        <p:txBody>
          <a:bodyPr vert="horz" lIns="243852" tIns="121926" rIns="243852" bIns="12192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243852" tIns="121926" rIns="243852" bIns="1219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243852" tIns="121926" rIns="243852" bIns="121926"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243852" tIns="121926" rIns="243852" bIns="12192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243852" tIns="121926" rIns="243852" bIns="121926" rtlCol="0" anchor="ctr"/>
          <a:lstStyle>
            <a:lvl1pPr algn="r">
              <a:defRPr sz="1200">
                <a:solidFill>
                  <a:schemeClr val="tx1">
                    <a:tint val="75000"/>
                  </a:schemeClr>
                </a:solidFill>
              </a:defRPr>
            </a:lvl1pPr>
          </a:lstStyle>
          <a:p>
            <a:fld id="{9DF686B8-C880-FF40-96DC-14FF2413C34E}" type="slidenum">
              <a:rPr lang="en-US" smtClean="0"/>
              <a:t>‹#›</a:t>
            </a:fld>
            <a:endParaRPr lang="en-US"/>
          </a:p>
        </p:txBody>
      </p:sp>
      <p:pic>
        <p:nvPicPr>
          <p:cNvPr id="7" name="Picture 6"/>
          <p:cNvPicPr>
            <a:picLocks noChangeAspect="1"/>
          </p:cNvPicPr>
          <p:nvPr userDrawn="1"/>
        </p:nvPicPr>
        <p:blipFill rotWithShape="1">
          <a:blip r:embed="rId22" cstate="print">
            <a:extLst>
              <a:ext uri="{28A0092B-C50C-407E-A947-70E740481C1C}">
                <a14:useLocalDpi xmlns:a14="http://schemas.microsoft.com/office/drawing/2010/main" val="0"/>
              </a:ext>
            </a:extLst>
          </a:blip>
          <a:srcRect b="81668"/>
          <a:stretch/>
        </p:blipFill>
        <p:spPr>
          <a:xfrm>
            <a:off x="595" y="0"/>
            <a:ext cx="9143405" cy="942975"/>
          </a:xfrm>
          <a:prstGeom prst="rect">
            <a:avLst/>
          </a:prstGeom>
        </p:spPr>
      </p:pic>
    </p:spTree>
    <p:extLst>
      <p:ext uri="{BB962C8B-B14F-4D97-AF65-F5344CB8AC3E}">
        <p14:creationId xmlns:p14="http://schemas.microsoft.com/office/powerpoint/2010/main" val="3903599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23" rtl="0" eaLnBrk="1" latinLnBrk="0" hangingPunct="1">
        <a:spcBef>
          <a:spcPct val="0"/>
        </a:spcBef>
        <a:buNone/>
        <a:defRPr sz="2813" b="1" kern="1200">
          <a:solidFill>
            <a:schemeClr val="bg2"/>
          </a:solidFill>
          <a:latin typeface="Myriad Pro" pitchFamily="34" charset="0"/>
          <a:ea typeface="+mj-ea"/>
          <a:cs typeface="Myriad Pro" pitchFamily="34" charset="0"/>
        </a:defRPr>
      </a:lvl1pPr>
    </p:titleStyle>
    <p:bodyStyle>
      <a:lvl1pPr marL="0" indent="0" algn="l" defTabSz="457223" rtl="0" eaLnBrk="1" latinLnBrk="0" hangingPunct="1">
        <a:spcBef>
          <a:spcPct val="20000"/>
        </a:spcBef>
        <a:buFont typeface="Arial"/>
        <a:buNone/>
        <a:defRPr sz="2400" kern="1200">
          <a:solidFill>
            <a:schemeClr val="bg1">
              <a:lumMod val="75000"/>
            </a:schemeClr>
          </a:solidFill>
          <a:latin typeface="Raleway Light"/>
          <a:ea typeface="+mn-ea"/>
          <a:cs typeface="Raleway Light"/>
        </a:defRPr>
      </a:lvl1pPr>
      <a:lvl2pPr marL="457223" indent="0" algn="l" defTabSz="457223"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2pPr>
      <a:lvl3pPr marL="914446" indent="0" algn="l" defTabSz="457223" rtl="0" eaLnBrk="1" latinLnBrk="0" hangingPunct="1">
        <a:spcBef>
          <a:spcPct val="20000"/>
        </a:spcBef>
        <a:buFont typeface="Arial"/>
        <a:buNone/>
        <a:defRPr sz="1613" kern="1200">
          <a:solidFill>
            <a:schemeClr val="bg1">
              <a:lumMod val="75000"/>
            </a:schemeClr>
          </a:solidFill>
          <a:latin typeface="Raleway Light"/>
          <a:ea typeface="+mn-ea"/>
          <a:cs typeface="Raleway Light"/>
        </a:defRPr>
      </a:lvl3pPr>
      <a:lvl4pPr marL="1371669"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4pPr>
      <a:lvl5pPr marL="1828892"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5pPr>
      <a:lvl6pPr marL="2514726" indent="-228611" algn="l" defTabSz="457223" rtl="0" eaLnBrk="1" latinLnBrk="0" hangingPunct="1">
        <a:spcBef>
          <a:spcPct val="20000"/>
        </a:spcBef>
        <a:buFont typeface="Arial"/>
        <a:buChar char="•"/>
        <a:defRPr sz="1988"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988"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988"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988" kern="1200">
          <a:solidFill>
            <a:schemeClr val="tx1"/>
          </a:solidFill>
          <a:latin typeface="+mn-lt"/>
          <a:ea typeface="+mn-ea"/>
          <a:cs typeface="+mn-cs"/>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9" algn="l" defTabSz="457223" rtl="0" eaLnBrk="1" latinLnBrk="0" hangingPunct="1">
        <a:defRPr sz="1800" kern="1200">
          <a:solidFill>
            <a:schemeClr val="tx1"/>
          </a:solidFill>
          <a:latin typeface="+mn-lt"/>
          <a:ea typeface="+mn-ea"/>
          <a:cs typeface="+mn-cs"/>
        </a:defRPr>
      </a:lvl4pPr>
      <a:lvl5pPr marL="1828892"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01368" y="85801"/>
            <a:ext cx="5541263" cy="878840"/>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a:xfrm>
            <a:off x="1375028" y="1960353"/>
            <a:ext cx="7659370" cy="2982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17614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664" y="85725"/>
            <a:ext cx="8229600" cy="857250"/>
          </a:xfrm>
          <a:prstGeom prst="rect">
            <a:avLst/>
          </a:prstGeom>
        </p:spPr>
        <p:txBody>
          <a:bodyPr vert="horz" lIns="243852" tIns="121926" rIns="243852" bIns="12192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243852" tIns="121926" rIns="243852" bIns="1219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243852" tIns="121926" rIns="243852" bIns="121926"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243852" tIns="121926" rIns="243852" bIns="12192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243852" tIns="121926" rIns="243852" bIns="121926" rtlCol="0" anchor="ctr"/>
          <a:lstStyle>
            <a:lvl1pPr algn="r">
              <a:defRPr sz="1200">
                <a:solidFill>
                  <a:schemeClr val="tx1">
                    <a:tint val="75000"/>
                  </a:schemeClr>
                </a:solidFill>
              </a:defRPr>
            </a:lvl1pPr>
          </a:lstStyle>
          <a:p>
            <a:fld id="{9DF686B8-C880-FF40-96DC-14FF2413C34E}" type="slidenum">
              <a:rPr lang="en-US" smtClean="0"/>
              <a:t>‹#›</a:t>
            </a:fld>
            <a:endParaRPr lang="en-US"/>
          </a:p>
        </p:txBody>
      </p:sp>
      <p:pic>
        <p:nvPicPr>
          <p:cNvPr id="7" name="Picture 6"/>
          <p:cNvPicPr>
            <a:picLocks noChangeAspect="1"/>
          </p:cNvPicPr>
          <p:nvPr userDrawn="1"/>
        </p:nvPicPr>
        <p:blipFill rotWithShape="1">
          <a:blip r:embed="rId23" cstate="print">
            <a:extLst>
              <a:ext uri="{28A0092B-C50C-407E-A947-70E740481C1C}">
                <a14:useLocalDpi xmlns:a14="http://schemas.microsoft.com/office/drawing/2010/main" val="0"/>
              </a:ext>
            </a:extLst>
          </a:blip>
          <a:srcRect b="81668"/>
          <a:stretch/>
        </p:blipFill>
        <p:spPr>
          <a:xfrm>
            <a:off x="595" y="0"/>
            <a:ext cx="9143405" cy="942975"/>
          </a:xfrm>
          <a:prstGeom prst="rect">
            <a:avLst/>
          </a:prstGeom>
        </p:spPr>
      </p:pic>
    </p:spTree>
    <p:extLst>
      <p:ext uri="{BB962C8B-B14F-4D97-AF65-F5344CB8AC3E}">
        <p14:creationId xmlns:p14="http://schemas.microsoft.com/office/powerpoint/2010/main" val="137866077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23" rtl="0" eaLnBrk="1" latinLnBrk="0" hangingPunct="1">
        <a:spcBef>
          <a:spcPct val="0"/>
        </a:spcBef>
        <a:buNone/>
        <a:defRPr sz="2813" b="1" kern="1200">
          <a:solidFill>
            <a:schemeClr val="bg2"/>
          </a:solidFill>
          <a:latin typeface="Myriad Pro" pitchFamily="34" charset="0"/>
          <a:ea typeface="+mj-ea"/>
          <a:cs typeface="Myriad Pro" pitchFamily="34" charset="0"/>
        </a:defRPr>
      </a:lvl1pPr>
    </p:titleStyle>
    <p:bodyStyle>
      <a:lvl1pPr marL="0" indent="0" algn="l" defTabSz="457223" rtl="0" eaLnBrk="1" latinLnBrk="0" hangingPunct="1">
        <a:spcBef>
          <a:spcPct val="20000"/>
        </a:spcBef>
        <a:buFont typeface="Arial"/>
        <a:buNone/>
        <a:defRPr sz="2400" kern="1200">
          <a:solidFill>
            <a:schemeClr val="bg1">
              <a:lumMod val="75000"/>
            </a:schemeClr>
          </a:solidFill>
          <a:latin typeface="Raleway Light"/>
          <a:ea typeface="+mn-ea"/>
          <a:cs typeface="Raleway Light"/>
        </a:defRPr>
      </a:lvl1pPr>
      <a:lvl2pPr marL="457223" indent="0" algn="l" defTabSz="457223"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2pPr>
      <a:lvl3pPr marL="914446" indent="0" algn="l" defTabSz="457223" rtl="0" eaLnBrk="1" latinLnBrk="0" hangingPunct="1">
        <a:spcBef>
          <a:spcPct val="20000"/>
        </a:spcBef>
        <a:buFont typeface="Arial"/>
        <a:buNone/>
        <a:defRPr sz="1613" kern="1200">
          <a:solidFill>
            <a:schemeClr val="bg1">
              <a:lumMod val="75000"/>
            </a:schemeClr>
          </a:solidFill>
          <a:latin typeface="Raleway Light"/>
          <a:ea typeface="+mn-ea"/>
          <a:cs typeface="Raleway Light"/>
        </a:defRPr>
      </a:lvl3pPr>
      <a:lvl4pPr marL="1371669"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4pPr>
      <a:lvl5pPr marL="1828892" indent="0" algn="l" defTabSz="457223" rtl="0" eaLnBrk="1" latinLnBrk="0" hangingPunct="1">
        <a:spcBef>
          <a:spcPct val="20000"/>
        </a:spcBef>
        <a:buFont typeface="Arial"/>
        <a:buNone/>
        <a:defRPr sz="1388" kern="1200">
          <a:solidFill>
            <a:schemeClr val="bg1">
              <a:lumMod val="75000"/>
            </a:schemeClr>
          </a:solidFill>
          <a:latin typeface="Raleway Light"/>
          <a:ea typeface="+mn-ea"/>
          <a:cs typeface="Raleway Light"/>
        </a:defRPr>
      </a:lvl5pPr>
      <a:lvl6pPr marL="2514726" indent="-228611" algn="l" defTabSz="457223" rtl="0" eaLnBrk="1" latinLnBrk="0" hangingPunct="1">
        <a:spcBef>
          <a:spcPct val="20000"/>
        </a:spcBef>
        <a:buFont typeface="Arial"/>
        <a:buChar char="•"/>
        <a:defRPr sz="1988"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1988"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1988"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1988" kern="1200">
          <a:solidFill>
            <a:schemeClr val="tx1"/>
          </a:solidFill>
          <a:latin typeface="+mn-lt"/>
          <a:ea typeface="+mn-ea"/>
          <a:cs typeface="+mn-cs"/>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9" algn="l" defTabSz="457223" rtl="0" eaLnBrk="1" latinLnBrk="0" hangingPunct="1">
        <a:defRPr sz="1800" kern="1200">
          <a:solidFill>
            <a:schemeClr val="tx1"/>
          </a:solidFill>
          <a:latin typeface="+mn-lt"/>
          <a:ea typeface="+mn-ea"/>
          <a:cs typeface="+mn-cs"/>
        </a:defRPr>
      </a:lvl4pPr>
      <a:lvl5pPr marL="1828892"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18.jpe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23.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23.jpg"/><Relationship Id="rId4" Type="http://schemas.openxmlformats.org/officeDocument/2006/relationships/image" Target="../media/image22.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23.jp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jp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jp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jp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406029" y="3066302"/>
            <a:ext cx="3670020" cy="1114672"/>
          </a:xfrm>
          <a:prstGeom prst="rect">
            <a:avLst/>
          </a:prstGeom>
        </p:spPr>
        <p:txBody>
          <a:bodyPr vert="horz" lIns="91409" tIns="45704" rIns="91409" bIns="45704" rtlCol="0" anchor="t">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1800" b="1" dirty="0">
                <a:solidFill>
                  <a:schemeClr val="bg1"/>
                </a:solidFill>
                <a:latin typeface="Myriad Pro"/>
                <a:cs typeface="Raleway ExtraLight"/>
              </a:rPr>
              <a:t> </a:t>
            </a:r>
          </a:p>
          <a:p>
            <a:endParaRPr lang="en-US" sz="1800" b="1" dirty="0">
              <a:solidFill>
                <a:schemeClr val="bg1"/>
              </a:solidFill>
              <a:latin typeface="Myriad Pro"/>
              <a:cs typeface="Raleway ExtraLight"/>
            </a:endParaRPr>
          </a:p>
        </p:txBody>
      </p:sp>
      <p:sp>
        <p:nvSpPr>
          <p:cNvPr id="12" name="TextBox 16">
            <a:extLst>
              <a:ext uri="{FF2B5EF4-FFF2-40B4-BE49-F238E27FC236}">
                <a16:creationId xmlns:a16="http://schemas.microsoft.com/office/drawing/2014/main" id="{05935AE4-D920-4BD2-B4F6-B9FF6C80A218}"/>
              </a:ext>
            </a:extLst>
          </p:cNvPr>
          <p:cNvSpPr txBox="1"/>
          <p:nvPr/>
        </p:nvSpPr>
        <p:spPr>
          <a:xfrm>
            <a:off x="2356692" y="51595"/>
            <a:ext cx="6787308" cy="4552528"/>
          </a:xfrm>
          <a:prstGeom prst="rect">
            <a:avLst/>
          </a:prstGeom>
        </p:spPr>
        <p:txBody>
          <a:bodyPr wrap="square" lIns="0" tIns="0" rIns="0" bIns="0" rtlCol="0" anchor="t">
            <a:spAutoFit/>
          </a:bodyPr>
          <a:lstStyle/>
          <a:p>
            <a:pPr algn="ctr">
              <a:lnSpc>
                <a:spcPts val="3747"/>
              </a:lnSpc>
            </a:pPr>
            <a:r>
              <a:rPr lang="en-US" sz="3200" b="1" dirty="0">
                <a:solidFill>
                  <a:srgbClr val="FF9900"/>
                </a:solidFill>
                <a:cs typeface="72 Condensed" panose="020B0506030000000003" pitchFamily="34" charset="0"/>
              </a:rPr>
              <a:t>MBK Houston Initiative  </a:t>
            </a:r>
          </a:p>
          <a:p>
            <a:pPr algn="ctr">
              <a:lnSpc>
                <a:spcPts val="3747"/>
              </a:lnSpc>
            </a:pPr>
            <a:r>
              <a:rPr lang="en-US" sz="3200" b="1" dirty="0">
                <a:solidFill>
                  <a:srgbClr val="FF9900"/>
                </a:solidFill>
                <a:cs typeface="72 Condensed" panose="020B0506030000000003" pitchFamily="34" charset="0"/>
              </a:rPr>
              <a:t>Social Justice Learning Institute</a:t>
            </a:r>
          </a:p>
          <a:p>
            <a:pPr algn="ctr">
              <a:lnSpc>
                <a:spcPts val="3747"/>
              </a:lnSpc>
            </a:pPr>
            <a:r>
              <a:rPr lang="en-US" sz="3200" b="1" dirty="0">
                <a:solidFill>
                  <a:srgbClr val="FF9900"/>
                </a:solidFill>
                <a:cs typeface="72 Condensed" panose="020B0506030000000003" pitchFamily="34" charset="0"/>
              </a:rPr>
              <a:t>Urban Scholars </a:t>
            </a:r>
          </a:p>
          <a:p>
            <a:pPr algn="ctr">
              <a:lnSpc>
                <a:spcPts val="3747"/>
              </a:lnSpc>
            </a:pPr>
            <a:endParaRPr lang="en-US" sz="2000" b="1" dirty="0">
              <a:solidFill>
                <a:srgbClr val="FF9900"/>
              </a:solidFill>
              <a:cs typeface="72 Condensed" panose="020B0506030000000003" pitchFamily="34" charset="0"/>
            </a:endParaRPr>
          </a:p>
          <a:p>
            <a:pPr algn="ctr">
              <a:lnSpc>
                <a:spcPts val="3747"/>
              </a:lnSpc>
            </a:pPr>
            <a:r>
              <a:rPr lang="en-US" sz="3600" b="1" dirty="0">
                <a:solidFill>
                  <a:srgbClr val="FF9900"/>
                </a:solidFill>
                <a:cs typeface="72 Condensed" panose="020B0506030000000003" pitchFamily="34" charset="0"/>
              </a:rPr>
              <a:t>Government Operations Committee</a:t>
            </a:r>
          </a:p>
          <a:p>
            <a:pPr algn="ctr">
              <a:lnSpc>
                <a:spcPts val="3747"/>
              </a:lnSpc>
            </a:pPr>
            <a:endParaRPr lang="en-US" sz="2000" b="1" dirty="0">
              <a:solidFill>
                <a:schemeClr val="bg1"/>
              </a:solidFill>
              <a:cs typeface="72 Condensed" panose="020B0506030000000003" pitchFamily="34" charset="0"/>
            </a:endParaRPr>
          </a:p>
          <a:p>
            <a:pPr algn="ctr"/>
            <a:r>
              <a:rPr lang="en-US" sz="2000" b="1" dirty="0">
                <a:solidFill>
                  <a:schemeClr val="bg1"/>
                </a:solidFill>
              </a:rPr>
              <a:t>Presented by:  	</a:t>
            </a:r>
          </a:p>
          <a:p>
            <a:pPr algn="ctr"/>
            <a:r>
              <a:rPr lang="en-US" sz="2000" b="1" dirty="0">
                <a:solidFill>
                  <a:schemeClr val="bg1"/>
                </a:solidFill>
              </a:rPr>
              <a:t>Director Stephen L. Williams, M.Ed., MPA</a:t>
            </a:r>
          </a:p>
          <a:p>
            <a:pPr algn="ctr"/>
            <a:r>
              <a:rPr lang="en-US" sz="2000" b="1" dirty="0">
                <a:solidFill>
                  <a:schemeClr val="bg1"/>
                </a:solidFill>
                <a:cs typeface="72 Condensed" panose="020B0506030000000003" pitchFamily="34" charset="0"/>
              </a:rPr>
              <a:t>Assistant Director Patricia Watson, MBA</a:t>
            </a:r>
          </a:p>
          <a:p>
            <a:pPr algn="ctr"/>
            <a:r>
              <a:rPr lang="en-US" sz="2000" b="1" dirty="0">
                <a:solidFill>
                  <a:schemeClr val="bg1"/>
                </a:solidFill>
                <a:cs typeface="72 Condensed" panose="020B0506030000000003" pitchFamily="34" charset="0"/>
              </a:rPr>
              <a:t>Tuesday, April 16, 2024</a:t>
            </a:r>
          </a:p>
        </p:txBody>
      </p:sp>
      <p:pic>
        <p:nvPicPr>
          <p:cNvPr id="3" name="Picture 2">
            <a:extLst>
              <a:ext uri="{FF2B5EF4-FFF2-40B4-BE49-F238E27FC236}">
                <a16:creationId xmlns:a16="http://schemas.microsoft.com/office/drawing/2014/main" id="{7D3D5EBA-C8C1-814D-1352-B0477CD6A9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4400551"/>
            <a:ext cx="647193" cy="642197"/>
          </a:xfrm>
          <a:prstGeom prst="rect">
            <a:avLst/>
          </a:prstGeom>
          <a:noFill/>
          <a:ln>
            <a:noFill/>
          </a:ln>
        </p:spPr>
      </p:pic>
      <p:pic>
        <p:nvPicPr>
          <p:cNvPr id="4" name="Picture 2" descr="MBK Houston Header image">
            <a:extLst>
              <a:ext uri="{FF2B5EF4-FFF2-40B4-BE49-F238E27FC236}">
                <a16:creationId xmlns:a16="http://schemas.microsoft.com/office/drawing/2014/main" id="{F65DF2E4-14B8-E8DB-438C-86D4A713030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922" r="33981" b="5070"/>
          <a:stretch/>
        </p:blipFill>
        <p:spPr bwMode="auto">
          <a:xfrm>
            <a:off x="0" y="1"/>
            <a:ext cx="2356692" cy="41812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6320391"/>
      </p:ext>
    </p:extLst>
  </p:cSld>
  <p:clrMapOvr>
    <a:masterClrMapping/>
  </p:clrMapOvr>
  <mc:AlternateContent xmlns:mc="http://schemas.openxmlformats.org/markup-compatibility/2006" xmlns:p14="http://schemas.microsoft.com/office/powerpoint/2010/main">
    <mc:Choice Requires="p14">
      <p:transition p14:dur="10" advTm="22672"/>
    </mc:Choice>
    <mc:Fallback xmlns="">
      <p:transition advTm="226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147167-989D-A8FA-8571-4FA2DECC6F94}"/>
              </a:ext>
            </a:extLst>
          </p:cNvPr>
          <p:cNvSpPr>
            <a:spLocks noGrp="1"/>
          </p:cNvSpPr>
          <p:nvPr>
            <p:ph type="body" sz="quarter" idx="13"/>
          </p:nvPr>
        </p:nvSpPr>
        <p:spPr/>
        <p:txBody>
          <a:bodyPr/>
          <a:lstStyle/>
          <a:p>
            <a:r>
              <a:rPr lang="en-US" sz="2400" dirty="0">
                <a:solidFill>
                  <a:srgbClr val="F37021"/>
                </a:solidFill>
              </a:rPr>
              <a:t>MBK MILESTONES</a:t>
            </a:r>
          </a:p>
          <a:p>
            <a:endParaRPr lang="en-US" dirty="0"/>
          </a:p>
        </p:txBody>
      </p:sp>
      <p:sp>
        <p:nvSpPr>
          <p:cNvPr id="3" name="Text Placeholder 2">
            <a:extLst>
              <a:ext uri="{FF2B5EF4-FFF2-40B4-BE49-F238E27FC236}">
                <a16:creationId xmlns:a16="http://schemas.microsoft.com/office/drawing/2014/main" id="{1028E15C-9AF5-BC39-27CC-B673EBAA61ED}"/>
              </a:ext>
            </a:extLst>
          </p:cNvPr>
          <p:cNvSpPr>
            <a:spLocks noGrp="1"/>
          </p:cNvSpPr>
          <p:nvPr>
            <p:ph type="body" sz="quarter" idx="14"/>
          </p:nvPr>
        </p:nvSpPr>
        <p:spPr/>
        <p:txBody>
          <a:bodyPr/>
          <a:lstStyle/>
          <a:p>
            <a:endParaRPr lang="en-US" dirty="0"/>
          </a:p>
        </p:txBody>
      </p:sp>
      <p:sp>
        <p:nvSpPr>
          <p:cNvPr id="8" name="TextBox 7">
            <a:extLst>
              <a:ext uri="{FF2B5EF4-FFF2-40B4-BE49-F238E27FC236}">
                <a16:creationId xmlns:a16="http://schemas.microsoft.com/office/drawing/2014/main" id="{C203F09C-B3FF-9E17-854C-23F12D7957AF}"/>
              </a:ext>
            </a:extLst>
          </p:cNvPr>
          <p:cNvSpPr txBox="1"/>
          <p:nvPr/>
        </p:nvSpPr>
        <p:spPr>
          <a:xfrm>
            <a:off x="568037" y="1420091"/>
            <a:ext cx="6754090" cy="229293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F79646">
                    <a:lumMod val="75000"/>
                  </a:srgbClr>
                </a:solidFill>
                <a:effectLst/>
                <a:uLnTx/>
                <a:uFillTx/>
                <a:latin typeface="Calibri"/>
                <a:ea typeface="+mn-ea"/>
                <a:cs typeface="+mn-cs"/>
              </a:rPr>
              <a:t>Milestone 1:</a:t>
            </a:r>
            <a:r>
              <a:rPr kumimoji="0" lang="en-US" sz="1300" b="1" i="0" u="none" strike="noStrike" kern="1200" cap="none" spc="0" normalizeH="0" baseline="0" noProof="0" dirty="0">
                <a:ln>
                  <a:noFill/>
                </a:ln>
                <a:solidFill>
                  <a:srgbClr val="0E101A"/>
                </a:solidFill>
                <a:effectLst/>
                <a:uLnTx/>
                <a:uFillTx/>
                <a:latin typeface="Calibri"/>
                <a:ea typeface="+mn-ea"/>
                <a:cs typeface="+mn-cs"/>
              </a:rPr>
              <a:t> Entering School Ready To Learn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F79646">
                    <a:lumMod val="75000"/>
                  </a:srgbClr>
                </a:solidFill>
                <a:effectLst/>
                <a:uLnTx/>
                <a:uFillTx/>
                <a:latin typeface="Calibri"/>
                <a:ea typeface="+mn-ea"/>
                <a:cs typeface="+mn-cs"/>
              </a:rPr>
              <a:t>Milestone 2:</a:t>
            </a:r>
            <a:r>
              <a:rPr kumimoji="0" lang="en-US" sz="1300" b="1" i="0" u="none" strike="noStrike" kern="1200" cap="none" spc="0" normalizeH="0" baseline="0" noProof="0" dirty="0">
                <a:ln>
                  <a:noFill/>
                </a:ln>
                <a:solidFill>
                  <a:srgbClr val="0E101A"/>
                </a:solidFill>
                <a:effectLst/>
                <a:uLnTx/>
                <a:uFillTx/>
                <a:latin typeface="Calibri"/>
                <a:ea typeface="+mn-ea"/>
                <a:cs typeface="+mn-cs"/>
              </a:rPr>
              <a:t> Reading at grade Level by 3rd Grade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F79646">
                    <a:lumMod val="75000"/>
                  </a:srgbClr>
                </a:solidFill>
                <a:effectLst/>
                <a:uLnTx/>
                <a:uFillTx/>
                <a:latin typeface="Calibri"/>
                <a:ea typeface="+mn-ea"/>
                <a:cs typeface="+mn-cs"/>
              </a:rPr>
              <a:t>Milestone 3:</a:t>
            </a:r>
            <a:r>
              <a:rPr kumimoji="0" lang="en-US" sz="1300" b="1" i="0" u="none" strike="noStrike" kern="1200" cap="none" spc="0" normalizeH="0" baseline="0" noProof="0" dirty="0">
                <a:ln>
                  <a:noFill/>
                </a:ln>
                <a:solidFill>
                  <a:srgbClr val="0E101A"/>
                </a:solidFill>
                <a:effectLst/>
                <a:uLnTx/>
                <a:uFillTx/>
                <a:latin typeface="Calibri"/>
                <a:ea typeface="+mn-ea"/>
                <a:cs typeface="+mn-cs"/>
              </a:rPr>
              <a:t> Graduating from High School Ready for College and Career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F79646">
                    <a:lumMod val="75000"/>
                  </a:srgbClr>
                </a:solidFill>
                <a:effectLst/>
                <a:uLnTx/>
                <a:uFillTx/>
                <a:latin typeface="Calibri"/>
                <a:ea typeface="+mn-ea"/>
                <a:cs typeface="+mn-cs"/>
              </a:rPr>
              <a:t>Milestone 4:</a:t>
            </a:r>
            <a:r>
              <a:rPr kumimoji="0" lang="en-US" sz="1300" b="1" i="0" u="none" strike="noStrike" kern="1200" cap="none" spc="0" normalizeH="0" baseline="0" noProof="0" dirty="0">
                <a:ln>
                  <a:noFill/>
                </a:ln>
                <a:solidFill>
                  <a:srgbClr val="0E101A"/>
                </a:solidFill>
                <a:effectLst/>
                <a:uLnTx/>
                <a:uFillTx/>
                <a:latin typeface="Calibri"/>
                <a:ea typeface="+mn-ea"/>
                <a:cs typeface="+mn-cs"/>
              </a:rPr>
              <a:t> Complete Post-Secondary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F79646">
                    <a:lumMod val="75000"/>
                  </a:srgbClr>
                </a:solidFill>
                <a:effectLst/>
                <a:uLnTx/>
                <a:uFillTx/>
                <a:latin typeface="Calibri"/>
                <a:ea typeface="+mn-ea"/>
                <a:cs typeface="+mn-cs"/>
              </a:rPr>
              <a:t>Milestone 5:</a:t>
            </a:r>
            <a:r>
              <a:rPr kumimoji="0" lang="en-US" sz="1300" b="1" i="0" u="none" strike="noStrike" kern="1200" cap="none" spc="0" normalizeH="0" baseline="0" noProof="0" dirty="0">
                <a:ln>
                  <a:noFill/>
                </a:ln>
                <a:solidFill>
                  <a:srgbClr val="0E101A"/>
                </a:solidFill>
                <a:effectLst/>
                <a:uLnTx/>
                <a:uFillTx/>
                <a:latin typeface="Calibri"/>
                <a:ea typeface="+mn-ea"/>
                <a:cs typeface="+mn-cs"/>
              </a:rPr>
              <a:t> Successfully Entering the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F79646">
                    <a:lumMod val="75000"/>
                  </a:srgbClr>
                </a:solidFill>
                <a:effectLst/>
                <a:uLnTx/>
                <a:uFillTx/>
                <a:latin typeface="Calibri"/>
                <a:ea typeface="+mn-ea"/>
                <a:cs typeface="+mn-cs"/>
              </a:rPr>
              <a:t>Milestone 6:</a:t>
            </a:r>
            <a:r>
              <a:rPr kumimoji="0" lang="en-US" sz="1300" b="1" i="0" u="none" strike="noStrike" kern="1200" cap="none" spc="0" normalizeH="0" baseline="0" noProof="0" dirty="0">
                <a:ln>
                  <a:noFill/>
                </a:ln>
                <a:solidFill>
                  <a:srgbClr val="0E101A"/>
                </a:solidFill>
                <a:effectLst/>
                <a:uLnTx/>
                <a:uFillTx/>
                <a:latin typeface="Calibri"/>
                <a:ea typeface="+mn-ea"/>
                <a:cs typeface="+mn-cs"/>
              </a:rPr>
              <a:t> Reducing Crime and Violence and Providing a Second Chance</a:t>
            </a:r>
          </a:p>
        </p:txBody>
      </p:sp>
    </p:spTree>
    <p:extLst>
      <p:ext uri="{BB962C8B-B14F-4D97-AF65-F5344CB8AC3E}">
        <p14:creationId xmlns:p14="http://schemas.microsoft.com/office/powerpoint/2010/main" val="37551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147167-989D-A8FA-8571-4FA2DECC6F94}"/>
              </a:ext>
            </a:extLst>
          </p:cNvPr>
          <p:cNvSpPr>
            <a:spLocks noGrp="1"/>
          </p:cNvSpPr>
          <p:nvPr>
            <p:ph type="body" sz="quarter" idx="13"/>
          </p:nvPr>
        </p:nvSpPr>
        <p:spPr/>
        <p:txBody>
          <a:bodyPr/>
          <a:lstStyle/>
          <a:p>
            <a:r>
              <a:rPr lang="en-US" sz="2400" dirty="0">
                <a:solidFill>
                  <a:srgbClr val="F37021"/>
                </a:solidFill>
              </a:rPr>
              <a:t>MBK MILESTONES</a:t>
            </a:r>
          </a:p>
          <a:p>
            <a:endParaRPr lang="en-US" dirty="0"/>
          </a:p>
        </p:txBody>
      </p:sp>
      <p:sp>
        <p:nvSpPr>
          <p:cNvPr id="8" name="TextBox 7">
            <a:extLst>
              <a:ext uri="{FF2B5EF4-FFF2-40B4-BE49-F238E27FC236}">
                <a16:creationId xmlns:a16="http://schemas.microsoft.com/office/drawing/2014/main" id="{C203F09C-B3FF-9E17-854C-23F12D7957AF}"/>
              </a:ext>
            </a:extLst>
          </p:cNvPr>
          <p:cNvSpPr txBox="1"/>
          <p:nvPr/>
        </p:nvSpPr>
        <p:spPr>
          <a:xfrm>
            <a:off x="568037" y="1420091"/>
            <a:ext cx="6754090" cy="275460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0E101A"/>
                </a:solidFill>
                <a:effectLst/>
                <a:uLnTx/>
                <a:uFillTx/>
                <a:latin typeface="Calibri"/>
                <a:ea typeface="+mn-ea"/>
                <a:cs typeface="+mn-cs"/>
              </a:rPr>
              <a:t>Consistent with the MBK Local Action plan, HHD supports several initiatives that are designed to provide students, their families and support systems with tools to increase the likely of success across the 6 MBK Milestones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E101A"/>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0E101A"/>
                </a:solidFill>
                <a:effectLst/>
                <a:uLnTx/>
                <a:uFillTx/>
                <a:latin typeface="Calibri"/>
                <a:ea typeface="+mn-ea"/>
                <a:cs typeface="+mn-cs"/>
              </a:rPr>
              <a:t>The Social Justice Learning Institute’s  Urban Scholars program is one of these initiatives</a:t>
            </a:r>
            <a:r>
              <a:rPr lang="en-US" sz="1600" dirty="0">
                <a:solidFill>
                  <a:srgbClr val="0E101A"/>
                </a:solidFill>
                <a:latin typeface="Calibri"/>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E101A"/>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E101A"/>
                </a:solidFill>
                <a:latin typeface="Calibri"/>
              </a:rPr>
              <a:t>This initiative supports the MBK cross cutting strategies to bolster in school efforts and drive community partnerships and addresses Milestone 3 which is graduating high school ready for college and career</a:t>
            </a:r>
            <a:endParaRPr kumimoji="0" lang="en-US" sz="1600"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srgbClr val="0E101A"/>
              </a:solidFill>
              <a:effectLst/>
              <a:uLnTx/>
              <a:uFillTx/>
              <a:latin typeface="Calibri"/>
              <a:ea typeface="+mn-ea"/>
              <a:cs typeface="+mn-cs"/>
            </a:endParaRPr>
          </a:p>
        </p:txBody>
      </p:sp>
    </p:spTree>
    <p:extLst>
      <p:ext uri="{BB962C8B-B14F-4D97-AF65-F5344CB8AC3E}">
        <p14:creationId xmlns:p14="http://schemas.microsoft.com/office/powerpoint/2010/main" val="62858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70158432"/>
              </p:ext>
            </p:extLst>
          </p:nvPr>
        </p:nvGraphicFramePr>
        <p:xfrm>
          <a:off x="457736" y="1200329"/>
          <a:ext cx="8228529" cy="3394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e134327\Desktop\HDHHS (Desktop)\0    Special Projects\0   My Brothers Keeper\Photos &amp; Logos\MBK Houston Movement Logo v3 (Better).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6744" y="336"/>
            <a:ext cx="838091" cy="8459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174048"/>
            <a:ext cx="8533289" cy="569140"/>
          </a:xfrm>
          <a:prstGeom prst="rect">
            <a:avLst/>
          </a:prstGeom>
        </p:spPr>
        <p:txBody>
          <a:bodyPr vert="horz" lIns="91348" tIns="45674" rIns="91348" bIns="45674" rtlCol="0" anchor="ctr">
            <a:noAutofit/>
          </a:bodyPr>
          <a:lstStyle>
            <a:lvl1pPr algn="l" defTabSz="456804" rtl="0" eaLnBrk="1" latinLnBrk="0" hangingPunct="1">
              <a:spcBef>
                <a:spcPct val="0"/>
              </a:spcBef>
              <a:buNone/>
              <a:defRPr sz="2800" kern="1200">
                <a:solidFill>
                  <a:schemeClr val="bg2"/>
                </a:solidFill>
                <a:latin typeface="Adobe Caslon Pro" pitchFamily="18" charset="0"/>
                <a:ea typeface="+mj-ea"/>
                <a:cs typeface="Adobe Caslon Pro" pitchFamily="18" charset="0"/>
              </a:defRPr>
            </a:lvl1pPr>
          </a:lstStyle>
          <a:p>
            <a:pPr defTabSz="171302">
              <a:spcBef>
                <a:spcPct val="20000"/>
              </a:spcBef>
            </a:pPr>
            <a:r>
              <a:rPr lang="en-US" b="1" dirty="0">
                <a:latin typeface="Open Sans"/>
                <a:cs typeface="Raleway Light"/>
              </a:rPr>
              <a:t>HHD Programs for Healthy Children</a:t>
            </a:r>
          </a:p>
        </p:txBody>
      </p:sp>
      <p:sp>
        <p:nvSpPr>
          <p:cNvPr id="2" name="Slide Number Placeholder 1"/>
          <p:cNvSpPr>
            <a:spLocks noGrp="1"/>
          </p:cNvSpPr>
          <p:nvPr>
            <p:ph type="sldNum" sz="quarter" idx="12"/>
          </p:nvPr>
        </p:nvSpPr>
        <p:spPr/>
        <p:txBody>
          <a:bodyPr/>
          <a:lstStyle/>
          <a:p>
            <a:pPr defTabSz="457223"/>
            <a:fld id="{2FED7A95-72C1-4F42-A697-A49F5101665E}" type="slidenum">
              <a:rPr lang="en-US">
                <a:solidFill>
                  <a:prstClr val="black">
                    <a:tint val="75000"/>
                  </a:prstClr>
                </a:solidFill>
                <a:latin typeface="Calibri"/>
              </a:rPr>
              <a:pPr defTabSz="457223"/>
              <a:t>12</a:t>
            </a:fld>
            <a:endParaRPr lang="en-US" dirty="0">
              <a:solidFill>
                <a:prstClr val="black">
                  <a:tint val="75000"/>
                </a:prstClr>
              </a:solidFill>
              <a:latin typeface="Calibri"/>
            </a:endParaRPr>
          </a:p>
        </p:txBody>
      </p:sp>
      <p:grpSp>
        <p:nvGrpSpPr>
          <p:cNvPr id="7" name="Group 6"/>
          <p:cNvGrpSpPr/>
          <p:nvPr/>
        </p:nvGrpSpPr>
        <p:grpSpPr>
          <a:xfrm>
            <a:off x="7728486" y="336"/>
            <a:ext cx="1369205" cy="845913"/>
            <a:chOff x="7728897" y="0"/>
            <a:chExt cx="1369383" cy="846023"/>
          </a:xfrm>
        </p:grpSpPr>
        <p:pic>
          <p:nvPicPr>
            <p:cNvPr id="8"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07680" y="0"/>
              <a:ext cx="990600" cy="84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e134327\Desktop\MBK Transparent Logo (Orange).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18956"/>
            <a:stretch/>
          </p:blipFill>
          <p:spPr bwMode="auto">
            <a:xfrm>
              <a:off x="7728897" y="84023"/>
              <a:ext cx="1369383" cy="76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126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147167-989D-A8FA-8571-4FA2DECC6F94}"/>
              </a:ext>
            </a:extLst>
          </p:cNvPr>
          <p:cNvSpPr>
            <a:spLocks noGrp="1"/>
          </p:cNvSpPr>
          <p:nvPr>
            <p:ph type="body" sz="quarter" idx="13"/>
          </p:nvPr>
        </p:nvSpPr>
        <p:spPr/>
        <p:txBody>
          <a:bodyPr/>
          <a:lstStyle/>
          <a:p>
            <a:r>
              <a:rPr lang="en-US" dirty="0"/>
              <a:t>HHD FUNDING STRATEGY THROUGH COLLABORATION</a:t>
            </a:r>
          </a:p>
        </p:txBody>
      </p:sp>
      <p:sp>
        <p:nvSpPr>
          <p:cNvPr id="3" name="Text Placeholder 2">
            <a:extLst>
              <a:ext uri="{FF2B5EF4-FFF2-40B4-BE49-F238E27FC236}">
                <a16:creationId xmlns:a16="http://schemas.microsoft.com/office/drawing/2014/main" id="{1028E15C-9AF5-BC39-27CC-B673EBAA61ED}"/>
              </a:ext>
            </a:extLst>
          </p:cNvPr>
          <p:cNvSpPr>
            <a:spLocks noGrp="1"/>
          </p:cNvSpPr>
          <p:nvPr>
            <p:ph type="body" sz="quarter" idx="14"/>
          </p:nvPr>
        </p:nvSpPr>
        <p:spPr/>
        <p:txBody>
          <a:bodyPr/>
          <a:lstStyle/>
          <a:p>
            <a:endParaRPr lang="en-US" dirty="0"/>
          </a:p>
        </p:txBody>
      </p:sp>
      <p:sp>
        <p:nvSpPr>
          <p:cNvPr id="8" name="TextBox 7">
            <a:extLst>
              <a:ext uri="{FF2B5EF4-FFF2-40B4-BE49-F238E27FC236}">
                <a16:creationId xmlns:a16="http://schemas.microsoft.com/office/drawing/2014/main" id="{C203F09C-B3FF-9E17-854C-23F12D7957AF}"/>
              </a:ext>
            </a:extLst>
          </p:cNvPr>
          <p:cNvSpPr txBox="1"/>
          <p:nvPr/>
        </p:nvSpPr>
        <p:spPr>
          <a:xfrm>
            <a:off x="470646" y="1062658"/>
            <a:ext cx="7315201" cy="378565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0E101A"/>
                </a:solidFill>
                <a:effectLst/>
                <a:uLnTx/>
                <a:uFillTx/>
                <a:latin typeface="Calibri"/>
                <a:ea typeface="+mn-ea"/>
                <a:cs typeface="+mn-cs"/>
              </a:rPr>
              <a:t>No budget allocations for MBK Houston and youth programming other than allocations from City Council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E101A"/>
                </a:solidFill>
                <a:latin typeface="Calibri"/>
              </a:rPr>
              <a:t>MBK Houston funded primarily with HHD 1115 waiver funds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0E101A"/>
                </a:solidFill>
                <a:effectLst/>
                <a:uLnTx/>
                <a:uFillTx/>
                <a:latin typeface="Calibri"/>
                <a:ea typeface="+mn-ea"/>
                <a:cs typeface="+mn-cs"/>
              </a:rPr>
              <a:t>HHD strategically partners with organizations with mutual goals and willing to share resources to support MBK Houston efforts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rgbClr val="0E101A"/>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E101A"/>
                </a:solidFill>
                <a:latin typeface="Calibri"/>
              </a:rPr>
              <a:t>The Social Justice Learning Institute provides a match for the funds that HHD contributes to the program. The initial match to start the program was $200K.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E101A"/>
              </a:solidFill>
              <a:latin typeface="Calibri"/>
            </a:endParaRPr>
          </a:p>
          <a:p>
            <a:pPr marL="285750" indent="-285750">
              <a:buFont typeface="Arial" panose="020B0604020202020204" pitchFamily="34" charset="0"/>
              <a:buChar char="•"/>
              <a:defRPr/>
            </a:pPr>
            <a:r>
              <a:rPr lang="en-US" sz="1600" dirty="0">
                <a:solidFill>
                  <a:srgbClr val="0E101A"/>
                </a:solidFill>
                <a:latin typeface="Calibri"/>
              </a:rPr>
              <a:t>Former Councilmember Karla Cisneros, donated $200K of her district council funds to expand the Urban Scholars program to schools in her district after learning of the program’s success rate with participating students.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rgbClr val="0E101A"/>
              </a:solidFill>
              <a:effectLst/>
              <a:uLnTx/>
              <a:uFillTx/>
              <a:latin typeface="Calibri"/>
              <a:ea typeface="+mn-ea"/>
              <a:cs typeface="+mn-cs"/>
            </a:endParaRPr>
          </a:p>
        </p:txBody>
      </p:sp>
    </p:spTree>
    <p:extLst>
      <p:ext uri="{BB962C8B-B14F-4D97-AF65-F5344CB8AC3E}">
        <p14:creationId xmlns:p14="http://schemas.microsoft.com/office/powerpoint/2010/main" val="174005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4880" y="71439"/>
            <a:ext cx="5771399" cy="548307"/>
          </a:xfrm>
        </p:spPr>
        <p:txBody>
          <a:bodyPr/>
          <a:lstStyle/>
          <a:p>
            <a:r>
              <a:rPr lang="en-US" dirty="0">
                <a:solidFill>
                  <a:schemeClr val="bg2"/>
                </a:solidFill>
              </a:rPr>
              <a:t>Social Justice Learning Institute (SJLI): Urban Scholars</a:t>
            </a:r>
          </a:p>
        </p:txBody>
      </p:sp>
      <p:sp>
        <p:nvSpPr>
          <p:cNvPr id="4" name="Slide Number Placeholder 3"/>
          <p:cNvSpPr>
            <a:spLocks noGrp="1"/>
          </p:cNvSpPr>
          <p:nvPr>
            <p:ph type="sldNum" sz="quarter" idx="4294967295"/>
          </p:nvPr>
        </p:nvSpPr>
        <p:spPr>
          <a:xfrm>
            <a:off x="8744598" y="267596"/>
            <a:ext cx="399402" cy="273808"/>
          </a:xfrm>
        </p:spPr>
        <p:txBody>
          <a:bodyPr/>
          <a:lstStyle/>
          <a:p>
            <a:fld id="{9DF686B8-C880-FF40-96DC-14FF2413C34E}" type="slidenum">
              <a:rPr lang="en-US" smtClean="0"/>
              <a:pPr/>
              <a:t>14</a:t>
            </a:fld>
            <a:endParaRPr lang="en-US"/>
          </a:p>
        </p:txBody>
      </p:sp>
      <p:sp>
        <p:nvSpPr>
          <p:cNvPr id="9" name="TextBox 8">
            <a:extLst>
              <a:ext uri="{FF2B5EF4-FFF2-40B4-BE49-F238E27FC236}">
                <a16:creationId xmlns:a16="http://schemas.microsoft.com/office/drawing/2014/main" id="{E88723A7-6EC5-48F5-850D-8EB25011A258}"/>
              </a:ext>
            </a:extLst>
          </p:cNvPr>
          <p:cNvSpPr txBox="1"/>
          <p:nvPr/>
        </p:nvSpPr>
        <p:spPr>
          <a:xfrm>
            <a:off x="114880" y="1103361"/>
            <a:ext cx="4741642" cy="1835118"/>
          </a:xfrm>
          <a:prstGeom prst="rect">
            <a:avLst/>
          </a:prstGeom>
          <a:noFill/>
        </p:spPr>
        <p:txBody>
          <a:bodyPr wrap="square" rtlCol="0">
            <a:spAutoFit/>
          </a:bodyPr>
          <a:lstStyle/>
          <a:p>
            <a:r>
              <a:rPr lang="en-US" sz="1650" b="1" dirty="0">
                <a:ea typeface="Calibri" panose="020F0502020204030204" pitchFamily="34" charset="0"/>
                <a:cs typeface="Times New Roman" panose="02020603050405020304" pitchFamily="18" charset="0"/>
              </a:rPr>
              <a:t>The </a:t>
            </a:r>
            <a:r>
              <a:rPr lang="en-US" sz="1650" b="1" dirty="0">
                <a:ea typeface="Times New Roman" panose="02020603050405020304" pitchFamily="18" charset="0"/>
                <a:cs typeface="Times New Roman" panose="02020603050405020304" pitchFamily="18" charset="0"/>
              </a:rPr>
              <a:t>SJLI-Urban Scholars program  engages youth with the goals of:</a:t>
            </a:r>
          </a:p>
          <a:p>
            <a:r>
              <a:rPr lang="en-US" sz="1500" dirty="0">
                <a:solidFill>
                  <a:srgbClr val="192632"/>
                </a:solidFill>
              </a:rPr>
              <a:t>Improving the education, health, and well being of youth and communities of color by empowering them to enact social change through research, training, and community mobilization.</a:t>
            </a:r>
          </a:p>
          <a:p>
            <a:endParaRPr lang="en-US" sz="1350" dirty="0"/>
          </a:p>
          <a:p>
            <a:endParaRPr lang="en-US" sz="675" dirty="0"/>
          </a:p>
        </p:txBody>
      </p:sp>
      <p:sp>
        <p:nvSpPr>
          <p:cNvPr id="7" name="TextBox 6">
            <a:extLst>
              <a:ext uri="{FF2B5EF4-FFF2-40B4-BE49-F238E27FC236}">
                <a16:creationId xmlns:a16="http://schemas.microsoft.com/office/drawing/2014/main" id="{DF575015-35B6-4F13-BD9D-12DA8E36B2F7}"/>
              </a:ext>
            </a:extLst>
          </p:cNvPr>
          <p:cNvSpPr txBox="1"/>
          <p:nvPr/>
        </p:nvSpPr>
        <p:spPr>
          <a:xfrm>
            <a:off x="4856522" y="925232"/>
            <a:ext cx="4172598" cy="4435060"/>
          </a:xfrm>
          <a:prstGeom prst="rect">
            <a:avLst/>
          </a:prstGeom>
          <a:noFill/>
        </p:spPr>
        <p:txBody>
          <a:bodyPr wrap="square" rtlCol="0">
            <a:spAutoFit/>
          </a:bodyPr>
          <a:lstStyle/>
          <a:p>
            <a:r>
              <a:rPr lang="en-US" sz="1650" b="1" dirty="0"/>
              <a:t>Program Outcomes for 2022-2023:</a:t>
            </a:r>
          </a:p>
          <a:p>
            <a:endParaRPr lang="en-US" sz="1350" i="1" dirty="0"/>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100% Graduation for all Urban Scholars seniors </a:t>
            </a:r>
            <a:r>
              <a:rPr lang="en-US" sz="1600" spc="-11" dirty="0">
                <a:ea typeface="Calibri" panose="020F0502020204030204" pitchFamily="34" charset="0"/>
                <a:cs typeface="Times New Roman" panose="02020603050405020304" pitchFamily="18" charset="0"/>
              </a:rPr>
              <a:t>and </a:t>
            </a:r>
            <a:r>
              <a:rPr lang="en-US" sz="1600" dirty="0">
                <a:ea typeface="Calibri" panose="020F0502020204030204" pitchFamily="34" charset="0"/>
                <a:cs typeface="Times New Roman" panose="02020603050405020304" pitchFamily="18" charset="0"/>
              </a:rPr>
              <a:t>successful post-secondary</a:t>
            </a:r>
            <a:r>
              <a:rPr lang="en-US" sz="1600" spc="-30"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transition.</a:t>
            </a:r>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90% Attendance average for Urban Scholars also throughout 2019-2020 and</a:t>
            </a:r>
            <a:r>
              <a:rPr lang="en-US" sz="1600" spc="-54"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2020-2021.</a:t>
            </a:r>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70%</a:t>
            </a:r>
            <a:r>
              <a:rPr lang="en-US" sz="1600" spc="-15" dirty="0">
                <a:ea typeface="Calibri" panose="020F0502020204030204" pitchFamily="34" charset="0"/>
                <a:cs typeface="Times New Roman" panose="02020603050405020304" pitchFamily="18" charset="0"/>
              </a:rPr>
              <a:t> average </a:t>
            </a:r>
            <a:r>
              <a:rPr lang="en-US" sz="1600" dirty="0">
                <a:ea typeface="Calibri" panose="020F0502020204030204" pitchFamily="34" charset="0"/>
                <a:cs typeface="Times New Roman" panose="02020603050405020304" pitchFamily="18" charset="0"/>
              </a:rPr>
              <a:t>passing</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rate</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for</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core</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courses</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across</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all</a:t>
            </a:r>
            <a:r>
              <a:rPr lang="en-US" sz="1600" spc="-15"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schools.</a:t>
            </a:r>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All students received wellness calls.</a:t>
            </a:r>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A 105% growth in Urban Scholars participants since 2018-2019.</a:t>
            </a:r>
          </a:p>
          <a:p>
            <a:pPr marL="557213" marR="49054" lvl="2" indent="-214313">
              <a:lnSpc>
                <a:spcPct val="113000"/>
              </a:lnSpc>
              <a:spcBef>
                <a:spcPts val="2"/>
              </a:spcBef>
              <a:spcAft>
                <a:spcPts val="3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100% increase in school site service staff.</a:t>
            </a:r>
          </a:p>
          <a:p>
            <a:endParaRPr lang="en-US" sz="1350" i="1" dirty="0"/>
          </a:p>
          <a:p>
            <a:endParaRPr lang="en-US" sz="675" dirty="0"/>
          </a:p>
        </p:txBody>
      </p:sp>
      <p:pic>
        <p:nvPicPr>
          <p:cNvPr id="3" name="Picture 2">
            <a:extLst>
              <a:ext uri="{FF2B5EF4-FFF2-40B4-BE49-F238E27FC236}">
                <a16:creationId xmlns:a16="http://schemas.microsoft.com/office/drawing/2014/main" id="{DD18C3E8-C6E0-DFA7-3A61-BB93B02C7BE8}"/>
              </a:ext>
            </a:extLst>
          </p:cNvPr>
          <p:cNvPicPr>
            <a:picLocks noChangeAspect="1"/>
          </p:cNvPicPr>
          <p:nvPr/>
        </p:nvPicPr>
        <p:blipFill>
          <a:blip r:embed="rId3"/>
          <a:stretch>
            <a:fillRect/>
          </a:stretch>
        </p:blipFill>
        <p:spPr>
          <a:xfrm>
            <a:off x="897944" y="2756674"/>
            <a:ext cx="2439811" cy="2293422"/>
          </a:xfrm>
          <a:prstGeom prst="rect">
            <a:avLst/>
          </a:prstGeom>
        </p:spPr>
      </p:pic>
    </p:spTree>
    <p:extLst>
      <p:ext uri="{BB962C8B-B14F-4D97-AF65-F5344CB8AC3E}">
        <p14:creationId xmlns:p14="http://schemas.microsoft.com/office/powerpoint/2010/main" val="54094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1" y="1229732"/>
            <a:ext cx="2184400" cy="392468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88919" y="20479"/>
            <a:ext cx="3654682" cy="750847"/>
          </a:xfrm>
          <a:prstGeom prst="rect">
            <a:avLst/>
          </a:prstGeom>
        </p:spPr>
        <p:txBody>
          <a:bodyPr vert="horz" wrap="square" lIns="0" tIns="12065" rIns="0" bIns="0" rtlCol="0" anchor="ctr">
            <a:spAutoFit/>
          </a:bodyPr>
          <a:lstStyle/>
          <a:p>
            <a:pPr marL="12700">
              <a:spcBef>
                <a:spcPts val="95"/>
              </a:spcBef>
            </a:pPr>
            <a:r>
              <a:rPr lang="en-US" sz="2400" spc="-10" dirty="0">
                <a:latin typeface="Arial"/>
                <a:cs typeface="Arial"/>
              </a:rPr>
              <a:t>URBAN SCHOLARS TIMELINE WITH HHD</a:t>
            </a:r>
            <a:endParaRPr sz="2400" spc="-10" dirty="0">
              <a:latin typeface="Arial"/>
              <a:cs typeface="Arial"/>
            </a:endParaRPr>
          </a:p>
        </p:txBody>
      </p:sp>
      <p:sp>
        <p:nvSpPr>
          <p:cNvPr id="4" name="object 4"/>
          <p:cNvSpPr txBox="1"/>
          <p:nvPr/>
        </p:nvSpPr>
        <p:spPr>
          <a:xfrm>
            <a:off x="2288919" y="940571"/>
            <a:ext cx="6380068" cy="3859390"/>
          </a:xfrm>
          <a:prstGeom prst="rect">
            <a:avLst/>
          </a:prstGeom>
        </p:spPr>
        <p:txBody>
          <a:bodyPr vert="horz" wrap="square" lIns="0" tIns="12065" rIns="0" bIns="0" rtlCol="0">
            <a:spAutoFit/>
          </a:bodyPr>
          <a:lstStyle/>
          <a:p>
            <a:pPr rtl="0" fontAlgn="base">
              <a:spcBef>
                <a:spcPts val="0"/>
              </a:spcBef>
              <a:spcAft>
                <a:spcPts val="0"/>
              </a:spcAft>
            </a:pPr>
            <a:r>
              <a:rPr lang="en-US" sz="1800" b="1" i="0" u="none" strike="noStrike" dirty="0">
                <a:solidFill>
                  <a:srgbClr val="333234"/>
                </a:solidFill>
                <a:effectLst/>
              </a:rPr>
              <a:t>Timeline:</a:t>
            </a:r>
          </a:p>
          <a:p>
            <a:pPr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2019 - 2020: The Urban Scholars program begins first full academic year. </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Attucks Middle School</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Clifton Middle School</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Sam Houston MSTC High School</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Phillis Wheatley High School</a:t>
            </a:r>
          </a:p>
          <a:p>
            <a:pPr rtl="0" fontAlgn="base">
              <a:spcBef>
                <a:spcPts val="0"/>
              </a:spcBef>
              <a:spcAft>
                <a:spcPts val="0"/>
              </a:spcAft>
            </a:pPr>
            <a:br>
              <a:rPr lang="en-US" b="0" dirty="0">
                <a:effectLst/>
              </a:rPr>
            </a:br>
            <a:r>
              <a:rPr lang="en-US" sz="1600" b="0" i="0" u="none" strike="noStrike" dirty="0">
                <a:solidFill>
                  <a:srgbClr val="333234"/>
                </a:solidFill>
                <a:effectLst/>
              </a:rPr>
              <a:t>2020-2021: First expansion school introduced</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Evan Worthing High School</a:t>
            </a:r>
          </a:p>
          <a:p>
            <a:pPr rtl="0" fontAlgn="base">
              <a:spcBef>
                <a:spcPts val="0"/>
              </a:spcBef>
              <a:spcAft>
                <a:spcPts val="0"/>
              </a:spcAft>
            </a:pPr>
            <a:br>
              <a:rPr lang="en-US" b="0" dirty="0">
                <a:effectLst/>
              </a:rPr>
            </a:br>
            <a:r>
              <a:rPr lang="en-US" sz="1600" b="0" i="0" u="none" strike="noStrike" dirty="0">
                <a:solidFill>
                  <a:srgbClr val="333234"/>
                </a:solidFill>
                <a:effectLst/>
              </a:rPr>
              <a:t>2023-2024: District H expansion schools begin</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Marshall Middle School</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333234"/>
                </a:solidFill>
                <a:effectLst/>
              </a:rPr>
              <a:t>Booker T. Washington High School</a:t>
            </a:r>
          </a:p>
          <a:p>
            <a:pPr rtl="0" fontAlgn="base">
              <a:spcBef>
                <a:spcPts val="0"/>
              </a:spcBef>
              <a:spcAft>
                <a:spcPts val="0"/>
              </a:spcAft>
            </a:pPr>
            <a:endParaRPr lang="en-US" dirty="0">
              <a:solidFill>
                <a:srgbClr val="333234"/>
              </a:solidFill>
              <a:latin typeface="Lato" panose="020F0502020204030203" pitchFamily="34" charset="0"/>
            </a:endParaRPr>
          </a:p>
          <a:p>
            <a:pPr rtl="0" fontAlgn="base">
              <a:spcBef>
                <a:spcPts val="0"/>
              </a:spcBef>
              <a:spcAft>
                <a:spcPts val="0"/>
              </a:spcAft>
            </a:pPr>
            <a:endParaRPr lang="en-US" sz="1800" b="0" i="0" u="none" strike="noStrike" dirty="0">
              <a:solidFill>
                <a:srgbClr val="333234"/>
              </a:solidFill>
              <a:effectLst/>
              <a:latin typeface="Lato" panose="020F0502020204030203" pitchFamily="34" charset="0"/>
            </a:endParaRPr>
          </a:p>
        </p:txBody>
      </p:sp>
      <p:sp>
        <p:nvSpPr>
          <p:cNvPr id="5" name="object 5"/>
          <p:cNvSpPr/>
          <p:nvPr/>
        </p:nvSpPr>
        <p:spPr>
          <a:xfrm>
            <a:off x="199644" y="3445764"/>
            <a:ext cx="2269236" cy="11704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1"/>
            <a:ext cx="2184400" cy="5131238"/>
          </a:xfrm>
          <a:prstGeom prst="rect">
            <a:avLst/>
          </a:prstGeom>
          <a:blipFill>
            <a:blip r:embed="rId5"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6C5AE799-D0E9-4E2A-BD6C-204B4C5C98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9966" y="4437495"/>
            <a:ext cx="914400" cy="648070"/>
          </a:xfrm>
          <a:prstGeom prst="rect">
            <a:avLst/>
          </a:prstGeom>
          <a:noFill/>
        </p:spPr>
      </p:pic>
      <p:pic>
        <p:nvPicPr>
          <p:cNvPr id="1026" name="Picture 2">
            <a:extLst>
              <a:ext uri="{FF2B5EF4-FFF2-40B4-BE49-F238E27FC236}">
                <a16:creationId xmlns:a16="http://schemas.microsoft.com/office/drawing/2014/main" id="{E1F2A225-C25A-C0E7-93AC-D4F49F4DD2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2350" y="4325419"/>
            <a:ext cx="1051489" cy="785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60488A-8D35-9119-BF9C-E59611FC3B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3544" y="4325419"/>
            <a:ext cx="808711" cy="76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9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1" y="1229732"/>
            <a:ext cx="2184400" cy="392468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88919" y="20479"/>
            <a:ext cx="3654682" cy="750847"/>
          </a:xfrm>
          <a:prstGeom prst="rect">
            <a:avLst/>
          </a:prstGeom>
        </p:spPr>
        <p:txBody>
          <a:bodyPr vert="horz" wrap="square" lIns="0" tIns="12065" rIns="0" bIns="0" rtlCol="0" anchor="ctr">
            <a:spAutoFit/>
          </a:bodyPr>
          <a:lstStyle/>
          <a:p>
            <a:pPr marL="12700">
              <a:spcBef>
                <a:spcPts val="95"/>
              </a:spcBef>
            </a:pPr>
            <a:r>
              <a:rPr lang="en-US" sz="2400" spc="-10" dirty="0">
                <a:latin typeface="Arial"/>
                <a:cs typeface="Arial"/>
              </a:rPr>
              <a:t>URBAN SCHOLAR SCHOOLS</a:t>
            </a:r>
            <a:endParaRPr sz="2400" spc="-10" dirty="0">
              <a:latin typeface="Arial"/>
              <a:cs typeface="Arial"/>
            </a:endParaRPr>
          </a:p>
        </p:txBody>
      </p:sp>
      <p:sp>
        <p:nvSpPr>
          <p:cNvPr id="4" name="object 4"/>
          <p:cNvSpPr txBox="1"/>
          <p:nvPr/>
        </p:nvSpPr>
        <p:spPr>
          <a:xfrm>
            <a:off x="2288919" y="940571"/>
            <a:ext cx="6380068" cy="3336170"/>
          </a:xfrm>
          <a:prstGeom prst="rect">
            <a:avLst/>
          </a:prstGeom>
        </p:spPr>
        <p:txBody>
          <a:bodyPr vert="horz" wrap="square" lIns="0" tIns="12065" rIns="0" bIns="0" rtlCol="0">
            <a:spAutoFit/>
          </a:bodyPr>
          <a:lstStyle/>
          <a:p>
            <a:pPr rtl="0" fontAlgn="base">
              <a:spcBef>
                <a:spcPts val="0"/>
              </a:spcBef>
              <a:spcAft>
                <a:spcPts val="0"/>
              </a:spcAft>
            </a:pPr>
            <a:r>
              <a:rPr lang="en-US" i="1" dirty="0">
                <a:solidFill>
                  <a:srgbClr val="333234"/>
                </a:solidFill>
              </a:rPr>
              <a:t>CURRENT SCHOOLS</a:t>
            </a:r>
          </a:p>
          <a:p>
            <a:pPr rtl="0" fontAlgn="base">
              <a:spcBef>
                <a:spcPts val="0"/>
              </a:spcBef>
              <a:spcAft>
                <a:spcPts val="0"/>
              </a:spcAft>
            </a:pPr>
            <a:endParaRPr lang="en-US" dirty="0">
              <a:solidFill>
                <a:srgbClr val="333234"/>
              </a:solidFill>
            </a:endParaRPr>
          </a:p>
          <a:p>
            <a:pPr rtl="0" fontAlgn="base">
              <a:spcBef>
                <a:spcPts val="0"/>
              </a:spcBef>
              <a:spcAft>
                <a:spcPts val="0"/>
              </a:spcAft>
              <a:buFont typeface="Arial" panose="020B0604020202020204" pitchFamily="34" charset="0"/>
              <a:buChar char="•"/>
            </a:pPr>
            <a:r>
              <a:rPr lang="en-US" sz="1800" b="0" i="0" u="none" strike="noStrike" dirty="0">
                <a:solidFill>
                  <a:srgbClr val="333234"/>
                </a:solidFill>
                <a:effectLst/>
              </a:rPr>
              <a:t>Attucks MS</a:t>
            </a:r>
          </a:p>
          <a:p>
            <a:pPr rtl="0" fontAlgn="base">
              <a:spcBef>
                <a:spcPts val="0"/>
              </a:spcBef>
              <a:spcAft>
                <a:spcPts val="0"/>
              </a:spcAft>
              <a:buFont typeface="Arial" panose="020B0604020202020204" pitchFamily="34" charset="0"/>
              <a:buChar char="•"/>
            </a:pPr>
            <a:r>
              <a:rPr lang="en-US" sz="1800" b="0" i="0" u="none" strike="noStrike" dirty="0">
                <a:solidFill>
                  <a:srgbClr val="333234"/>
                </a:solidFill>
                <a:effectLst/>
              </a:rPr>
              <a:t>Booker T Washington HS</a:t>
            </a:r>
          </a:p>
          <a:p>
            <a:pPr rtl="0" fontAlgn="base">
              <a:spcBef>
                <a:spcPts val="0"/>
              </a:spcBef>
              <a:spcAft>
                <a:spcPts val="0"/>
              </a:spcAft>
              <a:buFont typeface="Arial" panose="020B0604020202020204" pitchFamily="34" charset="0"/>
              <a:buChar char="•"/>
            </a:pPr>
            <a:r>
              <a:rPr lang="en-US" sz="1800" b="0" i="0" u="none" strike="noStrike" dirty="0">
                <a:solidFill>
                  <a:srgbClr val="333234"/>
                </a:solidFill>
                <a:effectLst/>
              </a:rPr>
              <a:t>Clifton MS</a:t>
            </a:r>
          </a:p>
          <a:p>
            <a:pPr rtl="0" fontAlgn="base">
              <a:spcBef>
                <a:spcPts val="0"/>
              </a:spcBef>
              <a:spcAft>
                <a:spcPts val="0"/>
              </a:spcAft>
              <a:buFont typeface="Arial" panose="020B0604020202020204" pitchFamily="34" charset="0"/>
              <a:buChar char="•"/>
            </a:pPr>
            <a:r>
              <a:rPr lang="en-US" sz="1800" b="0" i="0" u="none" strike="noStrike" dirty="0">
                <a:solidFill>
                  <a:srgbClr val="333234"/>
                </a:solidFill>
                <a:effectLst/>
              </a:rPr>
              <a:t>Marshall MS</a:t>
            </a:r>
          </a:p>
          <a:p>
            <a:pPr rtl="0" fontAlgn="base">
              <a:spcBef>
                <a:spcPts val="0"/>
              </a:spcBef>
              <a:spcAft>
                <a:spcPts val="0"/>
              </a:spcAft>
              <a:buFont typeface="Arial" panose="020B0604020202020204" pitchFamily="34" charset="0"/>
              <a:buChar char="•"/>
            </a:pPr>
            <a:r>
              <a:rPr lang="en-US" sz="1800" b="0" i="0" u="none" strike="noStrike" dirty="0">
                <a:solidFill>
                  <a:srgbClr val="333234"/>
                </a:solidFill>
                <a:effectLst/>
              </a:rPr>
              <a:t>Sam Houston HS</a:t>
            </a:r>
          </a:p>
          <a:p>
            <a:pPr rtl="0" fontAlgn="base">
              <a:spcBef>
                <a:spcPts val="0"/>
              </a:spcBef>
              <a:spcAft>
                <a:spcPts val="0"/>
              </a:spcAft>
              <a:buFont typeface="Arial" panose="020B0604020202020204" pitchFamily="34" charset="0"/>
              <a:buChar char="•"/>
            </a:pPr>
            <a:r>
              <a:rPr lang="en-US" sz="1800" b="0" i="0" u="none" strike="noStrike" dirty="0">
                <a:solidFill>
                  <a:srgbClr val="333234"/>
                </a:solidFill>
                <a:effectLst/>
              </a:rPr>
              <a:t>Wheatley HS</a:t>
            </a:r>
          </a:p>
          <a:p>
            <a:pPr rtl="0" fontAlgn="base">
              <a:spcBef>
                <a:spcPts val="0"/>
              </a:spcBef>
              <a:spcAft>
                <a:spcPts val="0"/>
              </a:spcAft>
              <a:buFont typeface="Arial" panose="020B0604020202020204" pitchFamily="34" charset="0"/>
              <a:buChar char="•"/>
            </a:pPr>
            <a:r>
              <a:rPr lang="en-US" sz="1800" b="0" i="0" u="none" strike="noStrike" dirty="0">
                <a:solidFill>
                  <a:srgbClr val="333234"/>
                </a:solidFill>
                <a:effectLst/>
              </a:rPr>
              <a:t>Worthing HS</a:t>
            </a:r>
          </a:p>
          <a:p>
            <a:pPr rtl="0" fontAlgn="base">
              <a:spcBef>
                <a:spcPts val="0"/>
              </a:spcBef>
              <a:spcAft>
                <a:spcPts val="0"/>
              </a:spcAft>
            </a:pPr>
            <a:endParaRPr lang="en-US" dirty="0">
              <a:solidFill>
                <a:srgbClr val="333234"/>
              </a:solidFill>
              <a:latin typeface="Lato" panose="020F0502020204030203" pitchFamily="34" charset="0"/>
            </a:endParaRPr>
          </a:p>
          <a:p>
            <a:pPr rtl="0" fontAlgn="base">
              <a:spcBef>
                <a:spcPts val="0"/>
              </a:spcBef>
              <a:spcAft>
                <a:spcPts val="0"/>
              </a:spcAft>
            </a:pPr>
            <a:endParaRPr lang="en-US" dirty="0">
              <a:solidFill>
                <a:srgbClr val="333234"/>
              </a:solidFill>
              <a:latin typeface="Lato" panose="020F0502020204030203" pitchFamily="34" charset="0"/>
            </a:endParaRPr>
          </a:p>
          <a:p>
            <a:pPr rtl="0" fontAlgn="base">
              <a:spcBef>
                <a:spcPts val="0"/>
              </a:spcBef>
              <a:spcAft>
                <a:spcPts val="0"/>
              </a:spcAft>
            </a:pPr>
            <a:endParaRPr lang="en-US" sz="1800" b="0" i="0" u="none" strike="noStrike" dirty="0">
              <a:solidFill>
                <a:srgbClr val="333234"/>
              </a:solidFill>
              <a:effectLst/>
              <a:latin typeface="Lato" panose="020F0502020204030203" pitchFamily="34" charset="0"/>
            </a:endParaRPr>
          </a:p>
        </p:txBody>
      </p:sp>
      <p:sp>
        <p:nvSpPr>
          <p:cNvPr id="5" name="object 5"/>
          <p:cNvSpPr/>
          <p:nvPr/>
        </p:nvSpPr>
        <p:spPr>
          <a:xfrm>
            <a:off x="199644" y="3445764"/>
            <a:ext cx="2269236" cy="11704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1"/>
            <a:ext cx="2184400" cy="5131238"/>
          </a:xfrm>
          <a:prstGeom prst="rect">
            <a:avLst/>
          </a:prstGeom>
          <a:blipFill>
            <a:blip r:embed="rId5"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6C5AE799-D0E9-4E2A-BD6C-204B4C5C98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9966" y="4437495"/>
            <a:ext cx="914400" cy="648070"/>
          </a:xfrm>
          <a:prstGeom prst="rect">
            <a:avLst/>
          </a:prstGeom>
          <a:noFill/>
        </p:spPr>
      </p:pic>
      <p:pic>
        <p:nvPicPr>
          <p:cNvPr id="1026" name="Picture 2">
            <a:extLst>
              <a:ext uri="{FF2B5EF4-FFF2-40B4-BE49-F238E27FC236}">
                <a16:creationId xmlns:a16="http://schemas.microsoft.com/office/drawing/2014/main" id="{E1F2A225-C25A-C0E7-93AC-D4F49F4DD2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2350" y="4325419"/>
            <a:ext cx="1051489" cy="785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60488A-8D35-9119-BF9C-E59611FC3B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3544" y="4325419"/>
            <a:ext cx="808711" cy="7601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0A1755C-22D8-1DDC-1FE0-429B721182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1213" y="940571"/>
            <a:ext cx="3542457" cy="329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745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1" y="1229731"/>
            <a:ext cx="2184400" cy="3924682"/>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06642" y="139020"/>
            <a:ext cx="4255203" cy="627736"/>
          </a:xfrm>
          <a:prstGeom prst="rect">
            <a:avLst/>
          </a:prstGeom>
        </p:spPr>
        <p:txBody>
          <a:bodyPr vert="horz" wrap="square" lIns="0" tIns="12065" rIns="0" bIns="0" rtlCol="0" anchor="t">
            <a:spAutoFit/>
          </a:bodyPr>
          <a:lstStyle/>
          <a:p>
            <a:pPr marL="12700">
              <a:spcBef>
                <a:spcPts val="95"/>
              </a:spcBef>
            </a:pPr>
            <a:r>
              <a:rPr lang="en-US" sz="2000" spc="-60" dirty="0">
                <a:solidFill>
                  <a:schemeClr val="bg1"/>
                </a:solidFill>
                <a:latin typeface="Myriad Pro"/>
                <a:cs typeface="Arial"/>
              </a:rPr>
              <a:t>Social Justice Learning Institute Outcomes 2019 - 2024</a:t>
            </a:r>
            <a:endParaRPr sz="2000" b="1" spc="-10" dirty="0">
              <a:solidFill>
                <a:schemeClr val="bg1"/>
              </a:solidFill>
              <a:latin typeface="Myriad Pro"/>
              <a:cs typeface="Arial"/>
            </a:endParaRPr>
          </a:p>
        </p:txBody>
      </p:sp>
      <p:sp>
        <p:nvSpPr>
          <p:cNvPr id="5" name="object 5"/>
          <p:cNvSpPr/>
          <p:nvPr/>
        </p:nvSpPr>
        <p:spPr>
          <a:xfrm>
            <a:off x="199644" y="3445764"/>
            <a:ext cx="2269236" cy="11704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2184400" cy="5131238"/>
          </a:xfrm>
          <a:prstGeom prst="rect">
            <a:avLst/>
          </a:prstGeom>
          <a:blipFill>
            <a:blip r:embed="rId5" cstate="print"/>
            <a:stretch>
              <a:fillRect/>
            </a:stretch>
          </a:blipFill>
        </p:spPr>
        <p:txBody>
          <a:bodyPr wrap="square" lIns="0" tIns="0" rIns="0" bIns="0" rtlCol="0"/>
          <a:lstStyle/>
          <a:p>
            <a:endParaRPr/>
          </a:p>
        </p:txBody>
      </p:sp>
      <p:sp>
        <p:nvSpPr>
          <p:cNvPr id="18" name="TextBox 17">
            <a:extLst>
              <a:ext uri="{FF2B5EF4-FFF2-40B4-BE49-F238E27FC236}">
                <a16:creationId xmlns:a16="http://schemas.microsoft.com/office/drawing/2014/main" id="{68D53E55-ABCD-BA6D-71DB-C9AFD1407ADC}"/>
              </a:ext>
            </a:extLst>
          </p:cNvPr>
          <p:cNvSpPr txBox="1"/>
          <p:nvPr/>
        </p:nvSpPr>
        <p:spPr>
          <a:xfrm>
            <a:off x="2915950" y="4253776"/>
            <a:ext cx="18378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900" dirty="0">
              <a:cs typeface="Calibri"/>
            </a:endParaRPr>
          </a:p>
          <a:p>
            <a:endParaRPr lang="en-US" sz="900" dirty="0">
              <a:cs typeface="Calibri"/>
            </a:endParaRPr>
          </a:p>
          <a:p>
            <a:endParaRPr lang="en-US" sz="900" dirty="0">
              <a:cs typeface="Calibri"/>
            </a:endParaRPr>
          </a:p>
        </p:txBody>
      </p:sp>
      <p:sp>
        <p:nvSpPr>
          <p:cNvPr id="19" name="TextBox 18">
            <a:extLst>
              <a:ext uri="{FF2B5EF4-FFF2-40B4-BE49-F238E27FC236}">
                <a16:creationId xmlns:a16="http://schemas.microsoft.com/office/drawing/2014/main" id="{E532E492-505C-037A-637B-2D569CE8398D}"/>
              </a:ext>
            </a:extLst>
          </p:cNvPr>
          <p:cNvSpPr txBox="1"/>
          <p:nvPr/>
        </p:nvSpPr>
        <p:spPr>
          <a:xfrm>
            <a:off x="6305983" y="1844384"/>
            <a:ext cx="18378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endParaRPr lang="en-US" sz="900" dirty="0">
              <a:cs typeface="Calibri"/>
            </a:endParaRPr>
          </a:p>
          <a:p>
            <a:endParaRPr lang="en-US" sz="900" dirty="0">
              <a:cs typeface="Calibri"/>
            </a:endParaRPr>
          </a:p>
          <a:p>
            <a:endParaRPr lang="en-US" sz="900" dirty="0">
              <a:cs typeface="Calibri"/>
            </a:endParaRPr>
          </a:p>
        </p:txBody>
      </p:sp>
      <p:sp>
        <p:nvSpPr>
          <p:cNvPr id="22" name="TextBox 21">
            <a:extLst>
              <a:ext uri="{FF2B5EF4-FFF2-40B4-BE49-F238E27FC236}">
                <a16:creationId xmlns:a16="http://schemas.microsoft.com/office/drawing/2014/main" id="{B29C1BE1-6BDB-7EB7-03FD-66022442067A}"/>
              </a:ext>
            </a:extLst>
          </p:cNvPr>
          <p:cNvSpPr txBox="1"/>
          <p:nvPr/>
        </p:nvSpPr>
        <p:spPr>
          <a:xfrm>
            <a:off x="4610075" y="3518314"/>
            <a:ext cx="138328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900" dirty="0">
              <a:cs typeface="Calibri"/>
            </a:endParaRPr>
          </a:p>
          <a:p>
            <a:endParaRPr lang="en-US" sz="900" dirty="0">
              <a:cs typeface="Calibri"/>
            </a:endParaRPr>
          </a:p>
          <a:p>
            <a:endParaRPr lang="en-US" sz="900" dirty="0">
              <a:cs typeface="Calibri"/>
            </a:endParaRPr>
          </a:p>
        </p:txBody>
      </p:sp>
      <p:pic>
        <p:nvPicPr>
          <p:cNvPr id="11" name="Picture 10">
            <a:extLst>
              <a:ext uri="{FF2B5EF4-FFF2-40B4-BE49-F238E27FC236}">
                <a16:creationId xmlns:a16="http://schemas.microsoft.com/office/drawing/2014/main" id="{50D26615-C727-99D6-D998-EF5A66C7EF6D}"/>
              </a:ext>
            </a:extLst>
          </p:cNvPr>
          <p:cNvPicPr>
            <a:picLocks noChangeAspect="1"/>
          </p:cNvPicPr>
          <p:nvPr/>
        </p:nvPicPr>
        <p:blipFill>
          <a:blip r:embed="rId6"/>
          <a:stretch>
            <a:fillRect/>
          </a:stretch>
        </p:blipFill>
        <p:spPr>
          <a:xfrm>
            <a:off x="358877" y="3999463"/>
            <a:ext cx="1274358" cy="874254"/>
          </a:xfrm>
          <a:prstGeom prst="rect">
            <a:avLst/>
          </a:prstGeom>
        </p:spPr>
      </p:pic>
      <p:pic>
        <p:nvPicPr>
          <p:cNvPr id="26" name="Picture 25">
            <a:extLst>
              <a:ext uri="{FF2B5EF4-FFF2-40B4-BE49-F238E27FC236}">
                <a16:creationId xmlns:a16="http://schemas.microsoft.com/office/drawing/2014/main" id="{D573F0A1-238C-6681-CC8F-C915F849CC86}"/>
              </a:ext>
            </a:extLst>
          </p:cNvPr>
          <p:cNvPicPr>
            <a:picLocks noChangeAspect="1"/>
          </p:cNvPicPr>
          <p:nvPr/>
        </p:nvPicPr>
        <p:blipFill>
          <a:blip r:embed="rId7"/>
          <a:stretch>
            <a:fillRect/>
          </a:stretch>
        </p:blipFill>
        <p:spPr>
          <a:xfrm>
            <a:off x="2325925" y="994387"/>
            <a:ext cx="6734948" cy="3879329"/>
          </a:xfrm>
          <a:prstGeom prst="rect">
            <a:avLst/>
          </a:prstGeom>
        </p:spPr>
      </p:pic>
    </p:spTree>
    <p:extLst>
      <p:ext uri="{BB962C8B-B14F-4D97-AF65-F5344CB8AC3E}">
        <p14:creationId xmlns:p14="http://schemas.microsoft.com/office/powerpoint/2010/main" val="367392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11CE-18FF-A98F-50A2-EBCA8B35F61C}"/>
              </a:ext>
            </a:extLst>
          </p:cNvPr>
          <p:cNvSpPr>
            <a:spLocks noGrp="1"/>
          </p:cNvSpPr>
          <p:nvPr>
            <p:ph type="title"/>
          </p:nvPr>
        </p:nvSpPr>
        <p:spPr>
          <a:xfrm>
            <a:off x="0" y="52108"/>
            <a:ext cx="8229600" cy="857250"/>
          </a:xfrm>
        </p:spPr>
        <p:txBody>
          <a:bodyPr/>
          <a:lstStyle/>
          <a:p>
            <a:r>
              <a:rPr lang="en-US" dirty="0"/>
              <a:t>Amendment Request</a:t>
            </a:r>
          </a:p>
        </p:txBody>
      </p:sp>
      <p:sp>
        <p:nvSpPr>
          <p:cNvPr id="3" name="Content Placeholder 2">
            <a:extLst>
              <a:ext uri="{FF2B5EF4-FFF2-40B4-BE49-F238E27FC236}">
                <a16:creationId xmlns:a16="http://schemas.microsoft.com/office/drawing/2014/main" id="{C0AF7286-0551-4D84-F61D-3F910E1EBF98}"/>
              </a:ext>
            </a:extLst>
          </p:cNvPr>
          <p:cNvSpPr>
            <a:spLocks noGrp="1"/>
          </p:cNvSpPr>
          <p:nvPr>
            <p:ph idx="1"/>
          </p:nvPr>
        </p:nvSpPr>
        <p:spPr>
          <a:xfrm>
            <a:off x="457200" y="1045772"/>
            <a:ext cx="8229600" cy="3394472"/>
          </a:xfrm>
        </p:spPr>
        <p:txBody>
          <a:bodyPr>
            <a:normAutofit lnSpcReduction="10000"/>
          </a:bodyPr>
          <a:lstStyle/>
          <a:p>
            <a:endParaRPr lang="en-US" sz="1800" dirty="0">
              <a:effectLst/>
              <a:latin typeface="Calibri" panose="020F0502020204030204" pitchFamily="34" charset="0"/>
              <a:ea typeface="Calibri" panose="020F0502020204030204" pitchFamily="34" charset="0"/>
            </a:endParaRPr>
          </a:p>
          <a:p>
            <a:r>
              <a:rPr lang="en-US" sz="1800" dirty="0">
                <a:solidFill>
                  <a:schemeClr val="tx1"/>
                </a:solidFill>
                <a:latin typeface="+mn-lt"/>
                <a:cs typeface="72 Condensed" panose="020B0506030000000003" pitchFamily="34" charset="0"/>
              </a:rPr>
              <a:t>The Amendment for additional time and spending authority was submitted to:</a:t>
            </a:r>
          </a:p>
          <a:p>
            <a:endParaRPr lang="en-US" sz="1800" dirty="0">
              <a:solidFill>
                <a:schemeClr val="tx1"/>
              </a:solidFill>
              <a:latin typeface="+mn-lt"/>
              <a:cs typeface="72 Condensed" panose="020B0506030000000003" pitchFamily="34" charset="0"/>
            </a:endParaRPr>
          </a:p>
          <a:p>
            <a:pPr marL="285750" indent="-285750">
              <a:buFont typeface="Arial" panose="020B0604020202020204" pitchFamily="34" charset="0"/>
              <a:buChar char="•"/>
            </a:pPr>
            <a:r>
              <a:rPr lang="en-US" sz="1800" dirty="0">
                <a:solidFill>
                  <a:schemeClr val="tx1"/>
                </a:solidFill>
                <a:latin typeface="+mn-lt"/>
                <a:cs typeface="72 Condensed" panose="020B0506030000000003" pitchFamily="34" charset="0"/>
              </a:rPr>
              <a:t>Add additional funding, which was provided by the reallocation of Council district dollars of $200,000, to the existing contract</a:t>
            </a:r>
          </a:p>
          <a:p>
            <a:pPr marL="285750" indent="-285750">
              <a:buFont typeface="Arial" panose="020B0604020202020204" pitchFamily="34" charset="0"/>
              <a:buChar char="•"/>
            </a:pPr>
            <a:endParaRPr lang="en-US" sz="1800" dirty="0">
              <a:solidFill>
                <a:schemeClr val="tx1"/>
              </a:solidFill>
              <a:latin typeface="+mn-lt"/>
              <a:cs typeface="72 Condensed" panose="020B0506030000000003" pitchFamily="34" charset="0"/>
            </a:endParaRPr>
          </a:p>
          <a:p>
            <a:pPr marL="285750" indent="-285750">
              <a:buFont typeface="Arial" panose="020B0604020202020204" pitchFamily="34" charset="0"/>
              <a:buChar char="•"/>
            </a:pPr>
            <a:r>
              <a:rPr lang="en-US" sz="1800" dirty="0">
                <a:solidFill>
                  <a:schemeClr val="tx1"/>
                </a:solidFill>
                <a:latin typeface="+mn-lt"/>
                <a:cs typeface="72 Condensed" panose="020B0506030000000003" pitchFamily="34" charset="0"/>
              </a:rPr>
              <a:t>Extend the performance period for the contract to include an additional school year through June 30, 2025</a:t>
            </a:r>
          </a:p>
          <a:p>
            <a:pPr marL="285750" indent="-285750">
              <a:buFont typeface="Arial" panose="020B0604020202020204" pitchFamily="34" charset="0"/>
              <a:buChar char="•"/>
            </a:pPr>
            <a:endParaRPr lang="en-US" sz="1800" dirty="0">
              <a:solidFill>
                <a:schemeClr val="tx1"/>
              </a:solidFill>
              <a:latin typeface="+mn-lt"/>
              <a:cs typeface="72 Condensed" panose="020B0506030000000003" pitchFamily="34" charset="0"/>
            </a:endParaRPr>
          </a:p>
          <a:p>
            <a:pPr marL="285750" indent="-285750">
              <a:buFont typeface="Arial" panose="020B0604020202020204" pitchFamily="34" charset="0"/>
              <a:buChar char="•"/>
            </a:pPr>
            <a:r>
              <a:rPr lang="en-US" sz="1800" dirty="0">
                <a:solidFill>
                  <a:schemeClr val="tx1"/>
                </a:solidFill>
                <a:latin typeface="+mn-lt"/>
                <a:cs typeface="72 Condensed" panose="020B0506030000000003" pitchFamily="34" charset="0"/>
              </a:rPr>
              <a:t>Change the project scope to add the 3 new school locations made possible with the district dollars</a:t>
            </a:r>
          </a:p>
          <a:p>
            <a:endParaRPr lang="en-US" dirty="0"/>
          </a:p>
        </p:txBody>
      </p:sp>
      <p:pic>
        <p:nvPicPr>
          <p:cNvPr id="4" name="Picture 3">
            <a:extLst>
              <a:ext uri="{FF2B5EF4-FFF2-40B4-BE49-F238E27FC236}">
                <a16:creationId xmlns:a16="http://schemas.microsoft.com/office/drawing/2014/main" id="{F0A9020A-F8AD-7E52-6253-49222466981E}"/>
              </a:ext>
            </a:extLst>
          </p:cNvPr>
          <p:cNvPicPr>
            <a:picLocks noChangeAspect="1"/>
          </p:cNvPicPr>
          <p:nvPr/>
        </p:nvPicPr>
        <p:blipFill>
          <a:blip r:embed="rId3"/>
          <a:stretch>
            <a:fillRect/>
          </a:stretch>
        </p:blipFill>
        <p:spPr>
          <a:xfrm>
            <a:off x="7641621" y="4096767"/>
            <a:ext cx="1274358" cy="874254"/>
          </a:xfrm>
          <a:prstGeom prst="rect">
            <a:avLst/>
          </a:prstGeom>
        </p:spPr>
      </p:pic>
    </p:spTree>
    <p:extLst>
      <p:ext uri="{BB962C8B-B14F-4D97-AF65-F5344CB8AC3E}">
        <p14:creationId xmlns:p14="http://schemas.microsoft.com/office/powerpoint/2010/main" val="199472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11CE-18FF-A98F-50A2-EBCA8B35F61C}"/>
              </a:ext>
            </a:extLst>
          </p:cNvPr>
          <p:cNvSpPr>
            <a:spLocks noGrp="1"/>
          </p:cNvSpPr>
          <p:nvPr>
            <p:ph type="title"/>
          </p:nvPr>
        </p:nvSpPr>
        <p:spPr>
          <a:xfrm>
            <a:off x="0" y="52108"/>
            <a:ext cx="8229600" cy="857250"/>
          </a:xfrm>
        </p:spPr>
        <p:txBody>
          <a:bodyPr/>
          <a:lstStyle/>
          <a:p>
            <a:r>
              <a:rPr lang="en-US" dirty="0"/>
              <a:t>Additional Funding Request</a:t>
            </a:r>
          </a:p>
        </p:txBody>
      </p:sp>
      <p:sp>
        <p:nvSpPr>
          <p:cNvPr id="3" name="Content Placeholder 2">
            <a:extLst>
              <a:ext uri="{FF2B5EF4-FFF2-40B4-BE49-F238E27FC236}">
                <a16:creationId xmlns:a16="http://schemas.microsoft.com/office/drawing/2014/main" id="{C0AF7286-0551-4D84-F61D-3F910E1EBF98}"/>
              </a:ext>
            </a:extLst>
          </p:cNvPr>
          <p:cNvSpPr>
            <a:spLocks noGrp="1"/>
          </p:cNvSpPr>
          <p:nvPr>
            <p:ph idx="1"/>
          </p:nvPr>
        </p:nvSpPr>
        <p:spPr/>
        <p:txBody>
          <a:bodyPr>
            <a:normAutofit fontScale="92500" lnSpcReduction="20000"/>
          </a:bodyPr>
          <a:lstStyle/>
          <a:p>
            <a:pPr marL="0" marR="0">
              <a:spcBef>
                <a:spcPts val="0"/>
              </a:spcBef>
              <a:spcAft>
                <a:spcPts val="0"/>
              </a:spcAft>
            </a:pPr>
            <a:r>
              <a:rPr lang="en-US" dirty="0">
                <a:solidFill>
                  <a:schemeClr val="tx1"/>
                </a:solidFill>
                <a:effectLst/>
                <a:latin typeface="Calibri" panose="020F0502020204030204" pitchFamily="34" charset="0"/>
                <a:ea typeface="Calibri" panose="020F0502020204030204" pitchFamily="34" charset="0"/>
              </a:rPr>
              <a:t>The following breakdown shows the additional funding that is being added to the existing contract to cover expenses for FY24 and FY25. </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rPr>
              <a:t>FY24 $450,000 		($250,000 from HHD 1115 Waiver Funds – Special Funds)</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rPr>
              <a:t>					($200,000 received from 											Councilmember Cisneros District Dollars – CDSF)  </a:t>
            </a:r>
          </a:p>
          <a:p>
            <a:pPr marL="0" marR="0">
              <a:spcBef>
                <a:spcPts val="0"/>
              </a:spcBef>
              <a:spcAft>
                <a:spcPts val="0"/>
              </a:spcAft>
            </a:pPr>
            <a:r>
              <a:rPr lang="en-US" sz="1800" dirty="0">
                <a:solidFill>
                  <a:schemeClr val="tx1"/>
                </a:solidFill>
                <a:latin typeface="Calibri" panose="020F0502020204030204" pitchFamily="34" charset="0"/>
                <a:ea typeface="Calibri" panose="020F0502020204030204" pitchFamily="34" charset="0"/>
              </a:rPr>
              <a:t>					</a:t>
            </a:r>
            <a:r>
              <a:rPr lang="en-US" sz="1800" i="1" dirty="0">
                <a:solidFill>
                  <a:schemeClr val="tx1"/>
                </a:solidFill>
                <a:effectLst/>
                <a:latin typeface="Calibri" panose="020F0502020204030204" pitchFamily="34" charset="0"/>
                <a:ea typeface="Calibri" panose="020F0502020204030204" pitchFamily="34" charset="0"/>
              </a:rPr>
              <a:t>($250,000 In </a:t>
            </a:r>
            <a:r>
              <a:rPr lang="en-US" sz="1800" i="1" dirty="0">
                <a:solidFill>
                  <a:schemeClr val="tx1"/>
                </a:solidFill>
                <a:latin typeface="Calibri" panose="020F0502020204030204" pitchFamily="34" charset="0"/>
                <a:ea typeface="Calibri" panose="020F0502020204030204" pitchFamily="34" charset="0"/>
              </a:rPr>
              <a:t>K</a:t>
            </a:r>
            <a:r>
              <a:rPr lang="en-US" sz="1800" i="1" dirty="0">
                <a:solidFill>
                  <a:schemeClr val="tx1"/>
                </a:solidFill>
                <a:effectLst/>
                <a:latin typeface="Calibri" panose="020F0502020204030204" pitchFamily="34" charset="0"/>
                <a:ea typeface="Calibri" panose="020F0502020204030204" pitchFamily="34" charset="0"/>
              </a:rPr>
              <a:t>ind from SJLI)</a:t>
            </a:r>
          </a:p>
          <a:p>
            <a:pPr marL="0" marR="0">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rPr>
              <a:t>FY25 $350,000 		($350,000 from HHD 1115 Waiver Funds – Special Funds) </a:t>
            </a:r>
          </a:p>
          <a:p>
            <a:pPr marL="0" marR="0">
              <a:spcBef>
                <a:spcPts val="0"/>
              </a:spcBef>
              <a:spcAft>
                <a:spcPts val="0"/>
              </a:spcAft>
            </a:pPr>
            <a:r>
              <a:rPr lang="en-US" sz="1800" dirty="0">
                <a:solidFill>
                  <a:schemeClr val="tx1"/>
                </a:solidFill>
                <a:latin typeface="Calibri" panose="020F0502020204030204" pitchFamily="34" charset="0"/>
                <a:ea typeface="Calibri" panose="020F0502020204030204" pitchFamily="34" charset="0"/>
              </a:rPr>
              <a:t>					</a:t>
            </a:r>
            <a:r>
              <a:rPr lang="en-US" sz="1800" i="1" dirty="0">
                <a:solidFill>
                  <a:schemeClr val="tx1"/>
                </a:solidFill>
                <a:effectLst/>
                <a:latin typeface="Calibri" panose="020F0502020204030204" pitchFamily="34" charset="0"/>
                <a:ea typeface="Calibri" panose="020F0502020204030204" pitchFamily="34" charset="0"/>
              </a:rPr>
              <a:t>($350,000 in kind from SJLI) </a:t>
            </a:r>
          </a:p>
          <a:p>
            <a:pPr marL="0" marR="0">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tx1"/>
                </a:solidFill>
                <a:latin typeface="Calibri" panose="020F0502020204030204" pitchFamily="34" charset="0"/>
                <a:ea typeface="Calibri" panose="020F0502020204030204" pitchFamily="34" charset="0"/>
              </a:rPr>
              <a:t>__________________________________________________________</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rPr>
              <a:t>	</a:t>
            </a:r>
            <a:r>
              <a:rPr lang="en-US" sz="1800" b="1" dirty="0">
                <a:solidFill>
                  <a:schemeClr val="tx1"/>
                </a:solidFill>
                <a:effectLst/>
                <a:latin typeface="Calibri" panose="020F0502020204030204" pitchFamily="34" charset="0"/>
                <a:ea typeface="Calibri" panose="020F0502020204030204" pitchFamily="34" charset="0"/>
              </a:rPr>
              <a:t>$800,000			TOTAL</a:t>
            </a:r>
          </a:p>
          <a:p>
            <a:pPr marL="0" marR="0">
              <a:spcBef>
                <a:spcPts val="0"/>
              </a:spcBef>
              <a:spcAft>
                <a:spcPts val="0"/>
              </a:spcAft>
            </a:pPr>
            <a:endParaRPr lang="en-US" sz="1800" b="1" dirty="0">
              <a:solidFill>
                <a:schemeClr val="tx1"/>
              </a:solidFill>
              <a:latin typeface="Calibri" panose="020F0502020204030204" pitchFamily="34" charset="0"/>
              <a:ea typeface="Calibri" panose="020F0502020204030204" pitchFamily="34" charset="0"/>
            </a:endParaRPr>
          </a:p>
          <a:p>
            <a:pPr marL="0" marR="0">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800" dirty="0">
              <a:solidFill>
                <a:schemeClr val="accent1"/>
              </a:solidFill>
              <a:latin typeface="72 Condensed" panose="020B0506030000000003" pitchFamily="34" charset="0"/>
              <a:cs typeface="72 Condensed" panose="020B0506030000000003" pitchFamily="34" charset="0"/>
            </a:endParaRPr>
          </a:p>
          <a:p>
            <a:endParaRPr lang="en-US" dirty="0"/>
          </a:p>
        </p:txBody>
      </p:sp>
      <p:pic>
        <p:nvPicPr>
          <p:cNvPr id="4" name="Picture 3">
            <a:extLst>
              <a:ext uri="{FF2B5EF4-FFF2-40B4-BE49-F238E27FC236}">
                <a16:creationId xmlns:a16="http://schemas.microsoft.com/office/drawing/2014/main" id="{F0A9020A-F8AD-7E52-6253-49222466981E}"/>
              </a:ext>
            </a:extLst>
          </p:cNvPr>
          <p:cNvPicPr>
            <a:picLocks noChangeAspect="1"/>
          </p:cNvPicPr>
          <p:nvPr/>
        </p:nvPicPr>
        <p:blipFill>
          <a:blip r:embed="rId3"/>
          <a:stretch>
            <a:fillRect/>
          </a:stretch>
        </p:blipFill>
        <p:spPr>
          <a:xfrm>
            <a:off x="7641621" y="4096767"/>
            <a:ext cx="1274358" cy="874254"/>
          </a:xfrm>
          <a:prstGeom prst="rect">
            <a:avLst/>
          </a:prstGeom>
        </p:spPr>
      </p:pic>
    </p:spTree>
    <p:extLst>
      <p:ext uri="{BB962C8B-B14F-4D97-AF65-F5344CB8AC3E}">
        <p14:creationId xmlns:p14="http://schemas.microsoft.com/office/powerpoint/2010/main" val="158464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25691" y="1242630"/>
            <a:ext cx="6914250" cy="1329120"/>
          </a:xfrm>
          <a:prstGeom prst="rect">
            <a:avLst/>
          </a:prstGeom>
        </p:spPr>
        <p:txBody>
          <a:bodyPr vert="horz" lIns="91433" tIns="45716" rIns="91433" bIns="45716" rtlCol="0" anchor="ctr">
            <a:noAutofit/>
          </a:bodyPr>
          <a:lstStyle>
            <a:lvl1pPr algn="l" defTabSz="1219261" rtl="0" eaLnBrk="1" latinLnBrk="0" hangingPunct="1">
              <a:spcBef>
                <a:spcPct val="0"/>
              </a:spcBef>
              <a:buNone/>
              <a:defRPr sz="7500" b="1" kern="1200">
                <a:solidFill>
                  <a:schemeClr val="bg2"/>
                </a:solidFill>
                <a:latin typeface="Myriad Pro" pitchFamily="34" charset="0"/>
                <a:ea typeface="+mj-ea"/>
                <a:cs typeface="Myriad Pro" pitchFamily="34" charset="0"/>
              </a:defRPr>
            </a:lvl1pPr>
          </a:lstStyle>
          <a:p>
            <a:pPr marL="0" marR="0" lvl="0" indent="0" algn="ctr" defTabSz="457223" rtl="0" eaLnBrk="1" fontAlgn="auto" latinLnBrk="0" hangingPunct="1">
              <a:lnSpc>
                <a:spcPct val="100000"/>
              </a:lnSpc>
              <a:spcBef>
                <a:spcPct val="0"/>
              </a:spcBef>
              <a:spcAft>
                <a:spcPts val="0"/>
              </a:spcAft>
              <a:buClrTx/>
              <a:buSzTx/>
              <a:buFontTx/>
              <a:buNone/>
              <a:tabLst/>
              <a:defRPr/>
            </a:pPr>
            <a:r>
              <a:rPr lang="en-US" sz="3300" dirty="0">
                <a:solidFill>
                  <a:srgbClr val="F37021"/>
                </a:solidFill>
              </a:rPr>
              <a:t>ABOUT MBK</a:t>
            </a:r>
            <a:endParaRPr kumimoji="0" lang="en-US" sz="3300" b="1" i="0" u="none" strike="noStrike" kern="1200" cap="none" spc="0" normalizeH="0" baseline="0" noProof="0" dirty="0">
              <a:ln>
                <a:noFill/>
              </a:ln>
              <a:solidFill>
                <a:srgbClr val="F37021"/>
              </a:solidFill>
              <a:effectLst/>
              <a:uLnTx/>
              <a:uFillTx/>
              <a:latin typeface="Myriad Pro" pitchFamily="34" charset="0"/>
              <a:ea typeface="+mj-ea"/>
            </a:endParaRPr>
          </a:p>
          <a:p>
            <a:pPr marL="0" marR="0" lvl="0" indent="0" algn="l" defTabSz="457223" rtl="0" eaLnBrk="1" fontAlgn="auto" latinLnBrk="0" hangingPunct="1">
              <a:lnSpc>
                <a:spcPct val="10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F37021"/>
              </a:solidFill>
              <a:effectLst/>
              <a:uLnTx/>
              <a:uFillTx/>
              <a:latin typeface="Myriad Pro" pitchFamily="34" charset="0"/>
              <a:ea typeface="+mj-ea"/>
            </a:endParaRPr>
          </a:p>
          <a:p>
            <a:pPr marL="0" marR="0" lvl="0" indent="0" algn="l" defTabSz="457223" rtl="0" eaLnBrk="1" fontAlgn="auto" latinLnBrk="0" hangingPunct="1">
              <a:lnSpc>
                <a:spcPct val="10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F37021"/>
              </a:solidFill>
              <a:effectLst/>
              <a:uLnTx/>
              <a:uFillTx/>
              <a:latin typeface="Myriad Pro" pitchFamily="34" charset="0"/>
              <a:ea typeface="+mj-ea"/>
            </a:endParaRPr>
          </a:p>
        </p:txBody>
      </p:sp>
      <p:pic>
        <p:nvPicPr>
          <p:cNvPr id="5" name="Picture 4">
            <a:extLst>
              <a:ext uri="{FF2B5EF4-FFF2-40B4-BE49-F238E27FC236}">
                <a16:creationId xmlns:a16="http://schemas.microsoft.com/office/drawing/2014/main" id="{23AB981C-D466-6F33-05B5-E060139DD6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0" y="4374094"/>
            <a:ext cx="647193" cy="642197"/>
          </a:xfrm>
          <a:prstGeom prst="rect">
            <a:avLst/>
          </a:prstGeom>
          <a:noFill/>
          <a:ln>
            <a:noFill/>
          </a:ln>
        </p:spPr>
      </p:pic>
      <p:pic>
        <p:nvPicPr>
          <p:cNvPr id="6" name="Picture 5">
            <a:extLst>
              <a:ext uri="{FF2B5EF4-FFF2-40B4-BE49-F238E27FC236}">
                <a16:creationId xmlns:a16="http://schemas.microsoft.com/office/drawing/2014/main" id="{6EBB880C-E563-64A1-645C-4B7D0A6C07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363321"/>
            <a:ext cx="914400" cy="648070"/>
          </a:xfrm>
          <a:prstGeom prst="rect">
            <a:avLst/>
          </a:prstGeom>
          <a:noFill/>
        </p:spPr>
      </p:pic>
      <p:sp>
        <p:nvSpPr>
          <p:cNvPr id="2" name="Subtitle 2">
            <a:extLst>
              <a:ext uri="{FF2B5EF4-FFF2-40B4-BE49-F238E27FC236}">
                <a16:creationId xmlns:a16="http://schemas.microsoft.com/office/drawing/2014/main" id="{C5137A26-C483-A889-2953-EDB14BD47FB5}"/>
              </a:ext>
            </a:extLst>
          </p:cNvPr>
          <p:cNvSpPr txBox="1">
            <a:spLocks/>
          </p:cNvSpPr>
          <p:nvPr/>
        </p:nvSpPr>
        <p:spPr>
          <a:xfrm>
            <a:off x="1185177" y="2105704"/>
            <a:ext cx="5745080" cy="806096"/>
          </a:xfrm>
          <a:prstGeom prst="rect">
            <a:avLst/>
          </a:prstGeom>
        </p:spPr>
        <p:txBody>
          <a:bodyPr vert="horz" lIns="91433" tIns="45716" rIns="91433" bIns="45716"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marL="0" marR="0" lvl="0" indent="0" algn="ctr" defTabSz="457223" rtl="0" eaLnBrk="1" fontAlgn="auto" latinLnBrk="0" hangingPunct="1">
              <a:lnSpc>
                <a:spcPct val="100000"/>
              </a:lnSpc>
              <a:spcBef>
                <a:spcPct val="20000"/>
              </a:spcBef>
              <a:spcAft>
                <a:spcPts val="0"/>
              </a:spcAft>
              <a:buClrTx/>
              <a:buSzTx/>
              <a:buFont typeface="Arial"/>
              <a:buNone/>
              <a:tabLst/>
              <a:defRPr/>
            </a:pPr>
            <a:endParaRPr kumimoji="0" lang="en-US" sz="2250" b="1" i="0" u="none" strike="noStrike" kern="1200" cap="none" spc="0" normalizeH="0" baseline="0" noProof="0" dirty="0">
              <a:ln>
                <a:noFill/>
              </a:ln>
              <a:solidFill>
                <a:prstClr val="white"/>
              </a:solidFill>
              <a:effectLst/>
              <a:uLnTx/>
              <a:uFillTx/>
              <a:latin typeface="Myriad Pro"/>
              <a:ea typeface="+mn-ea"/>
              <a:cs typeface="Raleway ExtraLight"/>
            </a:endParaRPr>
          </a:p>
        </p:txBody>
      </p:sp>
    </p:spTree>
    <p:extLst>
      <p:ext uri="{BB962C8B-B14F-4D97-AF65-F5344CB8AC3E}">
        <p14:creationId xmlns:p14="http://schemas.microsoft.com/office/powerpoint/2010/main" val="180505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94487"/>
            <a:ext cx="9144000" cy="43103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32888" y="2656332"/>
            <a:ext cx="4024884" cy="20802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86354" y="2748152"/>
            <a:ext cx="3917950" cy="1974214"/>
          </a:xfrm>
          <a:custGeom>
            <a:avLst/>
            <a:gdLst/>
            <a:ahLst/>
            <a:cxnLst/>
            <a:rect l="l" t="t" r="r" b="b"/>
            <a:pathLst>
              <a:path w="3917950" h="1974214">
                <a:moveTo>
                  <a:pt x="1958974" y="0"/>
                </a:moveTo>
                <a:lnTo>
                  <a:pt x="0" y="748792"/>
                </a:lnTo>
                <a:lnTo>
                  <a:pt x="0" y="1973834"/>
                </a:lnTo>
                <a:lnTo>
                  <a:pt x="3917950" y="1973834"/>
                </a:lnTo>
                <a:lnTo>
                  <a:pt x="3917950" y="748792"/>
                </a:lnTo>
                <a:lnTo>
                  <a:pt x="1958974" y="0"/>
                </a:lnTo>
                <a:close/>
              </a:path>
            </a:pathLst>
          </a:custGeom>
          <a:solidFill>
            <a:srgbClr val="E65E29"/>
          </a:solidFill>
        </p:spPr>
        <p:txBody>
          <a:bodyPr wrap="square" lIns="0" tIns="0" rIns="0" bIns="0" rtlCol="0"/>
          <a:lstStyle/>
          <a:p>
            <a:endParaRPr dirty="0"/>
          </a:p>
        </p:txBody>
      </p:sp>
      <p:sp>
        <p:nvSpPr>
          <p:cNvPr id="5" name="object 5"/>
          <p:cNvSpPr/>
          <p:nvPr/>
        </p:nvSpPr>
        <p:spPr>
          <a:xfrm>
            <a:off x="2532888" y="376427"/>
            <a:ext cx="4024884" cy="149961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86354" y="391922"/>
            <a:ext cx="3917950" cy="1393825"/>
          </a:xfrm>
          <a:custGeom>
            <a:avLst/>
            <a:gdLst/>
            <a:ahLst/>
            <a:cxnLst/>
            <a:rect l="l" t="t" r="r" b="b"/>
            <a:pathLst>
              <a:path w="3917950" h="1393825">
                <a:moveTo>
                  <a:pt x="3917950" y="0"/>
                </a:moveTo>
                <a:lnTo>
                  <a:pt x="0" y="0"/>
                </a:lnTo>
                <a:lnTo>
                  <a:pt x="0" y="325627"/>
                </a:lnTo>
                <a:lnTo>
                  <a:pt x="1958974" y="1393316"/>
                </a:lnTo>
                <a:lnTo>
                  <a:pt x="3917950" y="325627"/>
                </a:lnTo>
                <a:lnTo>
                  <a:pt x="3917950" y="0"/>
                </a:lnTo>
                <a:close/>
              </a:path>
            </a:pathLst>
          </a:custGeom>
          <a:solidFill>
            <a:srgbClr val="E65E29"/>
          </a:solidFill>
        </p:spPr>
        <p:txBody>
          <a:bodyPr wrap="square" lIns="0" tIns="0" rIns="0" bIns="0" rtlCol="0"/>
          <a:lstStyle/>
          <a:p>
            <a:endParaRPr/>
          </a:p>
        </p:txBody>
      </p:sp>
      <p:sp>
        <p:nvSpPr>
          <p:cNvPr id="7" name="object 7"/>
          <p:cNvSpPr/>
          <p:nvPr/>
        </p:nvSpPr>
        <p:spPr>
          <a:xfrm>
            <a:off x="3731767" y="477608"/>
            <a:ext cx="1641093" cy="47565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751326" y="990638"/>
            <a:ext cx="1602486" cy="414235"/>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2884170" y="3644900"/>
            <a:ext cx="3338195" cy="690574"/>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FFFF"/>
                </a:solidFill>
                <a:latin typeface="Arial"/>
                <a:cs typeface="Arial"/>
              </a:rPr>
              <a:t>THANK</a:t>
            </a:r>
            <a:r>
              <a:rPr sz="4400" b="1" spc="-180" dirty="0">
                <a:solidFill>
                  <a:srgbClr val="FFFFFF"/>
                </a:solidFill>
                <a:latin typeface="Arial"/>
                <a:cs typeface="Arial"/>
              </a:rPr>
              <a:t> </a:t>
            </a:r>
            <a:r>
              <a:rPr sz="4400" b="1" dirty="0">
                <a:solidFill>
                  <a:srgbClr val="FFFFFF"/>
                </a:solidFill>
                <a:latin typeface="Arial"/>
                <a:cs typeface="Arial"/>
              </a:rPr>
              <a:t>YOU</a:t>
            </a:r>
            <a:endParaRPr lang="en-US" sz="4400" b="1" dirty="0">
              <a:solidFill>
                <a:srgbClr val="FFFFFF"/>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11CE-18FF-A98F-50A2-EBCA8B35F61C}"/>
              </a:ext>
            </a:extLst>
          </p:cNvPr>
          <p:cNvSpPr>
            <a:spLocks noGrp="1"/>
          </p:cNvSpPr>
          <p:nvPr>
            <p:ph type="title"/>
          </p:nvPr>
        </p:nvSpPr>
        <p:spPr>
          <a:xfrm>
            <a:off x="0" y="52108"/>
            <a:ext cx="8229600" cy="857250"/>
          </a:xfrm>
        </p:spPr>
        <p:txBody>
          <a:bodyPr>
            <a:noAutofit/>
          </a:bodyPr>
          <a:lstStyle/>
          <a:p>
            <a:r>
              <a:rPr lang="en-US" sz="2400" dirty="0">
                <a:solidFill>
                  <a:srgbClr val="F37021"/>
                </a:solidFill>
              </a:rPr>
              <a:t>THE MBK COMMUNITY CHALLENGE </a:t>
            </a:r>
            <a:br>
              <a:rPr lang="en-US" sz="2400" dirty="0">
                <a:solidFill>
                  <a:srgbClr val="F37021"/>
                </a:solidFill>
              </a:rPr>
            </a:br>
            <a:endParaRPr lang="en-US" sz="2400" dirty="0"/>
          </a:p>
        </p:txBody>
      </p:sp>
      <p:sp>
        <p:nvSpPr>
          <p:cNvPr id="3" name="Content Placeholder 2">
            <a:extLst>
              <a:ext uri="{FF2B5EF4-FFF2-40B4-BE49-F238E27FC236}">
                <a16:creationId xmlns:a16="http://schemas.microsoft.com/office/drawing/2014/main" id="{C0AF7286-0551-4D84-F61D-3F910E1EBF98}"/>
              </a:ext>
            </a:extLst>
          </p:cNvPr>
          <p:cNvSpPr>
            <a:spLocks noGrp="1"/>
          </p:cNvSpPr>
          <p:nvPr>
            <p:ph idx="1"/>
          </p:nvPr>
        </p:nvSpPr>
        <p:spPr>
          <a:xfrm>
            <a:off x="457200" y="1045772"/>
            <a:ext cx="8229600" cy="3394472"/>
          </a:xfrm>
        </p:spPr>
        <p:txBody>
          <a:bodyPr>
            <a:normAutofit/>
          </a:bodyPr>
          <a:lstStyle/>
          <a:p>
            <a:endParaRPr lang="en-US" sz="1800" dirty="0">
              <a:effectLst/>
              <a:latin typeface="Calibri" panose="020F0502020204030204" pitchFamily="34" charset="0"/>
              <a:ea typeface="Calibri" panose="020F0502020204030204" pitchFamily="34" charset="0"/>
            </a:endParaRPr>
          </a:p>
          <a:p>
            <a:endParaRPr lang="en-US" sz="1800" dirty="0">
              <a:solidFill>
                <a:schemeClr val="accent1"/>
              </a:solidFill>
              <a:latin typeface="72 Condensed" panose="020B0506030000000003" pitchFamily="34" charset="0"/>
              <a:cs typeface="72 Condensed" panose="020B0506030000000003" pitchFamily="34" charset="0"/>
            </a:endParaRPr>
          </a:p>
          <a:p>
            <a:endParaRPr lang="en-US" dirty="0"/>
          </a:p>
        </p:txBody>
      </p:sp>
      <p:pic>
        <p:nvPicPr>
          <p:cNvPr id="4" name="Picture 3">
            <a:extLst>
              <a:ext uri="{FF2B5EF4-FFF2-40B4-BE49-F238E27FC236}">
                <a16:creationId xmlns:a16="http://schemas.microsoft.com/office/drawing/2014/main" id="{F0A9020A-F8AD-7E52-6253-49222466981E}"/>
              </a:ext>
            </a:extLst>
          </p:cNvPr>
          <p:cNvPicPr>
            <a:picLocks noChangeAspect="1"/>
          </p:cNvPicPr>
          <p:nvPr/>
        </p:nvPicPr>
        <p:blipFill>
          <a:blip r:embed="rId3"/>
          <a:stretch>
            <a:fillRect/>
          </a:stretch>
        </p:blipFill>
        <p:spPr>
          <a:xfrm>
            <a:off x="7641621" y="4096767"/>
            <a:ext cx="1274358" cy="874254"/>
          </a:xfrm>
          <a:prstGeom prst="rect">
            <a:avLst/>
          </a:prstGeom>
        </p:spPr>
      </p:pic>
      <p:sp>
        <p:nvSpPr>
          <p:cNvPr id="6" name="TextBox 5">
            <a:extLst>
              <a:ext uri="{FF2B5EF4-FFF2-40B4-BE49-F238E27FC236}">
                <a16:creationId xmlns:a16="http://schemas.microsoft.com/office/drawing/2014/main" id="{10D20CF4-0EAD-3FFD-6BB9-8207C14CFEBC}"/>
              </a:ext>
            </a:extLst>
          </p:cNvPr>
          <p:cNvSpPr txBox="1"/>
          <p:nvPr/>
        </p:nvSpPr>
        <p:spPr>
          <a:xfrm>
            <a:off x="349624" y="1196788"/>
            <a:ext cx="7664823" cy="2862322"/>
          </a:xfrm>
          <a:prstGeom prst="rect">
            <a:avLst/>
          </a:prstGeom>
          <a:noFill/>
        </p:spPr>
        <p:txBody>
          <a:bodyPr wrap="square">
            <a:spAutoFit/>
          </a:bodyPr>
          <a:lstStyle/>
          <a:p>
            <a:pPr algn="l"/>
            <a:r>
              <a:rPr lang="en-US" b="0" i="0" dirty="0">
                <a:effectLst/>
                <a:highlight>
                  <a:srgbClr val="FCFCFC"/>
                </a:highlight>
                <a:latin typeface="Gotham"/>
              </a:rPr>
              <a:t>President Obama launched My Brother’s Keeper (MBK) in February 2014 and challenge cities to join the effort to address the persistent opportunity gaps boys and young men of color face and to ensure all young people can reach their full potential.</a:t>
            </a:r>
          </a:p>
          <a:p>
            <a:endParaRPr lang="en-US" dirty="0"/>
          </a:p>
          <a:p>
            <a:r>
              <a:rPr lang="en-US" dirty="0"/>
              <a:t>Mayor Annise Parker accepted the challenge and appointed Director Stephen Williams to lead Houston’s effort.</a:t>
            </a:r>
          </a:p>
          <a:p>
            <a:br>
              <a:rPr lang="en-US" dirty="0"/>
            </a:br>
            <a:r>
              <a:rPr lang="en-US" dirty="0"/>
              <a:t>MBK is rooted in six milestones that research shows are predictive of later success, &amp; where interventions can have the greatest impact.</a:t>
            </a:r>
          </a:p>
        </p:txBody>
      </p:sp>
    </p:spTree>
    <p:extLst>
      <p:ext uri="{BB962C8B-B14F-4D97-AF65-F5344CB8AC3E}">
        <p14:creationId xmlns:p14="http://schemas.microsoft.com/office/powerpoint/2010/main" val="195153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147167-989D-A8FA-8571-4FA2DECC6F94}"/>
              </a:ext>
            </a:extLst>
          </p:cNvPr>
          <p:cNvSpPr>
            <a:spLocks noGrp="1"/>
          </p:cNvSpPr>
          <p:nvPr>
            <p:ph type="body" sz="quarter" idx="13"/>
          </p:nvPr>
        </p:nvSpPr>
        <p:spPr/>
        <p:txBody>
          <a:bodyPr/>
          <a:lstStyle/>
          <a:p>
            <a:r>
              <a:rPr lang="en-US" dirty="0">
                <a:solidFill>
                  <a:srgbClr val="F37021"/>
                </a:solidFill>
              </a:rPr>
              <a:t>THE NEED FOR ACTION</a:t>
            </a:r>
            <a:endParaRPr lang="en-US" sz="2400" dirty="0">
              <a:solidFill>
                <a:srgbClr val="F37021"/>
              </a:solidFill>
            </a:endParaRPr>
          </a:p>
          <a:p>
            <a:endParaRPr lang="en-US" dirty="0"/>
          </a:p>
        </p:txBody>
      </p:sp>
      <p:sp>
        <p:nvSpPr>
          <p:cNvPr id="5" name="TextBox 4">
            <a:extLst>
              <a:ext uri="{FF2B5EF4-FFF2-40B4-BE49-F238E27FC236}">
                <a16:creationId xmlns:a16="http://schemas.microsoft.com/office/drawing/2014/main" id="{4A94DC9D-4DF6-F6F1-B4B8-27A9917D10B1}"/>
              </a:ext>
            </a:extLst>
          </p:cNvPr>
          <p:cNvSpPr txBox="1"/>
          <p:nvPr/>
        </p:nvSpPr>
        <p:spPr>
          <a:xfrm>
            <a:off x="342900" y="1082488"/>
            <a:ext cx="6986155" cy="3618170"/>
          </a:xfrm>
          <a:prstGeom prst="rect">
            <a:avLst/>
          </a:prstGeom>
          <a:noFill/>
        </p:spPr>
        <p:txBody>
          <a:bodyPr wrap="square">
            <a:spAutoFit/>
          </a:bodyPr>
          <a:lstStyle/>
          <a:p>
            <a:pPr defTabSz="457223">
              <a:lnSpc>
                <a:spcPct val="120000"/>
              </a:lnSpc>
            </a:pPr>
            <a:r>
              <a:rPr lang="en-US" sz="1600" dirty="0">
                <a:solidFill>
                  <a:prstClr val="black"/>
                </a:solidFill>
                <a:latin typeface="Calibri"/>
              </a:rPr>
              <a:t>A required data report documented the need for Houston to join the MBK Community Challenge. At the time of the challenge:</a:t>
            </a:r>
          </a:p>
          <a:p>
            <a:pPr defTabSz="457223">
              <a:lnSpc>
                <a:spcPct val="120000"/>
              </a:lnSpc>
            </a:pPr>
            <a:endParaRPr lang="en-US" sz="1600" dirty="0">
              <a:solidFill>
                <a:prstClr val="black"/>
              </a:solidFill>
              <a:latin typeface="Calibri"/>
            </a:endParaRPr>
          </a:p>
          <a:p>
            <a:pPr marL="285750" indent="-285750" defTabSz="457223">
              <a:lnSpc>
                <a:spcPct val="120000"/>
              </a:lnSpc>
              <a:buFont typeface="Arial" panose="020B0604020202020204" pitchFamily="34" charset="0"/>
              <a:buChar char="•"/>
            </a:pPr>
            <a:r>
              <a:rPr lang="en-US" sz="1600" dirty="0">
                <a:solidFill>
                  <a:prstClr val="black"/>
                </a:solidFill>
                <a:latin typeface="Calibri"/>
              </a:rPr>
              <a:t>Over 50% of Houston’s youth ages 10-24 years were Hispanic and 25% were Black</a:t>
            </a:r>
          </a:p>
          <a:p>
            <a:pPr marL="285750" indent="-285750" defTabSz="457223">
              <a:lnSpc>
                <a:spcPct val="120000"/>
              </a:lnSpc>
              <a:buFont typeface="Arial" panose="020B0604020202020204" pitchFamily="34" charset="0"/>
              <a:buChar char="•"/>
            </a:pPr>
            <a:endParaRPr lang="en-US" sz="1600" dirty="0">
              <a:solidFill>
                <a:prstClr val="black"/>
              </a:solidFill>
              <a:latin typeface="Calibri"/>
            </a:endParaRPr>
          </a:p>
          <a:p>
            <a:pPr marL="285750" indent="-285750" defTabSz="457223">
              <a:lnSpc>
                <a:spcPct val="120000"/>
              </a:lnSpc>
              <a:buFont typeface="Arial" panose="020B0604020202020204" pitchFamily="34" charset="0"/>
              <a:buChar char="•"/>
            </a:pPr>
            <a:r>
              <a:rPr lang="en-US" sz="1600" dirty="0">
                <a:solidFill>
                  <a:prstClr val="black"/>
                </a:solidFill>
                <a:latin typeface="Calibri"/>
              </a:rPr>
              <a:t>Out of school suspension for serious offenses was 2x higher among Black male youth compared to White male youth</a:t>
            </a:r>
          </a:p>
          <a:p>
            <a:pPr marL="285750" indent="-285750" defTabSz="457223">
              <a:lnSpc>
                <a:spcPct val="120000"/>
              </a:lnSpc>
              <a:buFont typeface="Arial" panose="020B0604020202020204" pitchFamily="34" charset="0"/>
              <a:buChar char="•"/>
            </a:pPr>
            <a:endParaRPr lang="en-US" sz="1600" dirty="0">
              <a:solidFill>
                <a:prstClr val="black"/>
              </a:solidFill>
              <a:latin typeface="Calibri"/>
            </a:endParaRPr>
          </a:p>
          <a:p>
            <a:pPr marL="285750" indent="-285750" defTabSz="457223">
              <a:lnSpc>
                <a:spcPct val="120000"/>
              </a:lnSpc>
              <a:buFont typeface="Arial" panose="020B0604020202020204" pitchFamily="34" charset="0"/>
              <a:buChar char="•"/>
            </a:pPr>
            <a:r>
              <a:rPr lang="en-US" sz="1600" dirty="0">
                <a:solidFill>
                  <a:prstClr val="black"/>
                </a:solidFill>
                <a:latin typeface="Calibri"/>
              </a:rPr>
              <a:t>Approximately 40% of Latinos and Blacks lived in poverty</a:t>
            </a:r>
          </a:p>
          <a:p>
            <a:pPr marL="285750" indent="-285750" defTabSz="457223">
              <a:lnSpc>
                <a:spcPct val="120000"/>
              </a:lnSpc>
              <a:buFont typeface="Arial" panose="020B0604020202020204" pitchFamily="34" charset="0"/>
              <a:buChar char="•"/>
            </a:pPr>
            <a:endParaRPr lang="en-US" sz="1600" dirty="0">
              <a:solidFill>
                <a:prstClr val="black"/>
              </a:solidFill>
              <a:latin typeface="Calibri"/>
            </a:endParaRPr>
          </a:p>
          <a:p>
            <a:pPr marL="285750" indent="-285750" defTabSz="457223">
              <a:lnSpc>
                <a:spcPct val="120000"/>
              </a:lnSpc>
              <a:buFont typeface="Arial" panose="020B0604020202020204" pitchFamily="34" charset="0"/>
              <a:buChar char="•"/>
            </a:pPr>
            <a:r>
              <a:rPr lang="en-US" sz="1600" dirty="0">
                <a:solidFill>
                  <a:prstClr val="black"/>
                </a:solidFill>
                <a:latin typeface="Calibri"/>
              </a:rPr>
              <a:t>More recent data illustrate continuing disparities in conditions and outcomes</a:t>
            </a:r>
          </a:p>
        </p:txBody>
      </p:sp>
    </p:spTree>
    <p:extLst>
      <p:ext uri="{BB962C8B-B14F-4D97-AF65-F5344CB8AC3E}">
        <p14:creationId xmlns:p14="http://schemas.microsoft.com/office/powerpoint/2010/main" val="95297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1" y="1229731"/>
            <a:ext cx="2184400" cy="392468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2286000" y="223680"/>
            <a:ext cx="5800851" cy="443070"/>
          </a:xfrm>
          <a:prstGeom prst="rect">
            <a:avLst/>
          </a:prstGeom>
        </p:spPr>
        <p:txBody>
          <a:bodyPr vert="horz" wrap="square" lIns="0" tIns="12065" rIns="0" bIns="0" rtlCol="0">
            <a:spAutoFit/>
          </a:bodyPr>
          <a:lstStyle/>
          <a:p>
            <a:pPr marL="12700">
              <a:lnSpc>
                <a:spcPct val="100000"/>
              </a:lnSpc>
              <a:spcBef>
                <a:spcPts val="95"/>
              </a:spcBef>
            </a:pPr>
            <a:r>
              <a:rPr lang="en-US" b="1" spc="-60" dirty="0">
                <a:solidFill>
                  <a:schemeClr val="accent6">
                    <a:lumMod val="75000"/>
                  </a:schemeClr>
                </a:solidFill>
              </a:rPr>
              <a:t>City of Houston Youth: Poverty</a:t>
            </a:r>
            <a:endParaRPr b="1" spc="-10" dirty="0">
              <a:solidFill>
                <a:schemeClr val="accent6">
                  <a:lumMod val="75000"/>
                </a:schemeClr>
              </a:solidFill>
              <a:latin typeface="Arial"/>
              <a:cs typeface="Arial"/>
            </a:endParaRPr>
          </a:p>
        </p:txBody>
      </p:sp>
      <p:sp>
        <p:nvSpPr>
          <p:cNvPr id="5" name="object 5"/>
          <p:cNvSpPr/>
          <p:nvPr/>
        </p:nvSpPr>
        <p:spPr>
          <a:xfrm>
            <a:off x="199644" y="3445764"/>
            <a:ext cx="2269236" cy="11704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0" y="0"/>
            <a:ext cx="2184400" cy="513123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0C4D5D0-2A1E-8422-B6B7-9E0E600C0D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04433" y="4227229"/>
            <a:ext cx="1097621" cy="777926"/>
          </a:xfrm>
          <a:prstGeom prst="rect">
            <a:avLst/>
          </a:prstGeom>
          <a:noFill/>
        </p:spPr>
      </p:pic>
      <p:sp>
        <p:nvSpPr>
          <p:cNvPr id="9" name="Subtitle 2">
            <a:extLst>
              <a:ext uri="{FF2B5EF4-FFF2-40B4-BE49-F238E27FC236}">
                <a16:creationId xmlns:a16="http://schemas.microsoft.com/office/drawing/2014/main" id="{64356252-B541-B85C-BB4E-52E2AA08AF00}"/>
              </a:ext>
            </a:extLst>
          </p:cNvPr>
          <p:cNvSpPr txBox="1">
            <a:spLocks/>
          </p:cNvSpPr>
          <p:nvPr/>
        </p:nvSpPr>
        <p:spPr>
          <a:xfrm>
            <a:off x="3840323" y="3928567"/>
            <a:ext cx="3670020" cy="777926"/>
          </a:xfrm>
          <a:prstGeom prst="rect">
            <a:avLst/>
          </a:prstGeom>
        </p:spPr>
        <p:txBody>
          <a:bodyPr vert="horz" lIns="91409" tIns="45704" rIns="91409" bIns="45704" rtlCol="0" anchor="t">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marL="0" marR="0" lvl="0" indent="0" algn="ctr" defTabSz="1219261"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Myriad Pro"/>
                <a:ea typeface="+mn-ea"/>
                <a:cs typeface="Raleway ExtraLight"/>
              </a:rPr>
              <a:t>Black youth are </a:t>
            </a:r>
            <a:r>
              <a:rPr kumimoji="0" lang="en-US" sz="1400" b="1" i="0" u="none" strike="noStrike" kern="1200" cap="none" spc="0" normalizeH="0" baseline="0" noProof="0" dirty="0">
                <a:ln>
                  <a:noFill/>
                </a:ln>
                <a:solidFill>
                  <a:prstClr val="black"/>
                </a:solidFill>
                <a:effectLst/>
                <a:uLnTx/>
                <a:uFillTx/>
                <a:latin typeface="Myriad Pro"/>
                <a:ea typeface="+mn-ea"/>
                <a:cs typeface="Raleway ExtraLight"/>
              </a:rPr>
              <a:t>1.9 times </a:t>
            </a:r>
            <a:r>
              <a:rPr kumimoji="0" lang="en-US" sz="1400" b="0" i="0" u="none" strike="noStrike" kern="1200" cap="none" spc="0" normalizeH="0" baseline="0" noProof="0" dirty="0">
                <a:ln>
                  <a:noFill/>
                </a:ln>
                <a:solidFill>
                  <a:prstClr val="black"/>
                </a:solidFill>
                <a:effectLst/>
                <a:uLnTx/>
                <a:uFillTx/>
                <a:latin typeface="Myriad Pro"/>
                <a:ea typeface="+mn-ea"/>
                <a:cs typeface="Raleway ExtraLight"/>
              </a:rPr>
              <a:t>more likely to be in poverty than white youth.</a:t>
            </a:r>
            <a:endParaRPr kumimoji="0" lang="en-US" sz="1800" b="1" i="0" u="none" strike="noStrike" kern="1200" cap="none" spc="0" normalizeH="0" baseline="0" noProof="0" dirty="0">
              <a:ln>
                <a:noFill/>
              </a:ln>
              <a:solidFill>
                <a:prstClr val="white"/>
              </a:solidFill>
              <a:effectLst/>
              <a:uLnTx/>
              <a:uFillTx/>
              <a:latin typeface="Myriad Pro"/>
              <a:ea typeface="+mn-ea"/>
              <a:cs typeface="Raleway ExtraLight"/>
            </a:endParaRPr>
          </a:p>
        </p:txBody>
      </p:sp>
      <p:pic>
        <p:nvPicPr>
          <p:cNvPr id="11" name="Picture 10">
            <a:extLst>
              <a:ext uri="{FF2B5EF4-FFF2-40B4-BE49-F238E27FC236}">
                <a16:creationId xmlns:a16="http://schemas.microsoft.com/office/drawing/2014/main" id="{774B4941-85D3-2AE4-7D98-327895A2350A}"/>
              </a:ext>
            </a:extLst>
          </p:cNvPr>
          <p:cNvPicPr>
            <a:picLocks noChangeAspect="1"/>
          </p:cNvPicPr>
          <p:nvPr/>
        </p:nvPicPr>
        <p:blipFill>
          <a:blip r:embed="rId7"/>
          <a:stretch>
            <a:fillRect/>
          </a:stretch>
        </p:blipFill>
        <p:spPr>
          <a:xfrm>
            <a:off x="3263816" y="763254"/>
            <a:ext cx="4823035" cy="3068809"/>
          </a:xfrm>
          <a:prstGeom prst="rect">
            <a:avLst/>
          </a:prstGeom>
        </p:spPr>
      </p:pic>
      <p:sp>
        <p:nvSpPr>
          <p:cNvPr id="12" name="TextBox 11">
            <a:extLst>
              <a:ext uri="{FF2B5EF4-FFF2-40B4-BE49-F238E27FC236}">
                <a16:creationId xmlns:a16="http://schemas.microsoft.com/office/drawing/2014/main" id="{CC4DFC02-24E8-3217-8C1C-1819FBA877D0}"/>
              </a:ext>
            </a:extLst>
          </p:cNvPr>
          <p:cNvSpPr txBox="1"/>
          <p:nvPr/>
        </p:nvSpPr>
        <p:spPr>
          <a:xfrm>
            <a:off x="2182549" y="4740573"/>
            <a:ext cx="68859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American Community Survey B17001 – Poverty Status  In The Past 12 Months– Houston City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2021 5-year Estimate* </a:t>
            </a:r>
          </a:p>
        </p:txBody>
      </p:sp>
    </p:spTree>
    <p:extLst>
      <p:ext uri="{BB962C8B-B14F-4D97-AF65-F5344CB8AC3E}">
        <p14:creationId xmlns:p14="http://schemas.microsoft.com/office/powerpoint/2010/main" val="290632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1" y="1229731"/>
            <a:ext cx="2184400" cy="392468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2286000" y="223680"/>
            <a:ext cx="5800851" cy="443070"/>
          </a:xfrm>
          <a:prstGeom prst="rect">
            <a:avLst/>
          </a:prstGeom>
        </p:spPr>
        <p:txBody>
          <a:bodyPr vert="horz" wrap="square" lIns="0" tIns="12065" rIns="0" bIns="0" rtlCol="0">
            <a:spAutoFit/>
          </a:bodyPr>
          <a:lstStyle/>
          <a:p>
            <a:pPr marL="12700">
              <a:lnSpc>
                <a:spcPct val="100000"/>
              </a:lnSpc>
              <a:spcBef>
                <a:spcPts val="95"/>
              </a:spcBef>
            </a:pPr>
            <a:r>
              <a:rPr lang="en-US" b="1" spc="-60" dirty="0">
                <a:solidFill>
                  <a:schemeClr val="accent6">
                    <a:lumMod val="75000"/>
                  </a:schemeClr>
                </a:solidFill>
              </a:rPr>
              <a:t>City of Houston Youth: Reading</a:t>
            </a:r>
            <a:endParaRPr b="1" spc="-10" dirty="0">
              <a:solidFill>
                <a:schemeClr val="accent6">
                  <a:lumMod val="75000"/>
                </a:schemeClr>
              </a:solidFill>
              <a:latin typeface="Arial"/>
              <a:cs typeface="Arial"/>
            </a:endParaRPr>
          </a:p>
        </p:txBody>
      </p:sp>
      <p:sp>
        <p:nvSpPr>
          <p:cNvPr id="5" name="object 5"/>
          <p:cNvSpPr/>
          <p:nvPr/>
        </p:nvSpPr>
        <p:spPr>
          <a:xfrm>
            <a:off x="199644" y="3445764"/>
            <a:ext cx="2269236" cy="11704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0" y="0"/>
            <a:ext cx="2184400" cy="513123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0C4D5D0-2A1E-8422-B6B7-9E0E600C0D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04433" y="4227229"/>
            <a:ext cx="1097621" cy="777926"/>
          </a:xfrm>
          <a:prstGeom prst="rect">
            <a:avLst/>
          </a:prstGeom>
          <a:noFill/>
        </p:spPr>
      </p:pic>
      <p:sp>
        <p:nvSpPr>
          <p:cNvPr id="9" name="Subtitle 2">
            <a:extLst>
              <a:ext uri="{FF2B5EF4-FFF2-40B4-BE49-F238E27FC236}">
                <a16:creationId xmlns:a16="http://schemas.microsoft.com/office/drawing/2014/main" id="{64356252-B541-B85C-BB4E-52E2AA08AF00}"/>
              </a:ext>
            </a:extLst>
          </p:cNvPr>
          <p:cNvSpPr txBox="1">
            <a:spLocks/>
          </p:cNvSpPr>
          <p:nvPr/>
        </p:nvSpPr>
        <p:spPr>
          <a:xfrm>
            <a:off x="3790535" y="4158175"/>
            <a:ext cx="3670020" cy="505696"/>
          </a:xfrm>
          <a:prstGeom prst="rect">
            <a:avLst/>
          </a:prstGeom>
        </p:spPr>
        <p:txBody>
          <a:bodyPr vert="horz" lIns="91409" tIns="45704" rIns="91409" bIns="45704" rtlCol="0" anchor="t">
            <a:normAutofit fontScale="77500" lnSpcReduction="20000"/>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marL="0" marR="0" lvl="0" indent="0" algn="ctr" defTabSz="1219261"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Myriad Pro"/>
                <a:ea typeface="+mn-ea"/>
                <a:cs typeface="Raleway ExtraLight"/>
              </a:rPr>
              <a:t>Children who do not read proficiently by the end of third grade are </a:t>
            </a:r>
            <a:r>
              <a:rPr kumimoji="0" lang="en-US" sz="1400" b="1" i="0" u="none" strike="noStrike" kern="1200" cap="none" spc="0" normalizeH="0" baseline="0" noProof="0" dirty="0">
                <a:ln>
                  <a:noFill/>
                </a:ln>
                <a:solidFill>
                  <a:prstClr val="black"/>
                </a:solidFill>
                <a:effectLst/>
                <a:uLnTx/>
                <a:uFillTx/>
                <a:latin typeface="Myriad Pro"/>
                <a:ea typeface="+mn-ea"/>
                <a:cs typeface="Raleway ExtraLight"/>
              </a:rPr>
              <a:t>4 times </a:t>
            </a:r>
            <a:r>
              <a:rPr kumimoji="0" lang="en-US" sz="1400" b="0" i="0" u="none" strike="noStrike" kern="1200" cap="none" spc="0" normalizeH="0" baseline="0" noProof="0" dirty="0">
                <a:ln>
                  <a:noFill/>
                </a:ln>
                <a:solidFill>
                  <a:prstClr val="black"/>
                </a:solidFill>
                <a:effectLst/>
                <a:uLnTx/>
                <a:uFillTx/>
                <a:latin typeface="Myriad Pro"/>
                <a:ea typeface="+mn-ea"/>
                <a:cs typeface="Raleway ExtraLight"/>
              </a:rPr>
              <a:t>more likely to not graduate high school on time. </a:t>
            </a:r>
            <a:endParaRPr kumimoji="0" lang="en-US" sz="1800" b="1" i="0" u="none" strike="noStrike" kern="1200" cap="none" spc="0" normalizeH="0" baseline="0" noProof="0" dirty="0">
              <a:ln>
                <a:noFill/>
              </a:ln>
              <a:solidFill>
                <a:prstClr val="white"/>
              </a:solidFill>
              <a:effectLst/>
              <a:uLnTx/>
              <a:uFillTx/>
              <a:latin typeface="Myriad Pro"/>
              <a:ea typeface="+mn-ea"/>
              <a:cs typeface="Raleway ExtraLight"/>
            </a:endParaRPr>
          </a:p>
        </p:txBody>
      </p:sp>
      <p:pic>
        <p:nvPicPr>
          <p:cNvPr id="8" name="Picture 7">
            <a:extLst>
              <a:ext uri="{FF2B5EF4-FFF2-40B4-BE49-F238E27FC236}">
                <a16:creationId xmlns:a16="http://schemas.microsoft.com/office/drawing/2014/main" id="{E13964D1-9174-D2D7-7939-360A0895CD48}"/>
              </a:ext>
            </a:extLst>
          </p:cNvPr>
          <p:cNvPicPr>
            <a:picLocks noChangeAspect="1"/>
          </p:cNvPicPr>
          <p:nvPr/>
        </p:nvPicPr>
        <p:blipFill>
          <a:blip r:embed="rId7"/>
          <a:stretch>
            <a:fillRect/>
          </a:stretch>
        </p:blipFill>
        <p:spPr>
          <a:xfrm>
            <a:off x="2931459" y="791127"/>
            <a:ext cx="5245929" cy="3290346"/>
          </a:xfrm>
          <a:prstGeom prst="rect">
            <a:avLst/>
          </a:prstGeom>
        </p:spPr>
      </p:pic>
      <p:sp>
        <p:nvSpPr>
          <p:cNvPr id="10" name="TextBox 9">
            <a:extLst>
              <a:ext uri="{FF2B5EF4-FFF2-40B4-BE49-F238E27FC236}">
                <a16:creationId xmlns:a16="http://schemas.microsoft.com/office/drawing/2014/main" id="{223062C0-BB96-9763-B298-9DFDB4AE418F}"/>
              </a:ext>
            </a:extLst>
          </p:cNvPr>
          <p:cNvSpPr txBox="1"/>
          <p:nvPr/>
        </p:nvSpPr>
        <p:spPr>
          <a:xfrm>
            <a:off x="2182549" y="4732046"/>
            <a:ext cx="52459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HISD – District and School Results from the State of Texas Assessments of Academic Readiness (STAAR) Grades 3-8, Spring 2023</a:t>
            </a:r>
          </a:p>
        </p:txBody>
      </p:sp>
    </p:spTree>
    <p:extLst>
      <p:ext uri="{BB962C8B-B14F-4D97-AF65-F5344CB8AC3E}">
        <p14:creationId xmlns:p14="http://schemas.microsoft.com/office/powerpoint/2010/main" val="89459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1" y="1229731"/>
            <a:ext cx="2184400" cy="392468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2286000" y="223680"/>
            <a:ext cx="6313394" cy="443070"/>
          </a:xfrm>
          <a:prstGeom prst="rect">
            <a:avLst/>
          </a:prstGeom>
        </p:spPr>
        <p:txBody>
          <a:bodyPr vert="horz" wrap="square" lIns="0" tIns="12065" rIns="0" bIns="0" rtlCol="0">
            <a:spAutoFit/>
          </a:bodyPr>
          <a:lstStyle/>
          <a:p>
            <a:pPr marL="12700">
              <a:lnSpc>
                <a:spcPct val="100000"/>
              </a:lnSpc>
              <a:spcBef>
                <a:spcPts val="95"/>
              </a:spcBef>
            </a:pPr>
            <a:r>
              <a:rPr lang="en-US" b="1" spc="-60" dirty="0">
                <a:solidFill>
                  <a:schemeClr val="accent6">
                    <a:lumMod val="75000"/>
                  </a:schemeClr>
                </a:solidFill>
              </a:rPr>
              <a:t>City of Houston Youth: Violent Crimes</a:t>
            </a:r>
            <a:endParaRPr b="1" spc="-10" dirty="0">
              <a:solidFill>
                <a:schemeClr val="accent6">
                  <a:lumMod val="75000"/>
                </a:schemeClr>
              </a:solidFill>
              <a:latin typeface="Arial"/>
              <a:cs typeface="Arial"/>
            </a:endParaRPr>
          </a:p>
        </p:txBody>
      </p:sp>
      <p:sp>
        <p:nvSpPr>
          <p:cNvPr id="5" name="object 5"/>
          <p:cNvSpPr/>
          <p:nvPr/>
        </p:nvSpPr>
        <p:spPr>
          <a:xfrm>
            <a:off x="199644" y="3445764"/>
            <a:ext cx="2269236" cy="11704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0" y="0"/>
            <a:ext cx="2184400" cy="513123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0C4D5D0-2A1E-8422-B6B7-9E0E600C0D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04433" y="4227229"/>
            <a:ext cx="1097621" cy="777926"/>
          </a:xfrm>
          <a:prstGeom prst="rect">
            <a:avLst/>
          </a:prstGeom>
          <a:noFill/>
        </p:spPr>
      </p:pic>
      <p:sp>
        <p:nvSpPr>
          <p:cNvPr id="9" name="Subtitle 2">
            <a:extLst>
              <a:ext uri="{FF2B5EF4-FFF2-40B4-BE49-F238E27FC236}">
                <a16:creationId xmlns:a16="http://schemas.microsoft.com/office/drawing/2014/main" id="{64356252-B541-B85C-BB4E-52E2AA08AF00}"/>
              </a:ext>
            </a:extLst>
          </p:cNvPr>
          <p:cNvSpPr txBox="1">
            <a:spLocks/>
          </p:cNvSpPr>
          <p:nvPr/>
        </p:nvSpPr>
        <p:spPr>
          <a:xfrm>
            <a:off x="3758457" y="3961964"/>
            <a:ext cx="3670020" cy="505696"/>
          </a:xfrm>
          <a:prstGeom prst="rect">
            <a:avLst/>
          </a:prstGeom>
        </p:spPr>
        <p:txBody>
          <a:bodyPr vert="horz" lIns="91409" tIns="45704" rIns="91409" bIns="45704" rtlCol="0" anchor="t">
            <a:normAutofit lnSpcReduction="10000"/>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marL="0" marR="0" lvl="0" indent="0" algn="ctr" defTabSz="1219261"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Myriad Pro"/>
                <a:ea typeface="+mn-ea"/>
                <a:cs typeface="Raleway ExtraLight"/>
              </a:rPr>
              <a:t>Black population are </a:t>
            </a:r>
            <a:r>
              <a:rPr kumimoji="0" lang="en-US" sz="1400" b="1" i="0" u="none" strike="noStrike" kern="1200" cap="none" spc="0" normalizeH="0" baseline="0" noProof="0" dirty="0">
                <a:ln>
                  <a:noFill/>
                </a:ln>
                <a:solidFill>
                  <a:prstClr val="black"/>
                </a:solidFill>
                <a:effectLst/>
                <a:uLnTx/>
                <a:uFillTx/>
                <a:latin typeface="Myriad Pro"/>
                <a:ea typeface="+mn-ea"/>
                <a:cs typeface="Raleway ExtraLight"/>
              </a:rPr>
              <a:t>2 times </a:t>
            </a:r>
            <a:r>
              <a:rPr kumimoji="0" lang="en-US" sz="1400" b="0" i="0" u="none" strike="noStrike" kern="1200" cap="none" spc="0" normalizeH="0" baseline="0" noProof="0" dirty="0">
                <a:ln>
                  <a:noFill/>
                </a:ln>
                <a:solidFill>
                  <a:prstClr val="black"/>
                </a:solidFill>
                <a:effectLst/>
                <a:uLnTx/>
                <a:uFillTx/>
                <a:latin typeface="Myriad Pro"/>
                <a:ea typeface="+mn-ea"/>
                <a:cs typeface="Raleway ExtraLight"/>
              </a:rPr>
              <a:t>more likely to be arrested and charged than white youth.</a:t>
            </a:r>
            <a:endParaRPr kumimoji="0" lang="en-US" sz="1800" b="0" i="0" u="none" strike="noStrike" kern="1200" cap="none" spc="0" normalizeH="0" baseline="0" noProof="0" dirty="0">
              <a:ln>
                <a:noFill/>
              </a:ln>
              <a:solidFill>
                <a:prstClr val="white"/>
              </a:solidFill>
              <a:effectLst/>
              <a:uLnTx/>
              <a:uFillTx/>
              <a:latin typeface="Myriad Pro"/>
              <a:ea typeface="+mn-ea"/>
              <a:cs typeface="Raleway ExtraLight"/>
            </a:endParaRPr>
          </a:p>
        </p:txBody>
      </p:sp>
      <p:sp>
        <p:nvSpPr>
          <p:cNvPr id="13" name="TextBox 12">
            <a:extLst>
              <a:ext uri="{FF2B5EF4-FFF2-40B4-BE49-F238E27FC236}">
                <a16:creationId xmlns:a16="http://schemas.microsoft.com/office/drawing/2014/main" id="{92C15882-4281-8790-22DE-7FC00284A237}"/>
              </a:ext>
            </a:extLst>
          </p:cNvPr>
          <p:cNvSpPr txBox="1"/>
          <p:nvPr/>
        </p:nvSpPr>
        <p:spPr>
          <a:xfrm>
            <a:off x="2217672" y="4540599"/>
            <a:ext cx="60960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Houston Police Department (HPD) – National Incident-Based Reporting System (NIBRS) - 2021</a:t>
            </a:r>
          </a:p>
        </p:txBody>
      </p:sp>
      <p:sp>
        <p:nvSpPr>
          <p:cNvPr id="14" name="TextBox 13">
            <a:extLst>
              <a:ext uri="{FF2B5EF4-FFF2-40B4-BE49-F238E27FC236}">
                <a16:creationId xmlns:a16="http://schemas.microsoft.com/office/drawing/2014/main" id="{5422973C-AEAD-CDE0-E254-917C739FA37E}"/>
              </a:ext>
            </a:extLst>
          </p:cNvPr>
          <p:cNvSpPr txBox="1"/>
          <p:nvPr/>
        </p:nvSpPr>
        <p:spPr>
          <a:xfrm>
            <a:off x="2217672" y="4761906"/>
            <a:ext cx="68859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American Community Survey B01001 – Sex By Age – Houston City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Demographic Population 2018-2021* </a:t>
            </a:r>
          </a:p>
        </p:txBody>
      </p:sp>
      <p:pic>
        <p:nvPicPr>
          <p:cNvPr id="8" name="Picture 7">
            <a:extLst>
              <a:ext uri="{FF2B5EF4-FFF2-40B4-BE49-F238E27FC236}">
                <a16:creationId xmlns:a16="http://schemas.microsoft.com/office/drawing/2014/main" id="{C3E84889-DC2C-A35D-2EDB-4E7E5BF8EB9F}"/>
              </a:ext>
            </a:extLst>
          </p:cNvPr>
          <p:cNvPicPr>
            <a:picLocks noChangeAspect="1"/>
          </p:cNvPicPr>
          <p:nvPr/>
        </p:nvPicPr>
        <p:blipFill>
          <a:blip r:embed="rId7"/>
          <a:stretch>
            <a:fillRect/>
          </a:stretch>
        </p:blipFill>
        <p:spPr>
          <a:xfrm>
            <a:off x="2896600" y="645670"/>
            <a:ext cx="5393735" cy="3347835"/>
          </a:xfrm>
          <a:prstGeom prst="rect">
            <a:avLst/>
          </a:prstGeom>
        </p:spPr>
      </p:pic>
    </p:spTree>
    <p:extLst>
      <p:ext uri="{BB962C8B-B14F-4D97-AF65-F5344CB8AC3E}">
        <p14:creationId xmlns:p14="http://schemas.microsoft.com/office/powerpoint/2010/main" val="74340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1" y="1229731"/>
            <a:ext cx="2184400" cy="392468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2286000" y="223680"/>
            <a:ext cx="6313394" cy="443070"/>
          </a:xfrm>
          <a:prstGeom prst="rect">
            <a:avLst/>
          </a:prstGeom>
        </p:spPr>
        <p:txBody>
          <a:bodyPr vert="horz" wrap="square" lIns="0" tIns="12065" rIns="0" bIns="0" rtlCol="0">
            <a:spAutoFit/>
          </a:bodyPr>
          <a:lstStyle/>
          <a:p>
            <a:pPr marL="12700">
              <a:lnSpc>
                <a:spcPct val="100000"/>
              </a:lnSpc>
              <a:spcBef>
                <a:spcPts val="95"/>
              </a:spcBef>
            </a:pPr>
            <a:r>
              <a:rPr lang="en-US" b="1" spc="-60" dirty="0">
                <a:solidFill>
                  <a:schemeClr val="accent6">
                    <a:lumMod val="75000"/>
                  </a:schemeClr>
                </a:solidFill>
              </a:rPr>
              <a:t>City of Houston Youth: Justice</a:t>
            </a:r>
            <a:endParaRPr b="1" spc="-10" dirty="0">
              <a:solidFill>
                <a:schemeClr val="accent6">
                  <a:lumMod val="75000"/>
                </a:schemeClr>
              </a:solidFill>
              <a:latin typeface="Arial"/>
              <a:cs typeface="Arial"/>
            </a:endParaRPr>
          </a:p>
        </p:txBody>
      </p:sp>
      <p:sp>
        <p:nvSpPr>
          <p:cNvPr id="5" name="object 5"/>
          <p:cNvSpPr/>
          <p:nvPr/>
        </p:nvSpPr>
        <p:spPr>
          <a:xfrm>
            <a:off x="199644" y="3445764"/>
            <a:ext cx="2269236" cy="117043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0" y="0"/>
            <a:ext cx="2184400" cy="513123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0C4D5D0-2A1E-8422-B6B7-9E0E600C0D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04433" y="4227229"/>
            <a:ext cx="1097621" cy="777926"/>
          </a:xfrm>
          <a:prstGeom prst="rect">
            <a:avLst/>
          </a:prstGeom>
          <a:noFill/>
        </p:spPr>
      </p:pic>
      <p:sp>
        <p:nvSpPr>
          <p:cNvPr id="9" name="Subtitle 2">
            <a:extLst>
              <a:ext uri="{FF2B5EF4-FFF2-40B4-BE49-F238E27FC236}">
                <a16:creationId xmlns:a16="http://schemas.microsoft.com/office/drawing/2014/main" id="{64356252-B541-B85C-BB4E-52E2AA08AF00}"/>
              </a:ext>
            </a:extLst>
          </p:cNvPr>
          <p:cNvSpPr txBox="1">
            <a:spLocks/>
          </p:cNvSpPr>
          <p:nvPr/>
        </p:nvSpPr>
        <p:spPr>
          <a:xfrm>
            <a:off x="3758457" y="3961964"/>
            <a:ext cx="3670020" cy="505696"/>
          </a:xfrm>
          <a:prstGeom prst="rect">
            <a:avLst/>
          </a:prstGeom>
        </p:spPr>
        <p:txBody>
          <a:bodyPr vert="horz" lIns="91409" tIns="45704" rIns="91409" bIns="45704" rtlCol="0" anchor="t">
            <a:normAutofit fontScale="77500" lnSpcReduction="20000"/>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marL="0" marR="0" lvl="0" indent="0" algn="ctr" defTabSz="1219261"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Myriad Pro"/>
                <a:ea typeface="+mn-ea"/>
                <a:cs typeface="Raleway ExtraLight"/>
              </a:rPr>
              <a:t>Black population are </a:t>
            </a:r>
            <a:r>
              <a:rPr kumimoji="0" lang="en-US" sz="1400" b="1" i="0" u="none" strike="noStrike" kern="1200" cap="none" spc="0" normalizeH="0" baseline="0" noProof="0" dirty="0">
                <a:ln>
                  <a:noFill/>
                </a:ln>
                <a:solidFill>
                  <a:prstClr val="black"/>
                </a:solidFill>
                <a:effectLst/>
                <a:uLnTx/>
                <a:uFillTx/>
                <a:latin typeface="Myriad Pro"/>
                <a:ea typeface="+mn-ea"/>
                <a:cs typeface="Raleway ExtraLight"/>
              </a:rPr>
              <a:t>7 times </a:t>
            </a:r>
            <a:r>
              <a:rPr kumimoji="0" lang="en-US" sz="1400" b="0" i="0" u="none" strike="noStrike" kern="1200" cap="none" spc="0" normalizeH="0" baseline="0" noProof="0" dirty="0">
                <a:ln>
                  <a:noFill/>
                </a:ln>
                <a:solidFill>
                  <a:prstClr val="black"/>
                </a:solidFill>
                <a:effectLst/>
                <a:uLnTx/>
                <a:uFillTx/>
                <a:latin typeface="Myriad Pro"/>
                <a:ea typeface="+mn-ea"/>
                <a:cs typeface="Raleway ExtraLight"/>
              </a:rPr>
              <a:t>more likely to be in juvenile justice system because of misdemeanor offenses than white youth.</a:t>
            </a:r>
            <a:endParaRPr kumimoji="0" lang="en-US" sz="1800" b="0" i="0" u="none" strike="noStrike" kern="1200" cap="none" spc="0" normalizeH="0" baseline="0" noProof="0" dirty="0">
              <a:ln>
                <a:noFill/>
              </a:ln>
              <a:solidFill>
                <a:prstClr val="white"/>
              </a:solidFill>
              <a:effectLst/>
              <a:uLnTx/>
              <a:uFillTx/>
              <a:latin typeface="Myriad Pro"/>
              <a:ea typeface="+mn-ea"/>
              <a:cs typeface="Raleway ExtraLight"/>
            </a:endParaRPr>
          </a:p>
        </p:txBody>
      </p:sp>
      <p:sp>
        <p:nvSpPr>
          <p:cNvPr id="7" name="TextBox 6">
            <a:extLst>
              <a:ext uri="{FF2B5EF4-FFF2-40B4-BE49-F238E27FC236}">
                <a16:creationId xmlns:a16="http://schemas.microsoft.com/office/drawing/2014/main" id="{28177952-DC82-ABFF-5A2F-10BC218F2815}"/>
              </a:ext>
            </a:extLst>
          </p:cNvPr>
          <p:cNvSpPr txBox="1"/>
          <p:nvPr/>
        </p:nvSpPr>
        <p:spPr>
          <a:xfrm>
            <a:off x="2232211" y="4725729"/>
            <a:ext cx="488104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Youth Misdemeanor Arrests (Referrals) – Harris County Juvenile Probation Department - 2022</a:t>
            </a:r>
          </a:p>
        </p:txBody>
      </p:sp>
      <p:pic>
        <p:nvPicPr>
          <p:cNvPr id="11" name="Picture 10">
            <a:extLst>
              <a:ext uri="{FF2B5EF4-FFF2-40B4-BE49-F238E27FC236}">
                <a16:creationId xmlns:a16="http://schemas.microsoft.com/office/drawing/2014/main" id="{C420CC4E-AEEF-A9BA-33EA-30D514549765}"/>
              </a:ext>
            </a:extLst>
          </p:cNvPr>
          <p:cNvPicPr>
            <a:picLocks noChangeAspect="1"/>
          </p:cNvPicPr>
          <p:nvPr/>
        </p:nvPicPr>
        <p:blipFill>
          <a:blip r:embed="rId7"/>
          <a:stretch>
            <a:fillRect/>
          </a:stretch>
        </p:blipFill>
        <p:spPr>
          <a:xfrm>
            <a:off x="2992511" y="901348"/>
            <a:ext cx="4888130" cy="2947255"/>
          </a:xfrm>
          <a:prstGeom prst="rect">
            <a:avLst/>
          </a:prstGeom>
        </p:spPr>
      </p:pic>
    </p:spTree>
    <p:extLst>
      <p:ext uri="{BB962C8B-B14F-4D97-AF65-F5344CB8AC3E}">
        <p14:creationId xmlns:p14="http://schemas.microsoft.com/office/powerpoint/2010/main" val="130908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147167-989D-A8FA-8571-4FA2DECC6F94}"/>
              </a:ext>
            </a:extLst>
          </p:cNvPr>
          <p:cNvSpPr>
            <a:spLocks noGrp="1"/>
          </p:cNvSpPr>
          <p:nvPr>
            <p:ph type="body" sz="quarter" idx="13"/>
          </p:nvPr>
        </p:nvSpPr>
        <p:spPr/>
        <p:txBody>
          <a:bodyPr/>
          <a:lstStyle/>
          <a:p>
            <a:r>
              <a:rPr lang="en-US" sz="2400" dirty="0">
                <a:solidFill>
                  <a:srgbClr val="F37021"/>
                </a:solidFill>
              </a:rPr>
              <a:t>MBK LOCAL ACTION PLAN </a:t>
            </a:r>
          </a:p>
          <a:p>
            <a:endParaRPr lang="en-US" dirty="0"/>
          </a:p>
        </p:txBody>
      </p:sp>
      <p:sp>
        <p:nvSpPr>
          <p:cNvPr id="5" name="TextBox 4">
            <a:extLst>
              <a:ext uri="{FF2B5EF4-FFF2-40B4-BE49-F238E27FC236}">
                <a16:creationId xmlns:a16="http://schemas.microsoft.com/office/drawing/2014/main" id="{4A94DC9D-4DF6-F6F1-B4B8-27A9917D10B1}"/>
              </a:ext>
            </a:extLst>
          </p:cNvPr>
          <p:cNvSpPr txBox="1"/>
          <p:nvPr/>
        </p:nvSpPr>
        <p:spPr>
          <a:xfrm>
            <a:off x="376517" y="1122830"/>
            <a:ext cx="7765677" cy="3970492"/>
          </a:xfrm>
          <a:prstGeom prst="rect">
            <a:avLst/>
          </a:prstGeom>
          <a:noFill/>
        </p:spPr>
        <p:txBody>
          <a:bodyPr wrap="square">
            <a:spAutoFit/>
          </a:bodyPr>
          <a:lstStyle/>
          <a:p>
            <a:pPr marL="257175" indent="-257175" defTabSz="457223">
              <a:lnSpc>
                <a:spcPct val="120000"/>
              </a:lnSpc>
              <a:buFont typeface="Arial" panose="020B0604020202020204" pitchFamily="34" charset="0"/>
              <a:buChar char="•"/>
            </a:pPr>
            <a:r>
              <a:rPr lang="en-US" sz="1600" dirty="0">
                <a:solidFill>
                  <a:prstClr val="black"/>
                </a:solidFill>
                <a:latin typeface="Calibri"/>
              </a:rPr>
              <a:t>MBK Houston was launched in 2014 and a Local Action Plan was released in 2015 after a communitywide planning process.</a:t>
            </a:r>
          </a:p>
          <a:p>
            <a:pPr marL="257175" indent="-257175" defTabSz="457223">
              <a:lnSpc>
                <a:spcPct val="120000"/>
              </a:lnSpc>
              <a:buFont typeface="Arial" panose="020B0604020202020204" pitchFamily="34" charset="0"/>
              <a:buChar char="•"/>
            </a:pPr>
            <a:r>
              <a:rPr lang="en-US" sz="1600" dirty="0">
                <a:solidFill>
                  <a:prstClr val="black"/>
                </a:solidFill>
                <a:latin typeface="Calibri"/>
              </a:rPr>
              <a:t>The Local Action Plan addressed the 6 MBK Milestones and including six cross cutting strategies:</a:t>
            </a:r>
          </a:p>
          <a:p>
            <a:pPr marL="800100" lvl="1" indent="-342900" defTabSz="457223">
              <a:lnSpc>
                <a:spcPct val="120000"/>
              </a:lnSpc>
              <a:buFont typeface="+mj-lt"/>
              <a:buAutoNum type="arabicParenR"/>
            </a:pPr>
            <a:r>
              <a:rPr lang="en-US" sz="1600" dirty="0">
                <a:solidFill>
                  <a:prstClr val="black"/>
                </a:solidFill>
                <a:latin typeface="Calibri"/>
              </a:rPr>
              <a:t>Develop data and success indicators</a:t>
            </a:r>
          </a:p>
          <a:p>
            <a:pPr marL="800100" lvl="1" indent="-342900" defTabSz="457223">
              <a:lnSpc>
                <a:spcPct val="120000"/>
              </a:lnSpc>
              <a:buFont typeface="+mj-lt"/>
              <a:buAutoNum type="arabicParenR"/>
            </a:pPr>
            <a:r>
              <a:rPr lang="en-US" sz="1600" dirty="0">
                <a:solidFill>
                  <a:prstClr val="black"/>
                </a:solidFill>
                <a:latin typeface="Calibri"/>
              </a:rPr>
              <a:t>Bolster Parent Engagement</a:t>
            </a:r>
          </a:p>
          <a:p>
            <a:pPr marL="800100" lvl="1" indent="-342900" defTabSz="457223">
              <a:lnSpc>
                <a:spcPct val="120000"/>
              </a:lnSpc>
              <a:buFont typeface="+mj-lt"/>
              <a:buAutoNum type="arabicParenR"/>
            </a:pPr>
            <a:r>
              <a:rPr lang="en-US" sz="1600" dirty="0">
                <a:solidFill>
                  <a:prstClr val="black"/>
                </a:solidFill>
                <a:latin typeface="Calibri"/>
              </a:rPr>
              <a:t>Drive community partnerships</a:t>
            </a:r>
          </a:p>
          <a:p>
            <a:pPr marL="800100" lvl="1" indent="-342900" defTabSz="457223">
              <a:lnSpc>
                <a:spcPct val="120000"/>
              </a:lnSpc>
              <a:buFont typeface="+mj-lt"/>
              <a:buAutoNum type="arabicParenR"/>
            </a:pPr>
            <a:r>
              <a:rPr lang="en-US" sz="1600" dirty="0">
                <a:solidFill>
                  <a:prstClr val="black"/>
                </a:solidFill>
                <a:latin typeface="Calibri"/>
              </a:rPr>
              <a:t>Promote in school efforts </a:t>
            </a:r>
          </a:p>
          <a:p>
            <a:pPr marL="800100" lvl="1" indent="-342900" defTabSz="457223">
              <a:lnSpc>
                <a:spcPct val="120000"/>
              </a:lnSpc>
              <a:buFont typeface="+mj-lt"/>
              <a:buAutoNum type="arabicParenR"/>
            </a:pPr>
            <a:r>
              <a:rPr lang="en-US" sz="1600" dirty="0">
                <a:solidFill>
                  <a:prstClr val="black"/>
                </a:solidFill>
                <a:latin typeface="Calibri"/>
              </a:rPr>
              <a:t>Engage progress monitoring systems and</a:t>
            </a:r>
          </a:p>
          <a:p>
            <a:pPr marL="800100" lvl="1" indent="-342900" defTabSz="457223">
              <a:lnSpc>
                <a:spcPct val="120000"/>
              </a:lnSpc>
              <a:buFont typeface="+mj-lt"/>
              <a:buAutoNum type="arabicParenR"/>
            </a:pPr>
            <a:r>
              <a:rPr lang="en-US" sz="1600" dirty="0">
                <a:solidFill>
                  <a:prstClr val="black"/>
                </a:solidFill>
                <a:latin typeface="Calibri"/>
              </a:rPr>
              <a:t>Assess plan effectiveness</a:t>
            </a:r>
          </a:p>
          <a:p>
            <a:pPr marL="800100" lvl="1" indent="-342900" defTabSz="457223">
              <a:lnSpc>
                <a:spcPct val="120000"/>
              </a:lnSpc>
              <a:buFont typeface="+mj-lt"/>
              <a:buAutoNum type="arabicParenR"/>
            </a:pPr>
            <a:endParaRPr lang="en-US" sz="1600" dirty="0">
              <a:solidFill>
                <a:prstClr val="black"/>
              </a:solidFill>
              <a:latin typeface="Calibri"/>
            </a:endParaRPr>
          </a:p>
          <a:p>
            <a:pPr marL="285750" indent="-285750" defTabSz="457223">
              <a:lnSpc>
                <a:spcPct val="120000"/>
              </a:lnSpc>
              <a:buFont typeface="Arial" panose="020B0604020202020204" pitchFamily="34" charset="0"/>
              <a:buChar char="•"/>
            </a:pPr>
            <a:r>
              <a:rPr lang="en-US" sz="1600" dirty="0">
                <a:solidFill>
                  <a:prstClr val="black"/>
                </a:solidFill>
                <a:latin typeface="Calibri"/>
              </a:rPr>
              <a:t>An initial strategy for MBK was to prioritize activities in 3 school feeder patterns: Wheatley, Kashmere and Scarborough</a:t>
            </a:r>
          </a:p>
        </p:txBody>
      </p:sp>
    </p:spTree>
    <p:extLst>
      <p:ext uri="{BB962C8B-B14F-4D97-AF65-F5344CB8AC3E}">
        <p14:creationId xmlns:p14="http://schemas.microsoft.com/office/powerpoint/2010/main" val="67696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380cbb-60e4-4c63-b884-31b7c243452f">
      <Terms xmlns="http://schemas.microsoft.com/office/infopath/2007/PartnerControls"/>
    </lcf76f155ced4ddcb4097134ff3c332f>
    <DateCreated xmlns="e1380cbb-60e4-4c63-b884-31b7c243452f" xsi:nil="true"/>
    <TaxCatchAll xmlns="df55768f-1f37-40c6-bf41-3f26be81f9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FE45B6124942B728734BB5EC8155" ma:contentTypeVersion="14" ma:contentTypeDescription="Create a new document." ma:contentTypeScope="" ma:versionID="04d1e3ffdac3ad3861753cb497515909">
  <xsd:schema xmlns:xsd="http://www.w3.org/2001/XMLSchema" xmlns:xs="http://www.w3.org/2001/XMLSchema" xmlns:p="http://schemas.microsoft.com/office/2006/metadata/properties" xmlns:ns2="e1380cbb-60e4-4c63-b884-31b7c243452f" xmlns:ns3="df55768f-1f37-40c6-bf41-3f26be81f93e" targetNamespace="http://schemas.microsoft.com/office/2006/metadata/properties" ma:root="true" ma:fieldsID="5279b1465d8edce46d91d0567eb3b0f5" ns2:_="" ns3:_="">
    <xsd:import namespace="e1380cbb-60e4-4c63-b884-31b7c243452f"/>
    <xsd:import namespace="df55768f-1f37-40c6-bf41-3f26be81f9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DateCreated"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80cbb-60e4-4c63-b884-31b7c24345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d4032c-a330-4847-9ce1-ec5da46de39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DateCreated" ma:index="19" nillable="true" ma:displayName="Date Created" ma:format="DateOnly" ma:internalName="DateCreated">
      <xsd:simpleType>
        <xsd:restriction base="dms:DateTim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55768f-1f37-40c6-bf41-3f26be81f9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1341515-1398-422a-ae24-b9aa73900ec0}" ma:internalName="TaxCatchAll" ma:showField="CatchAllData" ma:web="df55768f-1f37-40c6-bf41-3f26be81f9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2BC09-FD7E-403E-BFF6-86513F41DE65}">
  <ds:schemaRefs>
    <ds:schemaRef ds:uri="http://www.w3.org/XML/1998/namespace"/>
    <ds:schemaRef ds:uri="df55768f-1f37-40c6-bf41-3f26be81f93e"/>
    <ds:schemaRef ds:uri="http://purl.org/dc/terms/"/>
    <ds:schemaRef ds:uri="http://schemas.microsoft.com/office/infopath/2007/PartnerControls"/>
    <ds:schemaRef ds:uri="http://schemas.openxmlformats.org/package/2006/metadata/core-properties"/>
    <ds:schemaRef ds:uri="e1380cbb-60e4-4c63-b884-31b7c243452f"/>
    <ds:schemaRef ds:uri="http://schemas.microsoft.com/office/2006/documentManagement/type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1AF0AE3F-883A-4420-82E9-0C28C59B3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380cbb-60e4-4c63-b884-31b7c243452f"/>
    <ds:schemaRef ds:uri="df55768f-1f37-40c6-bf41-3f26be81f9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2CEF7F-38D5-4F33-9291-17B01927DE81}">
  <ds:schemaRefs>
    <ds:schemaRef ds:uri="http://schemas.microsoft.com/sharepoint/v3/contenttype/forms"/>
  </ds:schemaRefs>
</ds:datastoreItem>
</file>

<file path=docMetadata/LabelInfo.xml><?xml version="1.0" encoding="utf-8"?>
<clbl:labelList xmlns:clbl="http://schemas.microsoft.com/office/2020/mipLabelMetadata">
  <clbl:label id="{57a85a10-258b-45b4-a519-c96c7721094c}" enabled="0" method="" siteId="{57a85a10-258b-45b4-a519-c96c7721094c}" removed="1"/>
</clbl:labelList>
</file>

<file path=docProps/app.xml><?xml version="1.0" encoding="utf-8"?>
<Properties xmlns="http://schemas.openxmlformats.org/officeDocument/2006/extended-properties" xmlns:vt="http://schemas.openxmlformats.org/officeDocument/2006/docPropsVTypes">
  <Template/>
  <TotalTime>6019</TotalTime>
  <Words>1534</Words>
  <Application>Microsoft Office PowerPoint</Application>
  <PresentationFormat>On-screen Show (16:9)</PresentationFormat>
  <Paragraphs>198</Paragraphs>
  <Slides>20</Slides>
  <Notes>14</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20</vt:i4>
      </vt:variant>
    </vt:vector>
  </HeadingPairs>
  <TitlesOfParts>
    <vt:vector size="38" baseType="lpstr">
      <vt:lpstr>72 Condensed</vt:lpstr>
      <vt:lpstr>Arial</vt:lpstr>
      <vt:lpstr>Calibri</vt:lpstr>
      <vt:lpstr>Gotham</vt:lpstr>
      <vt:lpstr>Lato</vt:lpstr>
      <vt:lpstr>Lato Black</vt:lpstr>
      <vt:lpstr>Lato Light</vt:lpstr>
      <vt:lpstr>Lucida Grande</vt:lpstr>
      <vt:lpstr>Myriad Pro</vt:lpstr>
      <vt:lpstr>Open Sans</vt:lpstr>
      <vt:lpstr>Raleway ExtraBold</vt:lpstr>
      <vt:lpstr>Raleway Light</vt:lpstr>
      <vt:lpstr>Wingdings</vt:lpstr>
      <vt:lpstr>Office Theme</vt:lpstr>
      <vt:lpstr>1_Office Theme</vt:lpstr>
      <vt:lpstr>2_Office Theme</vt:lpstr>
      <vt:lpstr>3_Office Theme</vt:lpstr>
      <vt:lpstr>4_Office Theme</vt:lpstr>
      <vt:lpstr>PowerPoint Presentation</vt:lpstr>
      <vt:lpstr>PowerPoint Presentation</vt:lpstr>
      <vt:lpstr>THE MBK COMMUNITY CHALLENGE  </vt:lpstr>
      <vt:lpstr>PowerPoint Presentation</vt:lpstr>
      <vt:lpstr>City of Houston Youth: Poverty</vt:lpstr>
      <vt:lpstr>City of Houston Youth: Reading</vt:lpstr>
      <vt:lpstr>City of Houston Youth: Violent Crimes</vt:lpstr>
      <vt:lpstr>City of Houston Youth: Justice</vt:lpstr>
      <vt:lpstr>PowerPoint Presentation</vt:lpstr>
      <vt:lpstr>PowerPoint Presentation</vt:lpstr>
      <vt:lpstr>PowerPoint Presentation</vt:lpstr>
      <vt:lpstr>PowerPoint Presentation</vt:lpstr>
      <vt:lpstr>PowerPoint Presentation</vt:lpstr>
      <vt:lpstr>PowerPoint Presentation</vt:lpstr>
      <vt:lpstr>URBAN SCHOLARS TIMELINE WITH HHD</vt:lpstr>
      <vt:lpstr>URBAN SCHOLAR SCHOOLS</vt:lpstr>
      <vt:lpstr>Social Justice Learning Institute Outcomes 2019 - 2024</vt:lpstr>
      <vt:lpstr>Amendment Request</vt:lpstr>
      <vt:lpstr>Additional Funding Request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Shelton</dc:creator>
  <cp:lastModifiedBy>Selexman, LaTosha - HHD</cp:lastModifiedBy>
  <cp:revision>117</cp:revision>
  <cp:lastPrinted>2024-04-11T23:57:30Z</cp:lastPrinted>
  <dcterms:created xsi:type="dcterms:W3CDTF">2017-07-06T16:58:50Z</dcterms:created>
  <dcterms:modified xsi:type="dcterms:W3CDTF">2024-04-12T13:36:17Z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2017-05-12T00:00:00Z</vt:filetime>
  </property>
  <property fmtid="{D5CDD505-2E9C-101B-9397-08002B2CF9AE}" pid="3" name="Creator">
    <vt:lpwstr>Microsoft® PowerPoint® 2010</vt:lpwstr>
  </property>
  <property fmtid="{D5CDD505-2E9C-101B-9397-08002B2CF9AE}" pid="4" name="LastSaved">
    <vt:filetime>2017-07-06T00:00:00Z</vt:filetime>
  </property>
  <property fmtid="{D5CDD505-2E9C-101B-9397-08002B2CF9AE}" pid="5" name="ContentTypeId">
    <vt:lpwstr>0x010100CFC0FE45B6124942B728734BB5EC8155</vt:lpwstr>
  </property>
  <property fmtid="{D5CDD505-2E9C-101B-9397-08002B2CF9AE}" pid="6" name="MediaServiceImageTags">
    <vt:lpwstr/>
  </property>
</Properties>
</file>