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74" r:id="rId5"/>
    <p:sldId id="271" r:id="rId6"/>
    <p:sldId id="277" r:id="rId7"/>
    <p:sldId id="281" r:id="rId8"/>
    <p:sldId id="279" r:id="rId9"/>
    <p:sldId id="278" r:id="rId10"/>
    <p:sldId id="280" r:id="rId11"/>
    <p:sldId id="285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22E5D-9AC7-43FB-924A-E9130469F618}" v="2" dt="2021-05-28T18:30:35.668"/>
    <p1510:client id="{893A915F-A721-4206-994E-63989AC61CD6}" v="7" dt="2021-05-28T18:04:04.768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24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Jerry - FIN" userId="d68b8462-9e19-432e-94c2-fe1d207e55bf" providerId="ADAL" clId="{84722E5D-9AC7-43FB-924A-E9130469F618}"/>
    <pc:docChg chg="custSel modSld">
      <pc:chgData name="Adams, Jerry - FIN" userId="d68b8462-9e19-432e-94c2-fe1d207e55bf" providerId="ADAL" clId="{84722E5D-9AC7-43FB-924A-E9130469F618}" dt="2021-05-28T18:31:44.405" v="14" actId="20577"/>
      <pc:docMkLst>
        <pc:docMk/>
      </pc:docMkLst>
      <pc:sldChg chg="modSp mod">
        <pc:chgData name="Adams, Jerry - FIN" userId="d68b8462-9e19-432e-94c2-fe1d207e55bf" providerId="ADAL" clId="{84722E5D-9AC7-43FB-924A-E9130469F618}" dt="2021-05-28T18:31:44.405" v="14" actId="20577"/>
        <pc:sldMkLst>
          <pc:docMk/>
          <pc:sldMk cId="3191673889" sldId="274"/>
        </pc:sldMkLst>
        <pc:spChg chg="mod">
          <ac:chgData name="Adams, Jerry - FIN" userId="d68b8462-9e19-432e-94c2-fe1d207e55bf" providerId="ADAL" clId="{84722E5D-9AC7-43FB-924A-E9130469F618}" dt="2021-05-28T18:31:44.405" v="14" actId="20577"/>
          <ac:spMkLst>
            <pc:docMk/>
            <pc:sldMk cId="3191673889" sldId="274"/>
            <ac:spMk id="2" creationId="{41CDC67B-9171-45F7-845A-481EE7FB9FEF}"/>
          </ac:spMkLst>
        </pc:spChg>
        <pc:picChg chg="mod">
          <ac:chgData name="Adams, Jerry - FIN" userId="d68b8462-9e19-432e-94c2-fe1d207e55bf" providerId="ADAL" clId="{84722E5D-9AC7-43FB-924A-E9130469F618}" dt="2021-05-28T18:30:26.235" v="1" actId="14100"/>
          <ac:picMkLst>
            <pc:docMk/>
            <pc:sldMk cId="3191673889" sldId="274"/>
            <ac:picMk id="3" creationId="{6269B9C1-982B-42AA-BF29-E9E49C34031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D7D746-4FCE-4C91-8080-B37687478D59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3C6046-6E46-4340-BA7D-6FFF08686D99}">
      <dgm:prSet phldrT="[Text]"/>
      <dgm:spPr>
        <a:xfrm>
          <a:off x="4760" y="648"/>
          <a:ext cx="9782179" cy="1815902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Strategic Procurement Division (SPD)</a:t>
          </a:r>
        </a:p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Citywide Procurement </a:t>
          </a:r>
          <a:endParaRPr lang="en-US" baseline="300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1709603-2DAF-4454-BD96-6E548ADFC54B}" type="parTrans" cxnId="{6DD2B8CE-8495-4687-BFE4-4359F80566AB}">
      <dgm:prSet/>
      <dgm:spPr/>
      <dgm:t>
        <a:bodyPr/>
        <a:lstStyle/>
        <a:p>
          <a:endParaRPr lang="en-US"/>
        </a:p>
      </dgm:t>
    </dgm:pt>
    <dgm:pt modelId="{C092481E-899E-456D-894D-1EE374FE556A}" type="sibTrans" cxnId="{6DD2B8CE-8495-4687-BFE4-4359F80566AB}">
      <dgm:prSet/>
      <dgm:spPr/>
      <dgm:t>
        <a:bodyPr/>
        <a:lstStyle/>
        <a:p>
          <a:endParaRPr lang="en-US"/>
        </a:p>
      </dgm:t>
    </dgm:pt>
    <dgm:pt modelId="{DFC0F852-127D-4B00-BFF2-4650185ED298}">
      <dgm:prSet phldrT="[Text]"/>
      <dgm:spPr>
        <a:xfrm>
          <a:off x="14308" y="1988442"/>
          <a:ext cx="4033752" cy="1815902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Goods &amp; Non Construction</a:t>
          </a:r>
        </a:p>
      </dgm:t>
    </dgm:pt>
    <dgm:pt modelId="{ED2CCE7C-BE49-463F-8249-46E8D6351B69}" type="parTrans" cxnId="{B803C6E0-C77A-4634-8FCE-5B9CB48B5EFB}">
      <dgm:prSet/>
      <dgm:spPr/>
      <dgm:t>
        <a:bodyPr/>
        <a:lstStyle/>
        <a:p>
          <a:endParaRPr lang="en-US"/>
        </a:p>
      </dgm:t>
    </dgm:pt>
    <dgm:pt modelId="{31D8509A-4144-4389-8FDD-6F23411DE941}" type="sibTrans" cxnId="{B803C6E0-C77A-4634-8FCE-5B9CB48B5EFB}">
      <dgm:prSet/>
      <dgm:spPr/>
      <dgm:t>
        <a:bodyPr/>
        <a:lstStyle/>
        <a:p>
          <a:endParaRPr lang="en-US"/>
        </a:p>
      </dgm:t>
    </dgm:pt>
    <dgm:pt modelId="{2954B61C-15A5-450C-AAD3-617376D23B34}">
      <dgm:prSet phldrT="[Text]"/>
      <dgm:spPr>
        <a:xfrm>
          <a:off x="4199975" y="1988442"/>
          <a:ext cx="5577416" cy="1815902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Design &amp; Construction </a:t>
          </a:r>
        </a:p>
        <a:p>
          <a:pPr>
            <a:buNone/>
          </a:pPr>
          <a:r>
            <a:rPr lang="en-US" i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(with SPD oversight)</a:t>
          </a:r>
        </a:p>
      </dgm:t>
    </dgm:pt>
    <dgm:pt modelId="{34DC4A61-DC42-4D8A-84DA-FBD2A71BD331}" type="parTrans" cxnId="{0FFDD065-6DA1-466E-8372-9881106E8E15}">
      <dgm:prSet/>
      <dgm:spPr/>
      <dgm:t>
        <a:bodyPr/>
        <a:lstStyle/>
        <a:p>
          <a:endParaRPr lang="en-US"/>
        </a:p>
      </dgm:t>
    </dgm:pt>
    <dgm:pt modelId="{F8DB1313-9532-4B83-BD9D-3ED0B5F048BA}" type="sibTrans" cxnId="{0FFDD065-6DA1-466E-8372-9881106E8E15}">
      <dgm:prSet/>
      <dgm:spPr/>
      <dgm:t>
        <a:bodyPr/>
        <a:lstStyle/>
        <a:p>
          <a:endParaRPr lang="en-US"/>
        </a:p>
      </dgm:t>
    </dgm:pt>
    <dgm:pt modelId="{D3DC929A-361B-4313-8A93-F3D71ED430C1}">
      <dgm:prSet phldrT="[Text]" custT="1"/>
      <dgm:spPr>
        <a:xfrm>
          <a:off x="14308" y="3976235"/>
          <a:ext cx="2149294" cy="1815902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ct val="35000"/>
            </a:spcAft>
            <a:buNone/>
          </a:pPr>
          <a:r>
            <a:rPr lang="en-US" sz="1600" u="sng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SPD Direct</a:t>
          </a:r>
          <a:r>
            <a:rPr lang="en-US" sz="16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  <a:p>
          <a:pPr>
            <a:spcAft>
              <a:spcPts val="0"/>
            </a:spcAft>
            <a:buNone/>
          </a:pPr>
          <a:r>
            <a:rPr lang="en-US" sz="14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- over $50K: all</a:t>
          </a:r>
        </a:p>
        <a:p>
          <a:pPr>
            <a:spcAft>
              <a:spcPts val="0"/>
            </a:spcAft>
            <a:buNone/>
          </a:pPr>
          <a:r>
            <a:rPr lang="en-US" sz="14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- Under $50K: 11 Depts</a:t>
          </a:r>
        </a:p>
      </dgm:t>
    </dgm:pt>
    <dgm:pt modelId="{D42C783E-AAB4-488C-AC93-E6FAD0B99B84}" type="parTrans" cxnId="{EB670C28-9855-43F3-9BD1-E5AACBF458F7}">
      <dgm:prSet/>
      <dgm:spPr/>
      <dgm:t>
        <a:bodyPr/>
        <a:lstStyle/>
        <a:p>
          <a:endParaRPr lang="en-US"/>
        </a:p>
      </dgm:t>
    </dgm:pt>
    <dgm:pt modelId="{2B4E3E98-3CEC-400C-9CE4-E810B95AFA68}" type="sibTrans" cxnId="{EB670C28-9855-43F3-9BD1-E5AACBF458F7}">
      <dgm:prSet/>
      <dgm:spPr/>
      <dgm:t>
        <a:bodyPr/>
        <a:lstStyle/>
        <a:p>
          <a:endParaRPr lang="en-US"/>
        </a:p>
      </dgm:t>
    </dgm:pt>
    <dgm:pt modelId="{D1E19FA1-2B6D-4AB4-B3A3-900092D18088}">
      <dgm:prSet phldrT="[Text]" custT="1"/>
      <dgm:spPr>
        <a:xfrm>
          <a:off x="2239560" y="3976235"/>
          <a:ext cx="1808500" cy="1815902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spcAft>
              <a:spcPct val="35000"/>
            </a:spcAft>
            <a:buNone/>
          </a:pPr>
          <a:r>
            <a:rPr lang="en-US" sz="1600" u="sng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SPD Oversees </a:t>
          </a:r>
        </a:p>
        <a:p>
          <a:pPr>
            <a:spcAft>
              <a:spcPts val="0"/>
            </a:spcAft>
            <a:buNone/>
          </a:pPr>
          <a:r>
            <a:rPr lang="en-US" sz="18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- </a:t>
          </a:r>
          <a:r>
            <a:rPr lang="en-US" sz="14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Under $50K: 13 Depts</a:t>
          </a:r>
        </a:p>
      </dgm:t>
    </dgm:pt>
    <dgm:pt modelId="{E6BACF22-13B2-4F49-A2B7-F583721D72EE}" type="parTrans" cxnId="{38688C27-E7C5-42E9-B02E-A4DEF057F4FC}">
      <dgm:prSet/>
      <dgm:spPr/>
      <dgm:t>
        <a:bodyPr/>
        <a:lstStyle/>
        <a:p>
          <a:endParaRPr lang="en-US"/>
        </a:p>
      </dgm:t>
    </dgm:pt>
    <dgm:pt modelId="{AAA715C3-1D0C-44B3-AEC5-8D3E25CC77B5}" type="sibTrans" cxnId="{38688C27-E7C5-42E9-B02E-A4DEF057F4FC}">
      <dgm:prSet/>
      <dgm:spPr/>
      <dgm:t>
        <a:bodyPr/>
        <a:lstStyle/>
        <a:p>
          <a:endParaRPr lang="en-US"/>
        </a:p>
      </dgm:t>
    </dgm:pt>
    <dgm:pt modelId="{8E2B2B1D-B290-4226-A6DE-A8D0D9E16925}">
      <dgm:prSet phldrT="[Text]"/>
      <dgm:spPr>
        <a:xfrm>
          <a:off x="4199975" y="3976235"/>
          <a:ext cx="1808500" cy="1815902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GSD</a:t>
          </a:r>
        </a:p>
      </dgm:t>
    </dgm:pt>
    <dgm:pt modelId="{9A1EFB1E-BA3A-4D63-87B6-91D3DD1D1810}" type="parTrans" cxnId="{D616B228-41D4-40E0-8F59-57BB26A801D4}">
      <dgm:prSet/>
      <dgm:spPr/>
      <dgm:t>
        <a:bodyPr/>
        <a:lstStyle/>
        <a:p>
          <a:endParaRPr lang="en-US"/>
        </a:p>
      </dgm:t>
    </dgm:pt>
    <dgm:pt modelId="{69CBDBBB-DE99-48E1-959F-62BC150B7FE3}" type="sibTrans" cxnId="{D616B228-41D4-40E0-8F59-57BB26A801D4}">
      <dgm:prSet/>
      <dgm:spPr/>
      <dgm:t>
        <a:bodyPr/>
        <a:lstStyle/>
        <a:p>
          <a:endParaRPr lang="en-US"/>
        </a:p>
      </dgm:t>
    </dgm:pt>
    <dgm:pt modelId="{A97FF5D4-C9CD-4336-BEB6-4D2DE5C01EAB}">
      <dgm:prSet phldrT="[Text]"/>
      <dgm:spPr>
        <a:xfrm>
          <a:off x="6084432" y="3976235"/>
          <a:ext cx="1808500" cy="1815902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HPW</a:t>
          </a:r>
        </a:p>
      </dgm:t>
    </dgm:pt>
    <dgm:pt modelId="{E7602C2A-5FE1-4687-AB30-27F902A648C7}" type="parTrans" cxnId="{7A6924FD-B67A-4813-84C6-236FBD00180F}">
      <dgm:prSet/>
      <dgm:spPr/>
      <dgm:t>
        <a:bodyPr/>
        <a:lstStyle/>
        <a:p>
          <a:endParaRPr lang="en-US"/>
        </a:p>
      </dgm:t>
    </dgm:pt>
    <dgm:pt modelId="{9CFF57AC-2410-4CF2-8728-04C7B982609B}" type="sibTrans" cxnId="{7A6924FD-B67A-4813-84C6-236FBD00180F}">
      <dgm:prSet/>
      <dgm:spPr/>
      <dgm:t>
        <a:bodyPr/>
        <a:lstStyle/>
        <a:p>
          <a:endParaRPr lang="en-US"/>
        </a:p>
      </dgm:t>
    </dgm:pt>
    <dgm:pt modelId="{91A0E2BF-E65D-4EFF-866E-70FADC3F9E65}">
      <dgm:prSet phldrT="[Text]"/>
      <dgm:spPr>
        <a:xfrm>
          <a:off x="7968890" y="3976235"/>
          <a:ext cx="1808500" cy="1815902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Airport</a:t>
          </a:r>
        </a:p>
      </dgm:t>
    </dgm:pt>
    <dgm:pt modelId="{74621459-246D-41F2-BFDE-745D55B02671}" type="parTrans" cxnId="{47CF2F0B-BAEA-40FA-854C-1219B49DE941}">
      <dgm:prSet/>
      <dgm:spPr/>
      <dgm:t>
        <a:bodyPr/>
        <a:lstStyle/>
        <a:p>
          <a:endParaRPr lang="en-US"/>
        </a:p>
      </dgm:t>
    </dgm:pt>
    <dgm:pt modelId="{A37F821B-BA7F-43CE-8438-D02B7FFF266E}" type="sibTrans" cxnId="{47CF2F0B-BAEA-40FA-854C-1219B49DE941}">
      <dgm:prSet/>
      <dgm:spPr/>
      <dgm:t>
        <a:bodyPr/>
        <a:lstStyle/>
        <a:p>
          <a:endParaRPr lang="en-US"/>
        </a:p>
      </dgm:t>
    </dgm:pt>
    <dgm:pt modelId="{DB420ED4-D4B4-4819-A98B-4AEE4E0C6F44}" type="pres">
      <dgm:prSet presAssocID="{26D7D746-4FCE-4C91-8080-B37687478D5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B2DFAD-49F3-4081-B684-25BEB5F25261}" type="pres">
      <dgm:prSet presAssocID="{8D3C6046-6E46-4340-BA7D-6FFF08686D99}" presName="vertOne" presStyleCnt="0"/>
      <dgm:spPr/>
    </dgm:pt>
    <dgm:pt modelId="{73A1D81F-1A60-4EA4-B320-3A619D68F832}" type="pres">
      <dgm:prSet presAssocID="{8D3C6046-6E46-4340-BA7D-6FFF08686D99}" presName="txOne" presStyleLbl="node0" presStyleIdx="0" presStyleCnt="1" custLinFactNeighborX="346" custLinFactNeighborY="9851">
        <dgm:presLayoutVars>
          <dgm:chPref val="3"/>
        </dgm:presLayoutVars>
      </dgm:prSet>
      <dgm:spPr/>
    </dgm:pt>
    <dgm:pt modelId="{32A5BD8F-06FF-47DF-A32E-FD1D94F91976}" type="pres">
      <dgm:prSet presAssocID="{8D3C6046-6E46-4340-BA7D-6FFF08686D99}" presName="parTransOne" presStyleCnt="0"/>
      <dgm:spPr/>
    </dgm:pt>
    <dgm:pt modelId="{C416763B-B188-4BCD-BA58-044CDC7B2B43}" type="pres">
      <dgm:prSet presAssocID="{8D3C6046-6E46-4340-BA7D-6FFF08686D99}" presName="horzOne" presStyleCnt="0"/>
      <dgm:spPr/>
    </dgm:pt>
    <dgm:pt modelId="{8BA7D600-2569-4434-8F3C-F743C73C5135}" type="pres">
      <dgm:prSet presAssocID="{DFC0F852-127D-4B00-BFF2-4650185ED298}" presName="vertTwo" presStyleCnt="0"/>
      <dgm:spPr/>
    </dgm:pt>
    <dgm:pt modelId="{109141A0-3A05-474B-A7EF-591A5DED3126}" type="pres">
      <dgm:prSet presAssocID="{DFC0F852-127D-4B00-BFF2-4650185ED298}" presName="txTwo" presStyleLbl="node2" presStyleIdx="0" presStyleCnt="2">
        <dgm:presLayoutVars>
          <dgm:chPref val="3"/>
        </dgm:presLayoutVars>
      </dgm:prSet>
      <dgm:spPr/>
    </dgm:pt>
    <dgm:pt modelId="{D94E9BD2-6379-4D3D-A3F8-7861C636EE91}" type="pres">
      <dgm:prSet presAssocID="{DFC0F852-127D-4B00-BFF2-4650185ED298}" presName="parTransTwo" presStyleCnt="0"/>
      <dgm:spPr/>
    </dgm:pt>
    <dgm:pt modelId="{763AEF7E-7EEB-4E12-AB6D-0D561AB01301}" type="pres">
      <dgm:prSet presAssocID="{DFC0F852-127D-4B00-BFF2-4650185ED298}" presName="horzTwo" presStyleCnt="0"/>
      <dgm:spPr/>
    </dgm:pt>
    <dgm:pt modelId="{D9212D87-E04E-4FA2-B073-EC666D904831}" type="pres">
      <dgm:prSet presAssocID="{D3DC929A-361B-4313-8A93-F3D71ED430C1}" presName="vertThree" presStyleCnt="0"/>
      <dgm:spPr/>
    </dgm:pt>
    <dgm:pt modelId="{11F6C445-0F8A-48A5-A152-201B911576BA}" type="pres">
      <dgm:prSet presAssocID="{D3DC929A-361B-4313-8A93-F3D71ED430C1}" presName="txThree" presStyleLbl="node3" presStyleIdx="0" presStyleCnt="5" custScaleX="118844">
        <dgm:presLayoutVars>
          <dgm:chPref val="3"/>
        </dgm:presLayoutVars>
      </dgm:prSet>
      <dgm:spPr/>
    </dgm:pt>
    <dgm:pt modelId="{B415FEF4-C9F7-4B22-9928-75A06C97B1AE}" type="pres">
      <dgm:prSet presAssocID="{D3DC929A-361B-4313-8A93-F3D71ED430C1}" presName="horzThree" presStyleCnt="0"/>
      <dgm:spPr/>
    </dgm:pt>
    <dgm:pt modelId="{830412E3-677F-4026-A5F3-AA9FA78D40F1}" type="pres">
      <dgm:prSet presAssocID="{2B4E3E98-3CEC-400C-9CE4-E810B95AFA68}" presName="sibSpaceThree" presStyleCnt="0"/>
      <dgm:spPr/>
    </dgm:pt>
    <dgm:pt modelId="{77AF5088-D544-4F46-89E7-5D104FA164FC}" type="pres">
      <dgm:prSet presAssocID="{D1E19FA1-2B6D-4AB4-B3A3-900092D18088}" presName="vertThree" presStyleCnt="0"/>
      <dgm:spPr/>
    </dgm:pt>
    <dgm:pt modelId="{EC7EAC0C-809F-46A2-8367-5517CBE9C83E}" type="pres">
      <dgm:prSet presAssocID="{D1E19FA1-2B6D-4AB4-B3A3-900092D18088}" presName="txThree" presStyleLbl="node3" presStyleIdx="1" presStyleCnt="5">
        <dgm:presLayoutVars>
          <dgm:chPref val="3"/>
        </dgm:presLayoutVars>
      </dgm:prSet>
      <dgm:spPr/>
    </dgm:pt>
    <dgm:pt modelId="{7182BB67-C1DE-454F-928F-07D5173EE52B}" type="pres">
      <dgm:prSet presAssocID="{D1E19FA1-2B6D-4AB4-B3A3-900092D18088}" presName="horzThree" presStyleCnt="0"/>
      <dgm:spPr/>
    </dgm:pt>
    <dgm:pt modelId="{A45AC2FE-6737-4A02-AC6E-6071E93EE23D}" type="pres">
      <dgm:prSet presAssocID="{31D8509A-4144-4389-8FDD-6F23411DE941}" presName="sibSpaceTwo" presStyleCnt="0"/>
      <dgm:spPr/>
    </dgm:pt>
    <dgm:pt modelId="{5701055F-8590-4E16-A0BF-C8E8C302F612}" type="pres">
      <dgm:prSet presAssocID="{2954B61C-15A5-450C-AAD3-617376D23B34}" presName="vertTwo" presStyleCnt="0"/>
      <dgm:spPr/>
    </dgm:pt>
    <dgm:pt modelId="{C7E56AD7-2900-463F-BF1B-FF045EB42844}" type="pres">
      <dgm:prSet presAssocID="{2954B61C-15A5-450C-AAD3-617376D23B34}" presName="txTwo" presStyleLbl="node2" presStyleIdx="1" presStyleCnt="2">
        <dgm:presLayoutVars>
          <dgm:chPref val="3"/>
        </dgm:presLayoutVars>
      </dgm:prSet>
      <dgm:spPr/>
    </dgm:pt>
    <dgm:pt modelId="{817A8250-A318-45B6-BDD1-D933E2F9C7F5}" type="pres">
      <dgm:prSet presAssocID="{2954B61C-15A5-450C-AAD3-617376D23B34}" presName="parTransTwo" presStyleCnt="0"/>
      <dgm:spPr/>
    </dgm:pt>
    <dgm:pt modelId="{AA9118E3-67B6-4698-A604-D8E95306E60E}" type="pres">
      <dgm:prSet presAssocID="{2954B61C-15A5-450C-AAD3-617376D23B34}" presName="horzTwo" presStyleCnt="0"/>
      <dgm:spPr/>
    </dgm:pt>
    <dgm:pt modelId="{8EDF035E-1E48-4D07-B7BF-218B1EDEBE18}" type="pres">
      <dgm:prSet presAssocID="{8E2B2B1D-B290-4226-A6DE-A8D0D9E16925}" presName="vertThree" presStyleCnt="0"/>
      <dgm:spPr/>
    </dgm:pt>
    <dgm:pt modelId="{1C1DC852-A62E-47C7-86C0-4C827A0CB9AD}" type="pres">
      <dgm:prSet presAssocID="{8E2B2B1D-B290-4226-A6DE-A8D0D9E16925}" presName="txThree" presStyleLbl="node3" presStyleIdx="2" presStyleCnt="5">
        <dgm:presLayoutVars>
          <dgm:chPref val="3"/>
        </dgm:presLayoutVars>
      </dgm:prSet>
      <dgm:spPr/>
    </dgm:pt>
    <dgm:pt modelId="{B930F6BC-3F56-4577-982A-C41282645283}" type="pres">
      <dgm:prSet presAssocID="{8E2B2B1D-B290-4226-A6DE-A8D0D9E16925}" presName="horzThree" presStyleCnt="0"/>
      <dgm:spPr/>
    </dgm:pt>
    <dgm:pt modelId="{F883E6A3-62AE-43C2-A313-8C0BD482C54E}" type="pres">
      <dgm:prSet presAssocID="{69CBDBBB-DE99-48E1-959F-62BC150B7FE3}" presName="sibSpaceThree" presStyleCnt="0"/>
      <dgm:spPr/>
    </dgm:pt>
    <dgm:pt modelId="{BD77C9ED-7FD7-4E5F-BDEF-F593C353871F}" type="pres">
      <dgm:prSet presAssocID="{A97FF5D4-C9CD-4336-BEB6-4D2DE5C01EAB}" presName="vertThree" presStyleCnt="0"/>
      <dgm:spPr/>
    </dgm:pt>
    <dgm:pt modelId="{36EDE05D-7918-40FA-8406-A2282674336C}" type="pres">
      <dgm:prSet presAssocID="{A97FF5D4-C9CD-4336-BEB6-4D2DE5C01EAB}" presName="txThree" presStyleLbl="node3" presStyleIdx="3" presStyleCnt="5">
        <dgm:presLayoutVars>
          <dgm:chPref val="3"/>
        </dgm:presLayoutVars>
      </dgm:prSet>
      <dgm:spPr/>
    </dgm:pt>
    <dgm:pt modelId="{2C80F5B0-1D9E-4EB2-AB1C-57E813754752}" type="pres">
      <dgm:prSet presAssocID="{A97FF5D4-C9CD-4336-BEB6-4D2DE5C01EAB}" presName="horzThree" presStyleCnt="0"/>
      <dgm:spPr/>
    </dgm:pt>
    <dgm:pt modelId="{EE132534-7AF6-4ED4-B97D-274A831F80BA}" type="pres">
      <dgm:prSet presAssocID="{9CFF57AC-2410-4CF2-8728-04C7B982609B}" presName="sibSpaceThree" presStyleCnt="0"/>
      <dgm:spPr/>
    </dgm:pt>
    <dgm:pt modelId="{06EB62BA-D6C4-435C-98A9-6C2706BDA155}" type="pres">
      <dgm:prSet presAssocID="{91A0E2BF-E65D-4EFF-866E-70FADC3F9E65}" presName="vertThree" presStyleCnt="0"/>
      <dgm:spPr/>
    </dgm:pt>
    <dgm:pt modelId="{F72288DD-2D41-4643-858E-8A0D332C9419}" type="pres">
      <dgm:prSet presAssocID="{91A0E2BF-E65D-4EFF-866E-70FADC3F9E65}" presName="txThree" presStyleLbl="node3" presStyleIdx="4" presStyleCnt="5">
        <dgm:presLayoutVars>
          <dgm:chPref val="3"/>
        </dgm:presLayoutVars>
      </dgm:prSet>
      <dgm:spPr/>
    </dgm:pt>
    <dgm:pt modelId="{01D4B62E-765B-40BD-BEF2-B20EE24D366C}" type="pres">
      <dgm:prSet presAssocID="{91A0E2BF-E65D-4EFF-866E-70FADC3F9E65}" presName="horzThree" presStyleCnt="0"/>
      <dgm:spPr/>
    </dgm:pt>
  </dgm:ptLst>
  <dgm:cxnLst>
    <dgm:cxn modelId="{78945202-A994-4371-95B4-596DE78F1B53}" type="presOf" srcId="{DFC0F852-127D-4B00-BFF2-4650185ED298}" destId="{109141A0-3A05-474B-A7EF-591A5DED3126}" srcOrd="0" destOrd="0" presId="urn:microsoft.com/office/officeart/2005/8/layout/hierarchy4"/>
    <dgm:cxn modelId="{47CF2F0B-BAEA-40FA-854C-1219B49DE941}" srcId="{2954B61C-15A5-450C-AAD3-617376D23B34}" destId="{91A0E2BF-E65D-4EFF-866E-70FADC3F9E65}" srcOrd="2" destOrd="0" parTransId="{74621459-246D-41F2-BFDE-745D55B02671}" sibTransId="{A37F821B-BA7F-43CE-8438-D02B7FFF266E}"/>
    <dgm:cxn modelId="{7D70591B-529C-4AFD-BAD7-A2838934EBF3}" type="presOf" srcId="{A97FF5D4-C9CD-4336-BEB6-4D2DE5C01EAB}" destId="{36EDE05D-7918-40FA-8406-A2282674336C}" srcOrd="0" destOrd="0" presId="urn:microsoft.com/office/officeart/2005/8/layout/hierarchy4"/>
    <dgm:cxn modelId="{38688C27-E7C5-42E9-B02E-A4DEF057F4FC}" srcId="{DFC0F852-127D-4B00-BFF2-4650185ED298}" destId="{D1E19FA1-2B6D-4AB4-B3A3-900092D18088}" srcOrd="1" destOrd="0" parTransId="{E6BACF22-13B2-4F49-A2B7-F583721D72EE}" sibTransId="{AAA715C3-1D0C-44B3-AEC5-8D3E25CC77B5}"/>
    <dgm:cxn modelId="{EB670C28-9855-43F3-9BD1-E5AACBF458F7}" srcId="{DFC0F852-127D-4B00-BFF2-4650185ED298}" destId="{D3DC929A-361B-4313-8A93-F3D71ED430C1}" srcOrd="0" destOrd="0" parTransId="{D42C783E-AAB4-488C-AC93-E6FAD0B99B84}" sibTransId="{2B4E3E98-3CEC-400C-9CE4-E810B95AFA68}"/>
    <dgm:cxn modelId="{D616B228-41D4-40E0-8F59-57BB26A801D4}" srcId="{2954B61C-15A5-450C-AAD3-617376D23B34}" destId="{8E2B2B1D-B290-4226-A6DE-A8D0D9E16925}" srcOrd="0" destOrd="0" parTransId="{9A1EFB1E-BA3A-4D63-87B6-91D3DD1D1810}" sibTransId="{69CBDBBB-DE99-48E1-959F-62BC150B7FE3}"/>
    <dgm:cxn modelId="{4BF88D3D-0153-4814-BE66-68591395EF8B}" type="presOf" srcId="{8D3C6046-6E46-4340-BA7D-6FFF08686D99}" destId="{73A1D81F-1A60-4EA4-B320-3A619D68F832}" srcOrd="0" destOrd="0" presId="urn:microsoft.com/office/officeart/2005/8/layout/hierarchy4"/>
    <dgm:cxn modelId="{2CFE5D3E-E221-4E7F-A2AC-1FDE5F6208D2}" type="presOf" srcId="{91A0E2BF-E65D-4EFF-866E-70FADC3F9E65}" destId="{F72288DD-2D41-4643-858E-8A0D332C9419}" srcOrd="0" destOrd="0" presId="urn:microsoft.com/office/officeart/2005/8/layout/hierarchy4"/>
    <dgm:cxn modelId="{285C063F-FD8A-4ED6-BAB6-B47D3DDFF763}" type="presOf" srcId="{D1E19FA1-2B6D-4AB4-B3A3-900092D18088}" destId="{EC7EAC0C-809F-46A2-8367-5517CBE9C83E}" srcOrd="0" destOrd="0" presId="urn:microsoft.com/office/officeart/2005/8/layout/hierarchy4"/>
    <dgm:cxn modelId="{0FFDD065-6DA1-466E-8372-9881106E8E15}" srcId="{8D3C6046-6E46-4340-BA7D-6FFF08686D99}" destId="{2954B61C-15A5-450C-AAD3-617376D23B34}" srcOrd="1" destOrd="0" parTransId="{34DC4A61-DC42-4D8A-84DA-FBD2A71BD331}" sibTransId="{F8DB1313-9532-4B83-BD9D-3ED0B5F048BA}"/>
    <dgm:cxn modelId="{1D5D4E6C-CE01-4BC6-8F61-C89F56599D30}" type="presOf" srcId="{2954B61C-15A5-450C-AAD3-617376D23B34}" destId="{C7E56AD7-2900-463F-BF1B-FF045EB42844}" srcOrd="0" destOrd="0" presId="urn:microsoft.com/office/officeart/2005/8/layout/hierarchy4"/>
    <dgm:cxn modelId="{A4785BB7-7E3E-430B-9F8A-01752A4ED083}" type="presOf" srcId="{26D7D746-4FCE-4C91-8080-B37687478D59}" destId="{DB420ED4-D4B4-4819-A98B-4AEE4E0C6F44}" srcOrd="0" destOrd="0" presId="urn:microsoft.com/office/officeart/2005/8/layout/hierarchy4"/>
    <dgm:cxn modelId="{99F37AC5-DC8C-4D02-B5BB-8A1485FC6E75}" type="presOf" srcId="{D3DC929A-361B-4313-8A93-F3D71ED430C1}" destId="{11F6C445-0F8A-48A5-A152-201B911576BA}" srcOrd="0" destOrd="0" presId="urn:microsoft.com/office/officeart/2005/8/layout/hierarchy4"/>
    <dgm:cxn modelId="{6DD2B8CE-8495-4687-BFE4-4359F80566AB}" srcId="{26D7D746-4FCE-4C91-8080-B37687478D59}" destId="{8D3C6046-6E46-4340-BA7D-6FFF08686D99}" srcOrd="0" destOrd="0" parTransId="{81709603-2DAF-4454-BD96-6E548ADFC54B}" sibTransId="{C092481E-899E-456D-894D-1EE374FE556A}"/>
    <dgm:cxn modelId="{AFA5BBD8-D18A-4238-A105-6BAB96EB0E27}" type="presOf" srcId="{8E2B2B1D-B290-4226-A6DE-A8D0D9E16925}" destId="{1C1DC852-A62E-47C7-86C0-4C827A0CB9AD}" srcOrd="0" destOrd="0" presId="urn:microsoft.com/office/officeart/2005/8/layout/hierarchy4"/>
    <dgm:cxn modelId="{B803C6E0-C77A-4634-8FCE-5B9CB48B5EFB}" srcId="{8D3C6046-6E46-4340-BA7D-6FFF08686D99}" destId="{DFC0F852-127D-4B00-BFF2-4650185ED298}" srcOrd="0" destOrd="0" parTransId="{ED2CCE7C-BE49-463F-8249-46E8D6351B69}" sibTransId="{31D8509A-4144-4389-8FDD-6F23411DE941}"/>
    <dgm:cxn modelId="{7A6924FD-B67A-4813-84C6-236FBD00180F}" srcId="{2954B61C-15A5-450C-AAD3-617376D23B34}" destId="{A97FF5D4-C9CD-4336-BEB6-4D2DE5C01EAB}" srcOrd="1" destOrd="0" parTransId="{E7602C2A-5FE1-4687-AB30-27F902A648C7}" sibTransId="{9CFF57AC-2410-4CF2-8728-04C7B982609B}"/>
    <dgm:cxn modelId="{59B74383-B252-4B05-95A5-2624DB6BE14A}" type="presParOf" srcId="{DB420ED4-D4B4-4819-A98B-4AEE4E0C6F44}" destId="{B4B2DFAD-49F3-4081-B684-25BEB5F25261}" srcOrd="0" destOrd="0" presId="urn:microsoft.com/office/officeart/2005/8/layout/hierarchy4"/>
    <dgm:cxn modelId="{D80766EB-5972-4E76-B7F4-9E407EF131D7}" type="presParOf" srcId="{B4B2DFAD-49F3-4081-B684-25BEB5F25261}" destId="{73A1D81F-1A60-4EA4-B320-3A619D68F832}" srcOrd="0" destOrd="0" presId="urn:microsoft.com/office/officeart/2005/8/layout/hierarchy4"/>
    <dgm:cxn modelId="{5C5958BE-2C51-4770-BB8E-524BC969EDBA}" type="presParOf" srcId="{B4B2DFAD-49F3-4081-B684-25BEB5F25261}" destId="{32A5BD8F-06FF-47DF-A32E-FD1D94F91976}" srcOrd="1" destOrd="0" presId="urn:microsoft.com/office/officeart/2005/8/layout/hierarchy4"/>
    <dgm:cxn modelId="{8037DEA0-9621-4AE2-8192-602FD0866AD9}" type="presParOf" srcId="{B4B2DFAD-49F3-4081-B684-25BEB5F25261}" destId="{C416763B-B188-4BCD-BA58-044CDC7B2B43}" srcOrd="2" destOrd="0" presId="urn:microsoft.com/office/officeart/2005/8/layout/hierarchy4"/>
    <dgm:cxn modelId="{82EB73A1-7FA4-4EF7-9456-ACAAF341088A}" type="presParOf" srcId="{C416763B-B188-4BCD-BA58-044CDC7B2B43}" destId="{8BA7D600-2569-4434-8F3C-F743C73C5135}" srcOrd="0" destOrd="0" presId="urn:microsoft.com/office/officeart/2005/8/layout/hierarchy4"/>
    <dgm:cxn modelId="{6E2A91DA-EF23-4B7A-AAA1-DDE4AD53AD2D}" type="presParOf" srcId="{8BA7D600-2569-4434-8F3C-F743C73C5135}" destId="{109141A0-3A05-474B-A7EF-591A5DED3126}" srcOrd="0" destOrd="0" presId="urn:microsoft.com/office/officeart/2005/8/layout/hierarchy4"/>
    <dgm:cxn modelId="{62EA9559-C4F0-4F94-9706-8F9029BC6FF2}" type="presParOf" srcId="{8BA7D600-2569-4434-8F3C-F743C73C5135}" destId="{D94E9BD2-6379-4D3D-A3F8-7861C636EE91}" srcOrd="1" destOrd="0" presId="urn:microsoft.com/office/officeart/2005/8/layout/hierarchy4"/>
    <dgm:cxn modelId="{68C08454-DCBF-424F-9984-CDE432ECB5BC}" type="presParOf" srcId="{8BA7D600-2569-4434-8F3C-F743C73C5135}" destId="{763AEF7E-7EEB-4E12-AB6D-0D561AB01301}" srcOrd="2" destOrd="0" presId="urn:microsoft.com/office/officeart/2005/8/layout/hierarchy4"/>
    <dgm:cxn modelId="{7A9E084B-0C19-4253-84A2-7611F842BB63}" type="presParOf" srcId="{763AEF7E-7EEB-4E12-AB6D-0D561AB01301}" destId="{D9212D87-E04E-4FA2-B073-EC666D904831}" srcOrd="0" destOrd="0" presId="urn:microsoft.com/office/officeart/2005/8/layout/hierarchy4"/>
    <dgm:cxn modelId="{E418EAAC-2DAA-48E6-8C18-0CE552B01A0E}" type="presParOf" srcId="{D9212D87-E04E-4FA2-B073-EC666D904831}" destId="{11F6C445-0F8A-48A5-A152-201B911576BA}" srcOrd="0" destOrd="0" presId="urn:microsoft.com/office/officeart/2005/8/layout/hierarchy4"/>
    <dgm:cxn modelId="{EBAD7C67-0073-463D-A46B-107108191334}" type="presParOf" srcId="{D9212D87-E04E-4FA2-B073-EC666D904831}" destId="{B415FEF4-C9F7-4B22-9928-75A06C97B1AE}" srcOrd="1" destOrd="0" presId="urn:microsoft.com/office/officeart/2005/8/layout/hierarchy4"/>
    <dgm:cxn modelId="{13B1DEC6-07E3-4666-8C08-8EA678495E13}" type="presParOf" srcId="{763AEF7E-7EEB-4E12-AB6D-0D561AB01301}" destId="{830412E3-677F-4026-A5F3-AA9FA78D40F1}" srcOrd="1" destOrd="0" presId="urn:microsoft.com/office/officeart/2005/8/layout/hierarchy4"/>
    <dgm:cxn modelId="{909FF6D8-5E28-429C-9F4D-2098338B2A91}" type="presParOf" srcId="{763AEF7E-7EEB-4E12-AB6D-0D561AB01301}" destId="{77AF5088-D544-4F46-89E7-5D104FA164FC}" srcOrd="2" destOrd="0" presId="urn:microsoft.com/office/officeart/2005/8/layout/hierarchy4"/>
    <dgm:cxn modelId="{56A84CCE-91DF-4F02-9AE6-8EA23A7DF1CC}" type="presParOf" srcId="{77AF5088-D544-4F46-89E7-5D104FA164FC}" destId="{EC7EAC0C-809F-46A2-8367-5517CBE9C83E}" srcOrd="0" destOrd="0" presId="urn:microsoft.com/office/officeart/2005/8/layout/hierarchy4"/>
    <dgm:cxn modelId="{97213C3D-B249-4365-AE38-01050B35E4A4}" type="presParOf" srcId="{77AF5088-D544-4F46-89E7-5D104FA164FC}" destId="{7182BB67-C1DE-454F-928F-07D5173EE52B}" srcOrd="1" destOrd="0" presId="urn:microsoft.com/office/officeart/2005/8/layout/hierarchy4"/>
    <dgm:cxn modelId="{8B6C9A4D-782A-4D8B-991A-C9352D4ACC51}" type="presParOf" srcId="{C416763B-B188-4BCD-BA58-044CDC7B2B43}" destId="{A45AC2FE-6737-4A02-AC6E-6071E93EE23D}" srcOrd="1" destOrd="0" presId="urn:microsoft.com/office/officeart/2005/8/layout/hierarchy4"/>
    <dgm:cxn modelId="{5B1223C9-9809-4750-A3FA-152561755875}" type="presParOf" srcId="{C416763B-B188-4BCD-BA58-044CDC7B2B43}" destId="{5701055F-8590-4E16-A0BF-C8E8C302F612}" srcOrd="2" destOrd="0" presId="urn:microsoft.com/office/officeart/2005/8/layout/hierarchy4"/>
    <dgm:cxn modelId="{CFA5C88A-42EE-4FE1-AA51-2429F67C0252}" type="presParOf" srcId="{5701055F-8590-4E16-A0BF-C8E8C302F612}" destId="{C7E56AD7-2900-463F-BF1B-FF045EB42844}" srcOrd="0" destOrd="0" presId="urn:microsoft.com/office/officeart/2005/8/layout/hierarchy4"/>
    <dgm:cxn modelId="{B8D86CC1-0290-4C33-8293-DCDA9773E96F}" type="presParOf" srcId="{5701055F-8590-4E16-A0BF-C8E8C302F612}" destId="{817A8250-A318-45B6-BDD1-D933E2F9C7F5}" srcOrd="1" destOrd="0" presId="urn:microsoft.com/office/officeart/2005/8/layout/hierarchy4"/>
    <dgm:cxn modelId="{0FC44CFB-A99D-413C-8537-FA5C8573BA34}" type="presParOf" srcId="{5701055F-8590-4E16-A0BF-C8E8C302F612}" destId="{AA9118E3-67B6-4698-A604-D8E95306E60E}" srcOrd="2" destOrd="0" presId="urn:microsoft.com/office/officeart/2005/8/layout/hierarchy4"/>
    <dgm:cxn modelId="{E4A91D91-3190-47F6-8E56-E0C17AE30E3F}" type="presParOf" srcId="{AA9118E3-67B6-4698-A604-D8E95306E60E}" destId="{8EDF035E-1E48-4D07-B7BF-218B1EDEBE18}" srcOrd="0" destOrd="0" presId="urn:microsoft.com/office/officeart/2005/8/layout/hierarchy4"/>
    <dgm:cxn modelId="{5CAD3831-9E87-4E28-97BD-F524239FA644}" type="presParOf" srcId="{8EDF035E-1E48-4D07-B7BF-218B1EDEBE18}" destId="{1C1DC852-A62E-47C7-86C0-4C827A0CB9AD}" srcOrd="0" destOrd="0" presId="urn:microsoft.com/office/officeart/2005/8/layout/hierarchy4"/>
    <dgm:cxn modelId="{5347EE3E-5033-4C9B-8737-4DA8F283AE5A}" type="presParOf" srcId="{8EDF035E-1E48-4D07-B7BF-218B1EDEBE18}" destId="{B930F6BC-3F56-4577-982A-C41282645283}" srcOrd="1" destOrd="0" presId="urn:microsoft.com/office/officeart/2005/8/layout/hierarchy4"/>
    <dgm:cxn modelId="{7CC41A17-6437-4FD6-A59F-97E703D1A80B}" type="presParOf" srcId="{AA9118E3-67B6-4698-A604-D8E95306E60E}" destId="{F883E6A3-62AE-43C2-A313-8C0BD482C54E}" srcOrd="1" destOrd="0" presId="urn:microsoft.com/office/officeart/2005/8/layout/hierarchy4"/>
    <dgm:cxn modelId="{164C8E11-290F-463F-9012-6150AE68803E}" type="presParOf" srcId="{AA9118E3-67B6-4698-A604-D8E95306E60E}" destId="{BD77C9ED-7FD7-4E5F-BDEF-F593C353871F}" srcOrd="2" destOrd="0" presId="urn:microsoft.com/office/officeart/2005/8/layout/hierarchy4"/>
    <dgm:cxn modelId="{CBDF6F27-F474-46FF-8C83-84BEA5F27915}" type="presParOf" srcId="{BD77C9ED-7FD7-4E5F-BDEF-F593C353871F}" destId="{36EDE05D-7918-40FA-8406-A2282674336C}" srcOrd="0" destOrd="0" presId="urn:microsoft.com/office/officeart/2005/8/layout/hierarchy4"/>
    <dgm:cxn modelId="{AE6F6A63-618E-4A72-86F1-9A668FBC742D}" type="presParOf" srcId="{BD77C9ED-7FD7-4E5F-BDEF-F593C353871F}" destId="{2C80F5B0-1D9E-4EB2-AB1C-57E813754752}" srcOrd="1" destOrd="0" presId="urn:microsoft.com/office/officeart/2005/8/layout/hierarchy4"/>
    <dgm:cxn modelId="{9242FB5F-BEC6-4FCE-8B4F-697CFD3865D3}" type="presParOf" srcId="{AA9118E3-67B6-4698-A604-D8E95306E60E}" destId="{EE132534-7AF6-4ED4-B97D-274A831F80BA}" srcOrd="3" destOrd="0" presId="urn:microsoft.com/office/officeart/2005/8/layout/hierarchy4"/>
    <dgm:cxn modelId="{E641912A-1411-4CDA-9BD9-710AFFA14418}" type="presParOf" srcId="{AA9118E3-67B6-4698-A604-D8E95306E60E}" destId="{06EB62BA-D6C4-435C-98A9-6C2706BDA155}" srcOrd="4" destOrd="0" presId="urn:microsoft.com/office/officeart/2005/8/layout/hierarchy4"/>
    <dgm:cxn modelId="{4F7BD8C6-3FDE-45BB-9BC3-BF62A774B961}" type="presParOf" srcId="{06EB62BA-D6C4-435C-98A9-6C2706BDA155}" destId="{F72288DD-2D41-4643-858E-8A0D332C9419}" srcOrd="0" destOrd="0" presId="urn:microsoft.com/office/officeart/2005/8/layout/hierarchy4"/>
    <dgm:cxn modelId="{F5F5394C-EB96-4BF2-9FA1-38D7BAC298EF}" type="presParOf" srcId="{06EB62BA-D6C4-435C-98A9-6C2706BDA155}" destId="{01D4B62E-765B-40BD-BEF2-B20EE24D366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1D81F-1A60-4EA4-B320-3A619D68F832}">
      <dsp:nvSpPr>
        <dsp:cNvPr id="0" name=""/>
        <dsp:cNvSpPr/>
      </dsp:nvSpPr>
      <dsp:spPr>
        <a:xfrm>
          <a:off x="10175" y="22388"/>
          <a:ext cx="10455682" cy="1780521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Strategic Procurement Division (SPD)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Citywide Procurement </a:t>
          </a:r>
          <a:endParaRPr lang="en-US" sz="4000" kern="1200" baseline="300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2325" y="74538"/>
        <a:ext cx="10351382" cy="1676221"/>
      </dsp:txXfrm>
    </dsp:sp>
    <dsp:sp modelId="{109141A0-3A05-474B-A7EF-591A5DED3126}">
      <dsp:nvSpPr>
        <dsp:cNvPr id="0" name=""/>
        <dsp:cNvSpPr/>
      </dsp:nvSpPr>
      <dsp:spPr>
        <a:xfrm>
          <a:off x="15293" y="1967503"/>
          <a:ext cx="4311476" cy="1780521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Goods &amp; Non Construction</a:t>
          </a:r>
        </a:p>
      </dsp:txBody>
      <dsp:txXfrm>
        <a:off x="67443" y="2019653"/>
        <a:ext cx="4207176" cy="1676221"/>
      </dsp:txXfrm>
    </dsp:sp>
    <dsp:sp modelId="{11F6C445-0F8A-48A5-A152-201B911576BA}">
      <dsp:nvSpPr>
        <dsp:cNvPr id="0" name=""/>
        <dsp:cNvSpPr/>
      </dsp:nvSpPr>
      <dsp:spPr>
        <a:xfrm>
          <a:off x="15293" y="3930605"/>
          <a:ext cx="2297273" cy="1780521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sng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SPD Direct</a:t>
          </a:r>
          <a:r>
            <a:rPr lang="en-US" sz="16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- over $50K: all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- Under $50K: 11 Depts</a:t>
          </a:r>
        </a:p>
      </dsp:txBody>
      <dsp:txXfrm>
        <a:off x="67443" y="3982755"/>
        <a:ext cx="2192973" cy="1676221"/>
      </dsp:txXfrm>
    </dsp:sp>
    <dsp:sp modelId="{EC7EAC0C-809F-46A2-8367-5517CBE9C83E}">
      <dsp:nvSpPr>
        <dsp:cNvPr id="0" name=""/>
        <dsp:cNvSpPr/>
      </dsp:nvSpPr>
      <dsp:spPr>
        <a:xfrm>
          <a:off x="2393753" y="3930605"/>
          <a:ext cx="1933016" cy="1780521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sng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SPD Oversees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- </a:t>
          </a:r>
          <a:r>
            <a:rPr lang="en-US" sz="14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Under $50K: 13 Depts</a:t>
          </a:r>
        </a:p>
      </dsp:txBody>
      <dsp:txXfrm>
        <a:off x="2445903" y="3982755"/>
        <a:ext cx="1828716" cy="1676221"/>
      </dsp:txXfrm>
    </dsp:sp>
    <dsp:sp modelId="{C7E56AD7-2900-463F-BF1B-FF045EB42844}">
      <dsp:nvSpPr>
        <dsp:cNvPr id="0" name=""/>
        <dsp:cNvSpPr/>
      </dsp:nvSpPr>
      <dsp:spPr>
        <a:xfrm>
          <a:off x="4489143" y="1967503"/>
          <a:ext cx="5961421" cy="1780521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Design &amp; Construction 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i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(with SPD oversight)</a:t>
          </a:r>
        </a:p>
      </dsp:txBody>
      <dsp:txXfrm>
        <a:off x="4541293" y="2019653"/>
        <a:ext cx="5857121" cy="1676221"/>
      </dsp:txXfrm>
    </dsp:sp>
    <dsp:sp modelId="{1C1DC852-A62E-47C7-86C0-4C827A0CB9AD}">
      <dsp:nvSpPr>
        <dsp:cNvPr id="0" name=""/>
        <dsp:cNvSpPr/>
      </dsp:nvSpPr>
      <dsp:spPr>
        <a:xfrm>
          <a:off x="4489143" y="3930605"/>
          <a:ext cx="1933016" cy="1780521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GSD</a:t>
          </a:r>
        </a:p>
      </dsp:txBody>
      <dsp:txXfrm>
        <a:off x="4541293" y="3982755"/>
        <a:ext cx="1828716" cy="1676221"/>
      </dsp:txXfrm>
    </dsp:sp>
    <dsp:sp modelId="{36EDE05D-7918-40FA-8406-A2282674336C}">
      <dsp:nvSpPr>
        <dsp:cNvPr id="0" name=""/>
        <dsp:cNvSpPr/>
      </dsp:nvSpPr>
      <dsp:spPr>
        <a:xfrm>
          <a:off x="6503345" y="3930605"/>
          <a:ext cx="1933016" cy="1780521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HPW</a:t>
          </a:r>
        </a:p>
      </dsp:txBody>
      <dsp:txXfrm>
        <a:off x="6555495" y="3982755"/>
        <a:ext cx="1828716" cy="1676221"/>
      </dsp:txXfrm>
    </dsp:sp>
    <dsp:sp modelId="{F72288DD-2D41-4643-858E-8A0D332C9419}">
      <dsp:nvSpPr>
        <dsp:cNvPr id="0" name=""/>
        <dsp:cNvSpPr/>
      </dsp:nvSpPr>
      <dsp:spPr>
        <a:xfrm>
          <a:off x="8517548" y="3930605"/>
          <a:ext cx="1933016" cy="1780521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Airport</a:t>
          </a:r>
        </a:p>
      </dsp:txBody>
      <dsp:txXfrm>
        <a:off x="8569698" y="3982755"/>
        <a:ext cx="1828716" cy="1676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658A34-83F4-4B2E-BC5A-DE51EE8822F9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78FE58C-C1A6-4C4C-90C2-B7F5B0504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2E1917-0BAF-4687-978A-82FFF05559C3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0E1E9A-E921-4174-A0FC-51868D7AC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4EAB7D7-3608-4730-B2E2-670834DF882C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dhpe-seniors.wikispaces.com/Preliminary+Core+2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DC67B-9171-45F7-845A-481EE7FB9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809" y="838200"/>
            <a:ext cx="9029700" cy="5791200"/>
          </a:xfrm>
        </p:spPr>
        <p:txBody>
          <a:bodyPr>
            <a:normAutofit/>
          </a:bodyPr>
          <a:lstStyle/>
          <a:p>
            <a:pPr algn="ctr"/>
            <a:r>
              <a:rPr lang="en-US" altLang="en-US" sz="3600" b="1" dirty="0"/>
              <a:t>BUDGET AMENDMENT RESPONSE</a:t>
            </a:r>
            <a:br>
              <a:rPr lang="en-US" altLang="en-US" sz="3600" b="1" dirty="0"/>
            </a:br>
            <a:br>
              <a:rPr lang="en-US" altLang="en-US" sz="3600" b="1" dirty="0"/>
            </a:br>
            <a:br>
              <a:rPr lang="en-US" altLang="en-US" sz="3600" b="1" dirty="0"/>
            </a:br>
            <a:br>
              <a:rPr lang="en-US" altLang="en-US" sz="7200" b="1" dirty="0"/>
            </a:br>
            <a:r>
              <a:rPr lang="en-US" sz="2200" dirty="0"/>
              <a:t>CM Travis Amendment 12.14 </a:t>
            </a:r>
            <a:br>
              <a:rPr lang="en-US" sz="2200" dirty="0"/>
            </a:br>
            <a:r>
              <a:rPr lang="en-US" sz="2200" dirty="0"/>
              <a:t> Increasing Competition and Reducing Cost of Procurement  </a:t>
            </a:r>
            <a:br>
              <a:rPr lang="en-US" sz="2200" dirty="0"/>
            </a:br>
            <a:r>
              <a:rPr lang="en-US" sz="2200" dirty="0"/>
              <a:t>Jerry Adams, Chief Procurement Officer</a:t>
            </a:r>
            <a:endParaRPr lang="en-US" sz="22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69B9C1-982B-42AA-BF29-E9E49C340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333" y="0"/>
            <a:ext cx="2624667" cy="1749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67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8FDFB5A-F8F2-4AE0-AF43-662815A7A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93306"/>
            <a:ext cx="10765971" cy="1092027"/>
          </a:xfrm>
        </p:spPr>
        <p:txBody>
          <a:bodyPr>
            <a:normAutofit/>
          </a:bodyPr>
          <a:lstStyle/>
          <a:p>
            <a:r>
              <a:rPr lang="es-ES" altLang="en-US" sz="3600" b="1" dirty="0"/>
              <a:t>CM Travis – 12.14 Budget </a:t>
            </a:r>
            <a:r>
              <a:rPr lang="es-ES" altLang="en-US" sz="3600" b="1" dirty="0" err="1"/>
              <a:t>Amendment</a:t>
            </a:r>
            <a:r>
              <a:rPr lang="es-ES" altLang="en-US" sz="3600" b="1" dirty="0"/>
              <a:t> FY 2021</a:t>
            </a:r>
            <a:endParaRPr lang="en-US" sz="36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57A5020-D52D-4C8C-9021-63B7928CB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92" y="1854200"/>
            <a:ext cx="9791700" cy="4699000"/>
          </a:xfrm>
        </p:spPr>
        <p:txBody>
          <a:bodyPr/>
          <a:lstStyle/>
          <a:p>
            <a:r>
              <a:rPr lang="en-US" dirty="0"/>
              <a:t>The City of Houston will consolidate and professionalize the procurement function with a goal of increasing competition and reducing cost. Houston uses a federated model where some procurement personnel are embedded within department with limited oversight by the Chief Procurement Officer. Under a consolidated model, all procurement activity would be under the review of the CPO. Procurement activity would be carried out by two City departments – Strategic Procurement for all goods and non-construction materials and Design and Construction for all construction and construction related services.</a:t>
            </a:r>
          </a:p>
        </p:txBody>
      </p:sp>
    </p:spTree>
    <p:extLst>
      <p:ext uri="{BB962C8B-B14F-4D97-AF65-F5344CB8AC3E}">
        <p14:creationId xmlns:p14="http://schemas.microsoft.com/office/powerpoint/2010/main" val="215342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8FDFB5A-F8F2-4AE0-AF43-662815A7A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93306"/>
            <a:ext cx="10765971" cy="1597383"/>
          </a:xfrm>
        </p:spPr>
        <p:txBody>
          <a:bodyPr>
            <a:normAutofit/>
          </a:bodyPr>
          <a:lstStyle/>
          <a:p>
            <a:r>
              <a:rPr lang="es-ES" altLang="en-US" sz="2800" b="1" dirty="0" err="1"/>
              <a:t>Element</a:t>
            </a:r>
            <a:r>
              <a:rPr lang="es-ES" altLang="en-US" sz="2800" b="1" dirty="0"/>
              <a:t> 1 – </a:t>
            </a:r>
            <a:r>
              <a:rPr lang="es-ES" altLang="en-US" sz="2800" b="1" dirty="0" err="1"/>
              <a:t>The</a:t>
            </a:r>
            <a:r>
              <a:rPr lang="es-ES" altLang="en-US" sz="2800" b="1" dirty="0"/>
              <a:t> City of Houston </a:t>
            </a:r>
            <a:r>
              <a:rPr lang="es-ES" altLang="en-US" sz="2800" b="1" dirty="0" err="1"/>
              <a:t>will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consolidate</a:t>
            </a:r>
            <a:r>
              <a:rPr lang="es-ES" altLang="en-US" sz="2800" b="1" dirty="0"/>
              <a:t> and </a:t>
            </a:r>
            <a:r>
              <a:rPr lang="es-ES" altLang="en-US" sz="2800" b="1" dirty="0" err="1"/>
              <a:t>professionalize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the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procurement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function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with</a:t>
            </a:r>
            <a:r>
              <a:rPr lang="es-ES" altLang="en-US" sz="2800" b="1" dirty="0"/>
              <a:t> a </a:t>
            </a:r>
            <a:r>
              <a:rPr lang="es-ES" altLang="en-US" sz="2800" b="1" dirty="0" err="1"/>
              <a:t>goal</a:t>
            </a:r>
            <a:r>
              <a:rPr lang="es-ES" altLang="en-US" sz="2800" b="1" dirty="0"/>
              <a:t> of </a:t>
            </a:r>
            <a:r>
              <a:rPr lang="es-ES" altLang="en-US" sz="2800" b="1" dirty="0" err="1"/>
              <a:t>increasing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competition</a:t>
            </a:r>
            <a:r>
              <a:rPr lang="es-ES" altLang="en-US" sz="2800" b="1" dirty="0"/>
              <a:t> and </a:t>
            </a:r>
            <a:r>
              <a:rPr lang="es-ES" altLang="en-US" sz="2800" b="1" dirty="0" err="1"/>
              <a:t>reducing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cost</a:t>
            </a:r>
            <a:r>
              <a:rPr lang="es-ES" altLang="en-US" sz="2800" b="1" dirty="0"/>
              <a:t>.</a:t>
            </a:r>
            <a:endParaRPr lang="en-US" sz="28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57A5020-D52D-4C8C-9021-63B7928CB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92" y="1881608"/>
            <a:ext cx="97917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Chapter 15, Sec 15-43 of the City’s Code of Ordinances allows that the Chief Procurement Officer may delegate procurement authority to departmental purchasing units (DPUs).</a:t>
            </a:r>
          </a:p>
          <a:p>
            <a:r>
              <a:rPr lang="en-US" dirty="0"/>
              <a:t>Current state of delegation of authority –</a:t>
            </a:r>
          </a:p>
          <a:p>
            <a:pPr lvl="1"/>
            <a:r>
              <a:rPr lang="en-US" dirty="0"/>
              <a:t>There are three departments with delegated authority for construction projects with oversight</a:t>
            </a:r>
          </a:p>
          <a:p>
            <a:pPr lvl="1"/>
            <a:r>
              <a:rPr lang="en-US" dirty="0"/>
              <a:t>There are thirteen departments that have delegated authority to purchase goods and services (up to $50K) with oversight</a:t>
            </a:r>
          </a:p>
          <a:p>
            <a:pPr lvl="1"/>
            <a:r>
              <a:rPr lang="en-US" dirty="0"/>
              <a:t>There are eleven departments that SPD manages all purchases up to $50K</a:t>
            </a:r>
          </a:p>
          <a:p>
            <a:pPr lvl="1"/>
            <a:r>
              <a:rPr lang="en-US" dirty="0"/>
              <a:t>SPD manages all formal procurements for goods and services over $50K</a:t>
            </a:r>
          </a:p>
        </p:txBody>
      </p:sp>
    </p:spTree>
    <p:extLst>
      <p:ext uri="{BB962C8B-B14F-4D97-AF65-F5344CB8AC3E}">
        <p14:creationId xmlns:p14="http://schemas.microsoft.com/office/powerpoint/2010/main" val="34391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2A9A91-45F8-4532-AA4F-8A708872FB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420975"/>
              </p:ext>
            </p:extLst>
          </p:nvPr>
        </p:nvGraphicFramePr>
        <p:xfrm>
          <a:off x="676275" y="439738"/>
          <a:ext cx="10465858" cy="5715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979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8FDFB5A-F8F2-4AE0-AF43-662815A7A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93306"/>
            <a:ext cx="10765971" cy="1597383"/>
          </a:xfrm>
        </p:spPr>
        <p:txBody>
          <a:bodyPr>
            <a:normAutofit/>
          </a:bodyPr>
          <a:lstStyle/>
          <a:p>
            <a:r>
              <a:rPr lang="es-ES" altLang="en-US" sz="2800" b="1" dirty="0" err="1"/>
              <a:t>Consolidation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activities</a:t>
            </a:r>
            <a:r>
              <a:rPr lang="es-ES" altLang="en-US" sz="2800" b="1" dirty="0"/>
              <a:t> in </a:t>
            </a:r>
            <a:r>
              <a:rPr lang="es-ES" altLang="en-US" sz="2800" b="1" dirty="0" err="1"/>
              <a:t>progress</a:t>
            </a:r>
            <a:endParaRPr lang="en-US" sz="28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57A5020-D52D-4C8C-9021-63B7928CB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92" y="1938867"/>
            <a:ext cx="9791700" cy="4419600"/>
          </a:xfrm>
        </p:spPr>
        <p:txBody>
          <a:bodyPr/>
          <a:lstStyle/>
          <a:p>
            <a:r>
              <a:rPr lang="en-US" dirty="0"/>
              <a:t>SPD currently has interdepartmental agreements in place with three departments – HFD, FMD and HITS</a:t>
            </a:r>
          </a:p>
          <a:p>
            <a:r>
              <a:rPr lang="en-US" dirty="0"/>
              <a:t>Short term – SPD is evaluating additional opportunities for interdepartmental agreements and / or simply absorbing procurement activities for departments with low volume procurement activities</a:t>
            </a:r>
          </a:p>
          <a:p>
            <a:r>
              <a:rPr lang="en-US" dirty="0"/>
              <a:t>Long term – Finance Department is evaluating opportunities for total centralization of Procurement and Accounts Payable activities</a:t>
            </a:r>
          </a:p>
        </p:txBody>
      </p:sp>
    </p:spTree>
    <p:extLst>
      <p:ext uri="{BB962C8B-B14F-4D97-AF65-F5344CB8AC3E}">
        <p14:creationId xmlns:p14="http://schemas.microsoft.com/office/powerpoint/2010/main" val="91220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8FDFB5A-F8F2-4AE0-AF43-662815A7A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93306"/>
            <a:ext cx="10765971" cy="1597383"/>
          </a:xfrm>
        </p:spPr>
        <p:txBody>
          <a:bodyPr>
            <a:normAutofit/>
          </a:bodyPr>
          <a:lstStyle/>
          <a:p>
            <a:r>
              <a:rPr lang="es-ES" altLang="en-US" sz="2800" b="1" dirty="0"/>
              <a:t> - </a:t>
            </a:r>
            <a:r>
              <a:rPr lang="es-ES" altLang="en-US" sz="2800" b="1" dirty="0" err="1"/>
              <a:t>Professionalize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the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Procurement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Function</a:t>
            </a:r>
            <a:endParaRPr lang="en-US" sz="28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57A5020-D52D-4C8C-9021-63B7928CB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92" y="1540933"/>
            <a:ext cx="9791700" cy="504613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SPD’s focus in the past year has been on two main areas</a:t>
            </a:r>
          </a:p>
          <a:p>
            <a:pPr lvl="1"/>
            <a:r>
              <a:rPr lang="en-US" dirty="0"/>
              <a:t>Updating procurement process, procedures and policies</a:t>
            </a:r>
          </a:p>
          <a:p>
            <a:pPr lvl="1"/>
            <a:r>
              <a:rPr lang="en-US" dirty="0"/>
              <a:t>Standardization of execution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Engagement with NIGP (National Institute of Government Purchasing)</a:t>
            </a:r>
          </a:p>
          <a:p>
            <a:pPr lvl="1"/>
            <a:r>
              <a:rPr lang="en-US" dirty="0"/>
              <a:t>Membership services</a:t>
            </a:r>
          </a:p>
          <a:p>
            <a:pPr lvl="1"/>
            <a:r>
              <a:rPr lang="en-US" dirty="0"/>
              <a:t>Webinars</a:t>
            </a:r>
          </a:p>
          <a:p>
            <a:pPr lvl="1"/>
            <a:r>
              <a:rPr lang="en-US" dirty="0"/>
              <a:t>White papers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Benchmarking with other Texas municipal procurement agencies</a:t>
            </a:r>
          </a:p>
          <a:p>
            <a:pPr lvl="1"/>
            <a:r>
              <a:rPr lang="en-US" dirty="0"/>
              <a:t>Harris County</a:t>
            </a:r>
          </a:p>
          <a:p>
            <a:pPr lvl="1"/>
            <a:r>
              <a:rPr lang="en-US" dirty="0"/>
              <a:t>Austin</a:t>
            </a:r>
          </a:p>
          <a:p>
            <a:pPr lvl="1"/>
            <a:r>
              <a:rPr lang="en-US" dirty="0"/>
              <a:t>El Paso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8FDFB5A-F8F2-4AE0-AF43-662815A7A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93306"/>
            <a:ext cx="10765971" cy="1597383"/>
          </a:xfrm>
        </p:spPr>
        <p:txBody>
          <a:bodyPr>
            <a:normAutofit/>
          </a:bodyPr>
          <a:lstStyle/>
          <a:p>
            <a:r>
              <a:rPr lang="es-ES" altLang="en-US" sz="2800" b="1" dirty="0" err="1"/>
              <a:t>Element</a:t>
            </a:r>
            <a:r>
              <a:rPr lang="es-ES" altLang="en-US" sz="2800" b="1" dirty="0"/>
              <a:t> 2 – </a:t>
            </a:r>
            <a:r>
              <a:rPr lang="es-ES" altLang="en-US" sz="2800" b="1" dirty="0" err="1"/>
              <a:t>Procurement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activity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would</a:t>
            </a:r>
            <a:r>
              <a:rPr lang="es-ES" altLang="en-US" sz="2800" b="1" dirty="0"/>
              <a:t> be </a:t>
            </a:r>
            <a:r>
              <a:rPr lang="es-ES" altLang="en-US" sz="2800" b="1" dirty="0" err="1"/>
              <a:t>carried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out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by</a:t>
            </a:r>
            <a:r>
              <a:rPr lang="es-ES" altLang="en-US" sz="2800" b="1" dirty="0"/>
              <a:t> </a:t>
            </a:r>
            <a:r>
              <a:rPr lang="es-ES" altLang="en-US" sz="2800" b="1" dirty="0" err="1"/>
              <a:t>two</a:t>
            </a:r>
            <a:r>
              <a:rPr lang="es-ES" altLang="en-US" sz="2800" b="1" dirty="0"/>
              <a:t> City </a:t>
            </a:r>
            <a:r>
              <a:rPr lang="es-ES" altLang="en-US" sz="2800" b="1" dirty="0" err="1"/>
              <a:t>departments</a:t>
            </a:r>
            <a:r>
              <a:rPr lang="es-ES" altLang="en-US" sz="2800" b="1" dirty="0"/>
              <a:t> – </a:t>
            </a:r>
            <a:r>
              <a:rPr lang="es-ES" altLang="en-US" sz="2800" b="1" dirty="0" err="1"/>
              <a:t>Construction</a:t>
            </a:r>
            <a:r>
              <a:rPr lang="es-ES" altLang="en-US" sz="2800" b="1" dirty="0"/>
              <a:t> and </a:t>
            </a:r>
            <a:r>
              <a:rPr lang="es-ES" altLang="en-US" sz="2800" b="1" dirty="0" err="1"/>
              <a:t>Goods</a:t>
            </a:r>
            <a:r>
              <a:rPr lang="es-ES" altLang="en-US" sz="2800" b="1" dirty="0"/>
              <a:t> and Services</a:t>
            </a:r>
            <a:endParaRPr lang="en-US" sz="28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57A5020-D52D-4C8C-9021-63B7928CB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92" y="1881608"/>
            <a:ext cx="9791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Agree with segregation of construction and non-construction, but not centralization of all construction.</a:t>
            </a:r>
          </a:p>
          <a:p>
            <a:pPr marL="0" indent="0">
              <a:buNone/>
            </a:pPr>
            <a:r>
              <a:rPr lang="en-US" dirty="0"/>
              <a:t>Although all construction projects must follow the same / similar processes and/or procurement methodologies, HAS projects are unique from GSD projects and HPW projects in the areas of engineering requirement, vendor base and areas of compliance (FAA / FEMA, etc.)</a:t>
            </a:r>
          </a:p>
          <a:p>
            <a:pPr marL="0" indent="0">
              <a:buNone/>
            </a:pPr>
            <a:r>
              <a:rPr lang="en-US" dirty="0"/>
              <a:t>Currently, SPD leadership participates in all construction procurement activities from cradle to grave, as noted on slide 4.</a:t>
            </a:r>
          </a:p>
        </p:txBody>
      </p:sp>
    </p:spTree>
    <p:extLst>
      <p:ext uri="{BB962C8B-B14F-4D97-AF65-F5344CB8AC3E}">
        <p14:creationId xmlns:p14="http://schemas.microsoft.com/office/powerpoint/2010/main" val="350865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5ACB9-AB47-4C6B-8599-CFCB8A2F8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398" y="4711959"/>
            <a:ext cx="5626492" cy="741784"/>
          </a:xfrm>
        </p:spPr>
        <p:txBody>
          <a:bodyPr>
            <a:noAutofit/>
          </a:bodyPr>
          <a:lstStyle/>
          <a:p>
            <a:pPr algn="ctr"/>
            <a:r>
              <a:rPr lang="es-ES" altLang="en-US" sz="6600" b="1" dirty="0" err="1"/>
              <a:t>Questions</a:t>
            </a:r>
            <a:r>
              <a:rPr lang="es-ES" altLang="en-US" sz="6600" b="1" dirty="0"/>
              <a:t>?</a:t>
            </a:r>
            <a:endParaRPr lang="en-US" sz="66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758DCF-B90C-4538-B2A8-6668BA673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30978" y="580053"/>
            <a:ext cx="4023671" cy="402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8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loud skipper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oud skipper design slides.potx" id="{E8493412-85DD-4641-9E8A-937B29FD6AA2}" vid="{77E91E09-5010-404D-ADF4-B79FA46D72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DD01B8-816B-49B7-8C81-03AB51D87C54}">
  <ds:schemaRefs>
    <ds:schemaRef ds:uri="http://schemas.microsoft.com/office/2006/documentManagement/types"/>
    <ds:schemaRef ds:uri="40262f94-9f35-4ac3-9a90-690165a166b7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Cloud skipper design slides</Template>
  <TotalTime>107</TotalTime>
  <Words>511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Cloud skipper design template</vt:lpstr>
      <vt:lpstr>BUDGET AMENDMENT RESPONSE    CM Travis Amendment 12.14   Increasing Competition and Reducing Cost of Procurement   Jerry Adams, Chief Procurement Officer</vt:lpstr>
      <vt:lpstr>CM Travis – 12.14 Budget Amendment FY 2021</vt:lpstr>
      <vt:lpstr>Element 1 – The City of Houston will consolidate and professionalize the procurement function with a goal of increasing competition and reducing cost.</vt:lpstr>
      <vt:lpstr>PowerPoint Presentation</vt:lpstr>
      <vt:lpstr>Consolidation activities in progress</vt:lpstr>
      <vt:lpstr> - Professionalize the Procurement Function</vt:lpstr>
      <vt:lpstr>Element 2 – Procurement activity would be carried out by two City departments – Construction and Goods and Services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Department</dc:title>
  <dc:creator>Morris, Carlise - FIN</dc:creator>
  <cp:lastModifiedBy>Adams, Jerry - FIN</cp:lastModifiedBy>
  <cp:revision>10</cp:revision>
  <cp:lastPrinted>2021-05-28T18:04:14Z</cp:lastPrinted>
  <dcterms:created xsi:type="dcterms:W3CDTF">2018-06-25T16:31:24Z</dcterms:created>
  <dcterms:modified xsi:type="dcterms:W3CDTF">2021-05-28T18:31:53Z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