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4"/>
    <p:sldMasterId id="2147483732" r:id="rId5"/>
    <p:sldMasterId id="2147483741" r:id="rId6"/>
  </p:sldMasterIdLst>
  <p:notesMasterIdLst>
    <p:notesMasterId r:id="rId23"/>
  </p:notesMasterIdLst>
  <p:handoutMasterIdLst>
    <p:handoutMasterId r:id="rId24"/>
  </p:handoutMasterIdLst>
  <p:sldIdLst>
    <p:sldId id="336" r:id="rId7"/>
    <p:sldId id="368" r:id="rId8"/>
    <p:sldId id="282" r:id="rId9"/>
    <p:sldId id="322" r:id="rId10"/>
    <p:sldId id="323" r:id="rId11"/>
    <p:sldId id="324" r:id="rId12"/>
    <p:sldId id="325" r:id="rId13"/>
    <p:sldId id="337" r:id="rId14"/>
    <p:sldId id="369" r:id="rId15"/>
    <p:sldId id="328" r:id="rId16"/>
    <p:sldId id="329" r:id="rId17"/>
    <p:sldId id="330" r:id="rId18"/>
    <p:sldId id="331" r:id="rId19"/>
    <p:sldId id="332" r:id="rId20"/>
    <p:sldId id="321" r:id="rId21"/>
    <p:sldId id="335" r:id="rId2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5674"/>
    <p:restoredTop sz="96684" autoAdjust="0"/>
  </p:normalViewPr>
  <p:slideViewPr>
    <p:cSldViewPr snapToGrid="0" snapToObjects="1">
      <p:cViewPr varScale="1">
        <p:scale>
          <a:sx n="114" d="100"/>
          <a:sy n="114" d="100"/>
        </p:scale>
        <p:origin x="152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klin-Brocks, Alisa - HR" userId="9af2965a-950b-4a3c-9d6b-a8be6992533f" providerId="ADAL" clId="{38B24065-F649-4FE0-889A-603EE0BBD28D}"/>
    <pc:docChg chg="modSld">
      <pc:chgData name="Franklin-Brocks, Alisa - HR" userId="9af2965a-950b-4a3c-9d6b-a8be6992533f" providerId="ADAL" clId="{38B24065-F649-4FE0-889A-603EE0BBD28D}" dt="2020-07-30T16:18:10.228" v="14" actId="6549"/>
      <pc:docMkLst>
        <pc:docMk/>
      </pc:docMkLst>
      <pc:sldChg chg="modNotes">
        <pc:chgData name="Franklin-Brocks, Alisa - HR" userId="9af2965a-950b-4a3c-9d6b-a8be6992533f" providerId="ADAL" clId="{38B24065-F649-4FE0-889A-603EE0BBD28D}" dt="2020-07-30T16:17:16.228" v="2" actId="6549"/>
        <pc:sldMkLst>
          <pc:docMk/>
          <pc:sldMk cId="1079144023" sldId="282"/>
        </pc:sldMkLst>
      </pc:sldChg>
      <pc:sldChg chg="modNotes">
        <pc:chgData name="Franklin-Brocks, Alisa - HR" userId="9af2965a-950b-4a3c-9d6b-a8be6992533f" providerId="ADAL" clId="{38B24065-F649-4FE0-889A-603EE0BBD28D}" dt="2020-07-30T16:18:10.228" v="14" actId="6549"/>
        <pc:sldMkLst>
          <pc:docMk/>
          <pc:sldMk cId="4209868815" sldId="321"/>
        </pc:sldMkLst>
      </pc:sldChg>
      <pc:sldChg chg="modNotes">
        <pc:chgData name="Franklin-Brocks, Alisa - HR" userId="9af2965a-950b-4a3c-9d6b-a8be6992533f" providerId="ADAL" clId="{38B24065-F649-4FE0-889A-603EE0BBD28D}" dt="2020-07-30T16:17:21.737" v="3" actId="6549"/>
        <pc:sldMkLst>
          <pc:docMk/>
          <pc:sldMk cId="1686353855" sldId="322"/>
        </pc:sldMkLst>
      </pc:sldChg>
      <pc:sldChg chg="modNotes">
        <pc:chgData name="Franklin-Brocks, Alisa - HR" userId="9af2965a-950b-4a3c-9d6b-a8be6992533f" providerId="ADAL" clId="{38B24065-F649-4FE0-889A-603EE0BBD28D}" dt="2020-07-30T16:17:26.248" v="4" actId="6549"/>
        <pc:sldMkLst>
          <pc:docMk/>
          <pc:sldMk cId="1987893069" sldId="323"/>
        </pc:sldMkLst>
      </pc:sldChg>
      <pc:sldChg chg="modNotes">
        <pc:chgData name="Franklin-Brocks, Alisa - HR" userId="9af2965a-950b-4a3c-9d6b-a8be6992533f" providerId="ADAL" clId="{38B24065-F649-4FE0-889A-603EE0BBD28D}" dt="2020-07-30T16:17:31.489" v="5" actId="6549"/>
        <pc:sldMkLst>
          <pc:docMk/>
          <pc:sldMk cId="204924410" sldId="324"/>
        </pc:sldMkLst>
      </pc:sldChg>
      <pc:sldChg chg="modNotes">
        <pc:chgData name="Franklin-Brocks, Alisa - HR" userId="9af2965a-950b-4a3c-9d6b-a8be6992533f" providerId="ADAL" clId="{38B24065-F649-4FE0-889A-603EE0BBD28D}" dt="2020-07-30T16:17:35.212" v="6" actId="6549"/>
        <pc:sldMkLst>
          <pc:docMk/>
          <pc:sldMk cId="994374512" sldId="325"/>
        </pc:sldMkLst>
      </pc:sldChg>
      <pc:sldChg chg="modNotes">
        <pc:chgData name="Franklin-Brocks, Alisa - HR" userId="9af2965a-950b-4a3c-9d6b-a8be6992533f" providerId="ADAL" clId="{38B24065-F649-4FE0-889A-603EE0BBD28D}" dt="2020-07-30T16:17:49.798" v="9" actId="6549"/>
        <pc:sldMkLst>
          <pc:docMk/>
          <pc:sldMk cId="3012567743" sldId="328"/>
        </pc:sldMkLst>
      </pc:sldChg>
      <pc:sldChg chg="modNotes">
        <pc:chgData name="Franklin-Brocks, Alisa - HR" userId="9af2965a-950b-4a3c-9d6b-a8be6992533f" providerId="ADAL" clId="{38B24065-F649-4FE0-889A-603EE0BBD28D}" dt="2020-07-30T16:17:54.192" v="10" actId="6549"/>
        <pc:sldMkLst>
          <pc:docMk/>
          <pc:sldMk cId="2386641440" sldId="329"/>
        </pc:sldMkLst>
      </pc:sldChg>
      <pc:sldChg chg="modNotes">
        <pc:chgData name="Franklin-Brocks, Alisa - HR" userId="9af2965a-950b-4a3c-9d6b-a8be6992533f" providerId="ADAL" clId="{38B24065-F649-4FE0-889A-603EE0BBD28D}" dt="2020-07-30T16:17:57.583" v="11" actId="6549"/>
        <pc:sldMkLst>
          <pc:docMk/>
          <pc:sldMk cId="1195624490" sldId="330"/>
        </pc:sldMkLst>
      </pc:sldChg>
      <pc:sldChg chg="modNotes">
        <pc:chgData name="Franklin-Brocks, Alisa - HR" userId="9af2965a-950b-4a3c-9d6b-a8be6992533f" providerId="ADAL" clId="{38B24065-F649-4FE0-889A-603EE0BBD28D}" dt="2020-07-30T16:18:02.110" v="12" actId="6549"/>
        <pc:sldMkLst>
          <pc:docMk/>
          <pc:sldMk cId="1852049020" sldId="331"/>
        </pc:sldMkLst>
      </pc:sldChg>
      <pc:sldChg chg="modNotes">
        <pc:chgData name="Franklin-Brocks, Alisa - HR" userId="9af2965a-950b-4a3c-9d6b-a8be6992533f" providerId="ADAL" clId="{38B24065-F649-4FE0-889A-603EE0BBD28D}" dt="2020-07-30T16:18:05.965" v="13" actId="6549"/>
        <pc:sldMkLst>
          <pc:docMk/>
          <pc:sldMk cId="3903240639" sldId="332"/>
        </pc:sldMkLst>
      </pc:sldChg>
      <pc:sldChg chg="modNotes">
        <pc:chgData name="Franklin-Brocks, Alisa - HR" userId="9af2965a-950b-4a3c-9d6b-a8be6992533f" providerId="ADAL" clId="{38B24065-F649-4FE0-889A-603EE0BBD28D}" dt="2020-07-30T16:16:46.254" v="0" actId="6549"/>
        <pc:sldMkLst>
          <pc:docMk/>
          <pc:sldMk cId="1839887791" sldId="336"/>
        </pc:sldMkLst>
      </pc:sldChg>
      <pc:sldChg chg="modNotes">
        <pc:chgData name="Franklin-Brocks, Alisa - HR" userId="9af2965a-950b-4a3c-9d6b-a8be6992533f" providerId="ADAL" clId="{38B24065-F649-4FE0-889A-603EE0BBD28D}" dt="2020-07-30T16:17:39.637" v="7" actId="6549"/>
        <pc:sldMkLst>
          <pc:docMk/>
          <pc:sldMk cId="2079696752" sldId="337"/>
        </pc:sldMkLst>
      </pc:sldChg>
      <pc:sldChg chg="modNotes">
        <pc:chgData name="Franklin-Brocks, Alisa - HR" userId="9af2965a-950b-4a3c-9d6b-a8be6992533f" providerId="ADAL" clId="{38B24065-F649-4FE0-889A-603EE0BBD28D}" dt="2020-07-30T16:17:09.512" v="1" actId="6549"/>
        <pc:sldMkLst>
          <pc:docMk/>
          <pc:sldMk cId="0" sldId="368"/>
        </pc:sldMkLst>
      </pc:sldChg>
      <pc:sldChg chg="modNotes">
        <pc:chgData name="Franklin-Brocks, Alisa - HR" userId="9af2965a-950b-4a3c-9d6b-a8be6992533f" providerId="ADAL" clId="{38B24065-F649-4FE0-889A-603EE0BBD28D}" dt="2020-07-30T16:17:44.771" v="8" actId="6549"/>
        <pc:sldMkLst>
          <pc:docMk/>
          <pc:sldMk cId="2752821455" sldId="36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E946B3-A0D1-6149-B18E-83CBBC02BF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28D970-EA3B-8A45-9975-D64AEBB2F5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F30F7AA-CD06-F148-8F13-E6AC735588CB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02F60F-1DD1-5D4E-A76B-B8071C1889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7479C-CA6C-A047-92FF-E0A0E6E25D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CEC11EC-4800-6846-A29B-BB59B5F28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714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Image Placeholder 10">
            <a:extLst>
              <a:ext uri="{FF2B5EF4-FFF2-40B4-BE49-F238E27FC236}">
                <a16:creationId xmlns:a16="http://schemas.microsoft.com/office/drawing/2014/main" id="{205A265F-F02E-3F44-B1BC-E9463E0629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54063" y="466725"/>
            <a:ext cx="5502275" cy="4125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12" name="Notes Placeholder 11">
            <a:extLst>
              <a:ext uri="{FF2B5EF4-FFF2-40B4-BE49-F238E27FC236}">
                <a16:creationId xmlns:a16="http://schemas.microsoft.com/office/drawing/2014/main" id="{1C6EC781-600D-2146-B18E-F5E582D2B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7360" y="4832453"/>
            <a:ext cx="6075680" cy="399751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1C1A6E5-981B-BD48-B0B6-7E3403C405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8983AE5-F431-E741-B056-2202F6A16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5290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2775FB-2B6C-48D4-822B-01DCC25233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D3A571EE-76CB-4DCF-88A4-D2F6D23771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23900" y="458788"/>
            <a:ext cx="5410200" cy="4059237"/>
          </a:xfrm>
        </p:spPr>
      </p:sp>
    </p:spTree>
    <p:extLst>
      <p:ext uri="{BB962C8B-B14F-4D97-AF65-F5344CB8AC3E}">
        <p14:creationId xmlns:p14="http://schemas.microsoft.com/office/powerpoint/2010/main" val="40162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7360" y="4648200"/>
            <a:ext cx="6075680" cy="4405489"/>
          </a:xfrm>
        </p:spPr>
        <p:txBody>
          <a:bodyPr/>
          <a:lstStyle/>
          <a:p>
            <a:pPr marL="0" lvl="1" defTabSz="457200">
              <a:spcBef>
                <a:spcPts val="300"/>
              </a:spcBef>
              <a:spcAft>
                <a:spcPts val="400"/>
              </a:spcAft>
              <a:buClr>
                <a:srgbClr val="ED7D31"/>
              </a:buClr>
              <a:buSzPct val="100000"/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2775FB-2B6C-48D4-822B-01DCC25233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Image Placeholder 9">
            <a:extLst>
              <a:ext uri="{FF2B5EF4-FFF2-40B4-BE49-F238E27FC236}">
                <a16:creationId xmlns:a16="http://schemas.microsoft.com/office/drawing/2014/main" id="{9A3D9F9E-60F1-4AF3-B9F9-34FE47C335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23900" y="458788"/>
            <a:ext cx="5410200" cy="4059237"/>
          </a:xfrm>
        </p:spPr>
      </p:sp>
    </p:spTree>
    <p:extLst>
      <p:ext uri="{BB962C8B-B14F-4D97-AF65-F5344CB8AC3E}">
        <p14:creationId xmlns:p14="http://schemas.microsoft.com/office/powerpoint/2010/main" val="954002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2775FB-2B6C-48D4-822B-01DCC25233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Image Placeholder 9">
            <a:extLst>
              <a:ext uri="{FF2B5EF4-FFF2-40B4-BE49-F238E27FC236}">
                <a16:creationId xmlns:a16="http://schemas.microsoft.com/office/drawing/2014/main" id="{9A3D9F9E-60F1-4AF3-B9F9-34FE47C335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23900" y="458788"/>
            <a:ext cx="5410200" cy="4059237"/>
          </a:xfrm>
        </p:spPr>
      </p:sp>
    </p:spTree>
    <p:extLst>
      <p:ext uri="{BB962C8B-B14F-4D97-AF65-F5344CB8AC3E}">
        <p14:creationId xmlns:p14="http://schemas.microsoft.com/office/powerpoint/2010/main" val="3213803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83AE5-F431-E741-B056-2202F6A16D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71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83AE5-F431-E741-B056-2202F6A16D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43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83AE5-F431-E741-B056-2202F6A16D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24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2775FB-2B6C-48D4-822B-01DCC25233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3EDC05E4-4408-4506-A003-5F5A825491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23900" y="458788"/>
            <a:ext cx="5410200" cy="4059237"/>
          </a:xfrm>
        </p:spPr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F79F0CA-3E25-40D7-BDBA-7338AA5567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80308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2775FB-2B6C-48D4-822B-01DCC25233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AEA8BFB0-7697-4441-AC95-BF4C14971F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23900" y="458788"/>
            <a:ext cx="5410200" cy="4059237"/>
          </a:xfrm>
        </p:spPr>
      </p:sp>
      <p:sp>
        <p:nvSpPr>
          <p:cNvPr id="10" name="Notes Placeholder 9">
            <a:extLst>
              <a:ext uri="{FF2B5EF4-FFF2-40B4-BE49-F238E27FC236}">
                <a16:creationId xmlns:a16="http://schemas.microsoft.com/office/drawing/2014/main" id="{FEA5B4A0-713C-43D1-9202-1735E1BEFD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35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otes Placeholder 2">
            <a:extLst>
              <a:ext uri="{FF2B5EF4-FFF2-40B4-BE49-F238E27FC236}">
                <a16:creationId xmlns:a16="http://schemas.microsoft.com/office/drawing/2014/main" id="{8ED45BDE-FEF3-48AC-8D70-8A4BF10BB3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8" name="Slide Number Placeholder 4">
            <a:extLst>
              <a:ext uri="{FF2B5EF4-FFF2-40B4-BE49-F238E27FC236}">
                <a16:creationId xmlns:a16="http://schemas.microsoft.com/office/drawing/2014/main" id="{C9D3ADC0-5A3E-464B-874D-90F1F18C8B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D84990-B97F-4421-A8F0-55D5E416BE9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59" name="Slide Image Placeholder 6">
            <a:extLst>
              <a:ext uri="{FF2B5EF4-FFF2-40B4-BE49-F238E27FC236}">
                <a16:creationId xmlns:a16="http://schemas.microsoft.com/office/drawing/2014/main" id="{EE9873F1-0E88-434B-9C4E-620F788300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7360" y="4832453"/>
            <a:ext cx="6075680" cy="4125913"/>
          </a:xfrm>
        </p:spPr>
        <p:txBody>
          <a:bodyPr/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775FB-2B6C-48D4-822B-01DCC252334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Slide Image Placeholder 9">
            <a:extLst>
              <a:ext uri="{FF2B5EF4-FFF2-40B4-BE49-F238E27FC236}">
                <a16:creationId xmlns:a16="http://schemas.microsoft.com/office/drawing/2014/main" id="{9A3D9F9E-60F1-4AF3-B9F9-34FE47C335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54063" y="466725"/>
            <a:ext cx="5502275" cy="4125913"/>
          </a:xfrm>
        </p:spPr>
      </p:sp>
    </p:spTree>
    <p:extLst>
      <p:ext uri="{BB962C8B-B14F-4D97-AF65-F5344CB8AC3E}">
        <p14:creationId xmlns:p14="http://schemas.microsoft.com/office/powerpoint/2010/main" val="954002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83AE5-F431-E741-B056-2202F6A16D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53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83AE5-F431-E741-B056-2202F6A16D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04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83AE5-F431-E741-B056-2202F6A16D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26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83AE5-F431-E741-B056-2202F6A16D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20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2775FB-2B6C-48D4-822B-01DCC25233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3EDC05E4-4408-4506-A003-5F5A825491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23900" y="458788"/>
            <a:ext cx="5410200" cy="4059237"/>
          </a:xfrm>
        </p:spPr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F79F0CA-3E25-40D7-BDBA-7338AA5567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308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otes Placeholder 2">
            <a:extLst>
              <a:ext uri="{FF2B5EF4-FFF2-40B4-BE49-F238E27FC236}">
                <a16:creationId xmlns:a16="http://schemas.microsoft.com/office/drawing/2014/main" id="{8ED45BDE-FEF3-48AC-8D70-8A4BF10BB3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8" name="Slide Number Placeholder 4">
            <a:extLst>
              <a:ext uri="{FF2B5EF4-FFF2-40B4-BE49-F238E27FC236}">
                <a16:creationId xmlns:a16="http://schemas.microsoft.com/office/drawing/2014/main" id="{C9D3ADC0-5A3E-464B-874D-90F1F18C8B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D84990-B97F-4421-A8F0-55D5E416BE9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59" name="Slide Image Placeholder 6">
            <a:extLst>
              <a:ext uri="{FF2B5EF4-FFF2-40B4-BE49-F238E27FC236}">
                <a16:creationId xmlns:a16="http://schemas.microsoft.com/office/drawing/2014/main" id="{EE9873F1-0E88-434B-9C4E-620F788300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03320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680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856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9EAFF-3428-8843-BECC-32B2B7993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E8700A74-562F-3B4D-8E03-6503380233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493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33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C0DE280-1549-6849-BAD4-2A55FE8D5E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493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33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B9D27B6-75C9-9D48-A9C1-B450D5F3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0"/>
            <a:ext cx="7886700" cy="98761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50800" dist="50800" dir="3660000" algn="ctr" rotWithShape="0">
                    <a:schemeClr val="tx1">
                      <a:alpha val="75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5907ECC-C66C-2B44-BA75-AE3B611EC7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1" y="988252"/>
            <a:ext cx="7886700" cy="342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i="0"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7913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B319A-E98F-4F4B-B483-A70FC29446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91A8A91-53C8-9A41-A4F8-40E46A3005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493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33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CC537E28-4F9A-A344-BD04-59A80BDA31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493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33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C4DB9B-6326-6A43-BE90-D4F1F50BD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0"/>
            <a:ext cx="7886700" cy="98761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50800" dist="50800" dir="3660000" algn="ctr" rotWithShape="0">
                    <a:schemeClr val="tx1">
                      <a:alpha val="75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5E80F4D-0F61-4F4E-B03D-A7F65B0432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1" y="988252"/>
            <a:ext cx="7886700" cy="342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i="0"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64598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2FCEB6-DA58-0B44-8B73-C883006AA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410"/>
          <a:stretch/>
        </p:blipFill>
        <p:spPr>
          <a:xfrm>
            <a:off x="0" y="988252"/>
            <a:ext cx="9144000" cy="5869748"/>
          </a:xfrm>
          <a:prstGeom prst="rect">
            <a:avLst/>
          </a:prstGeom>
        </p:spPr>
      </p:pic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2D524A4F-CE4D-2A45-9E2E-5A26B9B57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493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33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3984E3E-F3E9-7D4B-89F5-EE03D43BC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493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33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8BCC0C-FC7F-DE41-94F2-821C6353C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0"/>
            <a:ext cx="7886700" cy="987614"/>
          </a:xfrm>
          <a:prstGeom prst="rect">
            <a:avLst/>
          </a:prstGeom>
        </p:spPr>
        <p:txBody>
          <a:bodyPr/>
          <a:lstStyle>
            <a:lvl1pPr>
              <a:defRPr sz="3600"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8AEC75E1-997E-374B-9A1F-D456F88270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1" y="988252"/>
            <a:ext cx="7886700" cy="342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i="0"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5693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C5D610-6486-0B4C-B4C1-262D1A76A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410"/>
          <a:stretch/>
        </p:blipFill>
        <p:spPr>
          <a:xfrm>
            <a:off x="0" y="988252"/>
            <a:ext cx="9144000" cy="5869748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2822C54F-44AA-4D47-ABC8-24CF3274DB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493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33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94361D6-AC4A-6545-B40D-8BA197EE5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493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33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9DBA37-D58F-8640-BF97-B48ED7B99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0"/>
            <a:ext cx="7886700" cy="987614"/>
          </a:xfrm>
          <a:prstGeom prst="rect">
            <a:avLst/>
          </a:prstGeom>
        </p:spPr>
        <p:txBody>
          <a:bodyPr/>
          <a:lstStyle>
            <a:lvl1pPr>
              <a:defRPr sz="3600"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8703650-4FFE-5345-A9A4-6714933662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1" y="988252"/>
            <a:ext cx="7886700" cy="342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i="0"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8162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97FFEA-A846-5842-9A3E-9AA63D315C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410"/>
          <a:stretch/>
        </p:blipFill>
        <p:spPr>
          <a:xfrm>
            <a:off x="0" y="988252"/>
            <a:ext cx="9144000" cy="5869748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358F7AA-D983-3843-BFDC-391771CC3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493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33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76CEDA2-2A34-D745-8CC6-237206042F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493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33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209B19-5384-2F47-B13C-E23F62A34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0"/>
            <a:ext cx="7886700" cy="987614"/>
          </a:xfrm>
          <a:prstGeom prst="rect">
            <a:avLst/>
          </a:prstGeom>
        </p:spPr>
        <p:txBody>
          <a:bodyPr/>
          <a:lstStyle>
            <a:lvl1pPr>
              <a:defRPr sz="3600"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4AA5C9E-C8F8-3C41-B4AC-965B340F76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1" y="988252"/>
            <a:ext cx="7886700" cy="342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i="0"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699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25CACD-EA03-6E44-8D54-139AA4AD27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1B076AE-C09D-B645-9416-477042F61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5758" y="369198"/>
            <a:ext cx="6261902" cy="618848"/>
          </a:xfrm>
          <a:prstGeom prst="rect">
            <a:avLst/>
          </a:prstGeom>
        </p:spPr>
        <p:txBody>
          <a:bodyPr/>
          <a:lstStyle>
            <a:lvl1pPr>
              <a:defRPr sz="48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 err="1"/>
              <a:t>Fnsert</a:t>
            </a:r>
            <a:r>
              <a:rPr lang="en-US" dirty="0"/>
              <a:t> Title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D12051F-49E3-B64C-9174-9686C9F9CB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0180" y="1086782"/>
            <a:ext cx="6261903" cy="4192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en-US" i="0" smtClean="0">
                <a:effectLst/>
              </a:defRPr>
            </a:lvl1pPr>
          </a:lstStyle>
          <a:p>
            <a:r>
              <a:rPr lang="en-US" dirty="0">
                <a:effectLst/>
                <a:latin typeface="Roboto" panose="02000000000000000000" pitchFamily="2" charset="0"/>
              </a:rPr>
              <a:t>Insert Subtitle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C44C62A8-9F56-8347-9CA6-B14D7EDB2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0180" y="1506049"/>
            <a:ext cx="6261903" cy="28561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en-US" sz="1700" b="0" i="1" smtClean="0">
                <a:effectLst/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>
                <a:effectLst/>
                <a:latin typeface="Roboto" panose="02000000000000000000" pitchFamily="2" charset="0"/>
              </a:rPr>
              <a:t>Insert Description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FC4D26-B7FC-B043-8A0D-EC2487A19A06}"/>
              </a:ext>
            </a:extLst>
          </p:cNvPr>
          <p:cNvCxnSpPr>
            <a:cxnSpLocks/>
          </p:cNvCxnSpPr>
          <p:nvPr userDrawn="1"/>
        </p:nvCxnSpPr>
        <p:spPr>
          <a:xfrm>
            <a:off x="2851975" y="988046"/>
            <a:ext cx="56851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906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EB0E83EF-F3AA-4803-9551-C9B16E4030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12656" y="279470"/>
            <a:ext cx="5692637" cy="618848"/>
          </a:xfrm>
          <a:prstGeom prst="rect">
            <a:avLst/>
          </a:prstGeom>
        </p:spPr>
        <p:txBody>
          <a:bodyPr/>
          <a:lstStyle>
            <a:lvl1pPr>
              <a:defRPr sz="3600" b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17077" y="1092442"/>
            <a:ext cx="5692639" cy="4820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i="0" smtClean="0"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017077" y="1574527"/>
            <a:ext cx="5692639" cy="3310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700" b="0" i="1" smtClean="0">
                <a:effectLst/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1992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56D2CD63-131F-4261-9685-6B95063155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1" y="0"/>
            <a:ext cx="7886700" cy="98761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50800" dist="50800" dir="3660000" algn="ctr" rotWithShape="0">
                    <a:schemeClr val="tx1">
                      <a:alpha val="75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28651" y="988252"/>
            <a:ext cx="7886700" cy="342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i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418032-4062-4592-A05A-CBEA2C1A6CD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8650" y="6492875"/>
            <a:ext cx="2057400" cy="365125"/>
          </a:xfrm>
        </p:spPr>
        <p:txBody>
          <a:bodyPr anchor="b"/>
          <a:lstStyle>
            <a:lvl1pPr algn="l">
              <a:defRPr sz="1333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B6E9B-E6C7-402F-9C4C-744278EAE5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457950" y="6492875"/>
            <a:ext cx="2057400" cy="365125"/>
          </a:xfrm>
        </p:spPr>
        <p:txBody>
          <a:bodyPr anchor="b"/>
          <a:lstStyle>
            <a:lvl1pPr>
              <a:defRPr sz="1300" b="1">
                <a:solidFill>
                  <a:schemeClr val="bg1"/>
                </a:solidFill>
              </a:defRPr>
            </a:lvl1pPr>
          </a:lstStyle>
          <a:p>
            <a:fld id="{2469654A-0F18-4C50-9C4D-9CADB3BE0A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311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979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9EAFF-3428-8843-BECC-32B2B7993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E8700A74-562F-3B4D-8E03-6503380233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493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33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C0DE280-1549-6849-BAD4-2A55FE8D5E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493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33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B9D27B6-75C9-9D48-A9C1-B450D5F3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0"/>
            <a:ext cx="7886700" cy="98761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50800" dist="50800" dir="3660000" algn="ctr" rotWithShape="0">
                    <a:schemeClr val="tx1">
                      <a:alpha val="75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5907ECC-C66C-2B44-BA75-AE3B611EC7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1" y="988252"/>
            <a:ext cx="7886700" cy="342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i="0"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94045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505DE111-1D46-45FE-BA76-D8233AAFB5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1" y="0"/>
            <a:ext cx="7886700" cy="98761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50800" dist="50800" dir="3660000" algn="ctr" rotWithShape="0">
                    <a:schemeClr val="tx1">
                      <a:alpha val="75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28651" y="988252"/>
            <a:ext cx="7886700" cy="342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i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ECFAB8-02B6-473A-8490-B9B8C23BDFE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8650" y="6492875"/>
            <a:ext cx="2057400" cy="365125"/>
          </a:xfrm>
        </p:spPr>
        <p:txBody>
          <a:bodyPr anchor="b"/>
          <a:lstStyle>
            <a:lvl1pPr algn="l">
              <a:defRPr sz="1333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73BDC-1662-4699-BE64-D96A601C9BD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457950" y="6492875"/>
            <a:ext cx="2057400" cy="365125"/>
          </a:xfrm>
        </p:spPr>
        <p:txBody>
          <a:bodyPr anchor="b"/>
          <a:lstStyle>
            <a:lvl1pPr>
              <a:defRPr sz="1300" b="1">
                <a:solidFill>
                  <a:schemeClr val="bg1"/>
                </a:solidFill>
              </a:defRPr>
            </a:lvl1pPr>
          </a:lstStyle>
          <a:p>
            <a:fld id="{5FBA033E-E0DB-4CDA-A4D6-56C60732D4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198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69CE8119-2DD1-4CC2-B412-903993EA68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01461F1-D9A9-475D-AD44-EBD299348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92875"/>
            <a:ext cx="2057400" cy="365125"/>
          </a:xfrm>
        </p:spPr>
        <p:txBody>
          <a:bodyPr anchor="b"/>
          <a:lstStyle>
            <a:lvl1pPr algn="l">
              <a:defRPr sz="1333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1BBC276-65B9-4123-B99E-AA42B2C3BC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492875"/>
            <a:ext cx="2057400" cy="365125"/>
          </a:xfrm>
        </p:spPr>
        <p:txBody>
          <a:bodyPr anchor="b"/>
          <a:lstStyle>
            <a:lvl1pPr>
              <a:defRPr sz="1300" b="1">
                <a:solidFill>
                  <a:schemeClr val="bg1"/>
                </a:solidFill>
              </a:defRPr>
            </a:lvl1pPr>
          </a:lstStyle>
          <a:p>
            <a:fld id="{2B1346A7-E09D-4B41-B96D-94B0517998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7454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7B396E29-9D80-439D-A5CB-669C428570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1" y="0"/>
            <a:ext cx="7886700" cy="98761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50800" dist="50800" dir="3660000" algn="ctr" rotWithShape="0">
                    <a:schemeClr val="tx1">
                      <a:alpha val="75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28651" y="988252"/>
            <a:ext cx="7886700" cy="342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i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2311B68-9A47-43C1-B944-48E4744502F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8650" y="6492875"/>
            <a:ext cx="2057400" cy="365125"/>
          </a:xfrm>
        </p:spPr>
        <p:txBody>
          <a:bodyPr anchor="b"/>
          <a:lstStyle>
            <a:lvl1pPr algn="l">
              <a:defRPr sz="1333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76EB2-8187-4D77-87E9-1D826804AB0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457950" y="6492875"/>
            <a:ext cx="2057400" cy="365125"/>
          </a:xfrm>
        </p:spPr>
        <p:txBody>
          <a:bodyPr anchor="b"/>
          <a:lstStyle>
            <a:lvl1pPr>
              <a:defRPr sz="1300" b="1">
                <a:solidFill>
                  <a:schemeClr val="bg1"/>
                </a:solidFill>
              </a:defRPr>
            </a:lvl1pPr>
          </a:lstStyle>
          <a:p>
            <a:fld id="{091F7B4B-98B1-45F2-B3CA-E192CADD4D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33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122BBB5-8748-4960-8EBF-C3E8FBD680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0"/>
          <a:stretch>
            <a:fillRect/>
          </a:stretch>
        </p:blipFill>
        <p:spPr bwMode="auto">
          <a:xfrm>
            <a:off x="0" y="989013"/>
            <a:ext cx="9144000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51" y="0"/>
            <a:ext cx="7886700" cy="987614"/>
          </a:xfrm>
          <a:prstGeom prst="rect">
            <a:avLst/>
          </a:prstGeom>
        </p:spPr>
        <p:txBody>
          <a:bodyPr/>
          <a:lstStyle>
            <a:lvl1pPr>
              <a:defRPr sz="3600"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28651" y="988252"/>
            <a:ext cx="7886700" cy="342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i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50C8C4-1604-40EE-A3E0-A656336A092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8650" y="6492875"/>
            <a:ext cx="2057400" cy="365125"/>
          </a:xfrm>
        </p:spPr>
        <p:txBody>
          <a:bodyPr anchor="b"/>
          <a:lstStyle>
            <a:lvl1pPr algn="l">
              <a:defRPr sz="1333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C93F3-7CDD-4B9C-8B23-8043ADD9CBE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457950" y="6492875"/>
            <a:ext cx="2057400" cy="365125"/>
          </a:xfrm>
        </p:spPr>
        <p:txBody>
          <a:bodyPr anchor="b"/>
          <a:lstStyle>
            <a:lvl1pPr>
              <a:defRPr sz="1300" b="1">
                <a:solidFill>
                  <a:schemeClr val="bg1"/>
                </a:solidFill>
              </a:defRPr>
            </a:lvl1pPr>
          </a:lstStyle>
          <a:p>
            <a:fld id="{B273CBD2-7822-4362-AE12-A6235FDF2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8159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F1CA8D9A-F65A-40EB-99FE-F3CB2DA9FD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0"/>
          <a:stretch>
            <a:fillRect/>
          </a:stretch>
        </p:blipFill>
        <p:spPr bwMode="auto">
          <a:xfrm>
            <a:off x="0" y="989013"/>
            <a:ext cx="9144000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1" y="0"/>
            <a:ext cx="7886700" cy="987614"/>
          </a:xfrm>
          <a:prstGeom prst="rect">
            <a:avLst/>
          </a:prstGeom>
        </p:spPr>
        <p:txBody>
          <a:bodyPr/>
          <a:lstStyle>
            <a:lvl1pPr>
              <a:defRPr sz="3600"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28651" y="988252"/>
            <a:ext cx="7886700" cy="342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i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1B52EB7-B98D-4CEA-820B-F1A83F98872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8650" y="6492875"/>
            <a:ext cx="2057400" cy="365125"/>
          </a:xfrm>
        </p:spPr>
        <p:txBody>
          <a:bodyPr anchor="b"/>
          <a:lstStyle>
            <a:lvl1pPr algn="l">
              <a:defRPr sz="1333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9A0A5-CE3B-4B86-B460-3E32B278A19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457950" y="6492875"/>
            <a:ext cx="2057400" cy="365125"/>
          </a:xfrm>
        </p:spPr>
        <p:txBody>
          <a:bodyPr anchor="b"/>
          <a:lstStyle>
            <a:lvl1pPr>
              <a:defRPr sz="1300" b="1">
                <a:solidFill>
                  <a:schemeClr val="bg1"/>
                </a:solidFill>
              </a:defRPr>
            </a:lvl1pPr>
          </a:lstStyle>
          <a:p>
            <a:fld id="{2348D099-BF78-4F3D-8466-8ED9496EBE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9661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C3502ABA-FBC6-4CFE-AAB5-08CDEDCC71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0"/>
          <a:stretch>
            <a:fillRect/>
          </a:stretch>
        </p:blipFill>
        <p:spPr bwMode="auto">
          <a:xfrm>
            <a:off x="0" y="989013"/>
            <a:ext cx="9144000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1" y="0"/>
            <a:ext cx="7886700" cy="987614"/>
          </a:xfrm>
          <a:prstGeom prst="rect">
            <a:avLst/>
          </a:prstGeom>
        </p:spPr>
        <p:txBody>
          <a:bodyPr/>
          <a:lstStyle>
            <a:lvl1pPr>
              <a:defRPr sz="3600"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28651" y="988252"/>
            <a:ext cx="7886700" cy="342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i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7BB364-2917-4B6D-A7A6-48636E6F18E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8650" y="6492875"/>
            <a:ext cx="2057400" cy="365125"/>
          </a:xfrm>
        </p:spPr>
        <p:txBody>
          <a:bodyPr anchor="b"/>
          <a:lstStyle>
            <a:lvl1pPr algn="l">
              <a:defRPr sz="1333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0AE3C-1184-4E57-9CF1-8556E8D352E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457950" y="6492875"/>
            <a:ext cx="2057400" cy="365125"/>
          </a:xfrm>
        </p:spPr>
        <p:txBody>
          <a:bodyPr anchor="b"/>
          <a:lstStyle>
            <a:lvl1pPr>
              <a:defRPr sz="1300" b="1">
                <a:solidFill>
                  <a:schemeClr val="bg1"/>
                </a:solidFill>
              </a:defRPr>
            </a:lvl1pPr>
          </a:lstStyle>
          <a:p>
            <a:fld id="{2DBB33CE-2651-44B4-80EC-651345A50E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113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F8FB4069-A4BD-4083-9CAF-07843BB192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557BB5-F2E5-4450-AA29-1F6ABDB5AC00}"/>
              </a:ext>
            </a:extLst>
          </p:cNvPr>
          <p:cNvCxnSpPr>
            <a:cxnSpLocks/>
          </p:cNvCxnSpPr>
          <p:nvPr userDrawn="1"/>
        </p:nvCxnSpPr>
        <p:spPr>
          <a:xfrm>
            <a:off x="2852738" y="987425"/>
            <a:ext cx="568483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25758" y="369198"/>
            <a:ext cx="6261902" cy="618848"/>
          </a:xfrm>
          <a:prstGeom prst="rect">
            <a:avLst/>
          </a:prstGeom>
        </p:spPr>
        <p:txBody>
          <a:bodyPr/>
          <a:lstStyle>
            <a:lvl1pPr>
              <a:defRPr sz="3600" b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830180" y="1086782"/>
            <a:ext cx="6261903" cy="419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i="0" smtClean="0"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830180" y="1506049"/>
            <a:ext cx="6261903" cy="285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700" b="0" i="1" smtClean="0">
                <a:effectLst/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3567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AF99FEF3-E5F6-482C-A6D2-28AA3E0227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37521" y="365127"/>
            <a:ext cx="6728791" cy="618848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037521" y="1242666"/>
            <a:ext cx="6728791" cy="364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79496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 harbor with a city in the background&#10;&#10;Description automatically generated">
            <a:extLst>
              <a:ext uri="{FF2B5EF4-FFF2-40B4-BE49-F238E27FC236}">
                <a16:creationId xmlns:a16="http://schemas.microsoft.com/office/drawing/2014/main" id="{4B7E88AC-5EE7-4949-80E1-1EB52E79F5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1" y="629920"/>
            <a:ext cx="7886700" cy="987614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bg1"/>
                </a:solidFill>
                <a:effectLst>
                  <a:outerShdw blurRad="50800" dist="50800" dir="3660000" algn="ctr" rotWithShape="0">
                    <a:schemeClr val="tx1">
                      <a:alpha val="75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28651" y="1618172"/>
            <a:ext cx="7886700" cy="342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 i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BD9BE8-4231-4D7A-A20F-0A04077C9F7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8650" y="6492875"/>
            <a:ext cx="2057400" cy="365125"/>
          </a:xfrm>
        </p:spPr>
        <p:txBody>
          <a:bodyPr anchor="b"/>
          <a:lstStyle>
            <a:lvl1pPr algn="l">
              <a:defRPr sz="1333" b="1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32F03-5959-4533-998B-04C050AB91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457950" y="6492875"/>
            <a:ext cx="2057400" cy="365125"/>
          </a:xfrm>
        </p:spPr>
        <p:txBody>
          <a:bodyPr anchor="b"/>
          <a:lstStyle>
            <a:lvl1pPr>
              <a:defRPr sz="1300" b="1">
                <a:solidFill>
                  <a:schemeClr val="bg1"/>
                </a:solidFill>
              </a:defRPr>
            </a:lvl1pPr>
          </a:lstStyle>
          <a:p>
            <a:fld id="{6BB73E41-CE46-4CE1-AB5A-AF03EB4D8D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8513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C9F0E696-9432-4196-8B32-F53F13ED13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023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1554AB7B-9835-447E-99A4-FE27DE82A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86DC090-714F-497C-8EF0-0C6A3109B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A60713D-3409-4DA9-9DF4-2A7C97FA2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E9C9F-2636-4B3E-9B49-AEA86BA6B0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951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C0DD9B-67FC-C44D-96B2-1F4BF7994C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8872BD8-BB4D-F041-B7A7-A64F086CB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493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33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FDB3C68-0928-B14E-9348-F0B14B8FF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493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33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208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B319A-E98F-4F4B-B483-A70FC29446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91A8A91-53C8-9A41-A4F8-40E46A3005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493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33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CC537E28-4F9A-A344-BD04-59A80BDA31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493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33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C4DB9B-6326-6A43-BE90-D4F1F50BD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0"/>
            <a:ext cx="7886700" cy="98761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50800" dist="50800" dir="3660000" algn="ctr" rotWithShape="0">
                    <a:schemeClr val="tx1">
                      <a:alpha val="75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5E80F4D-0F61-4F4E-B03D-A7F65B0432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1" y="988252"/>
            <a:ext cx="7886700" cy="342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i="0"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38877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2FCEB6-DA58-0B44-8B73-C883006AA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410"/>
          <a:stretch/>
        </p:blipFill>
        <p:spPr>
          <a:xfrm>
            <a:off x="0" y="988252"/>
            <a:ext cx="9144000" cy="5869748"/>
          </a:xfrm>
          <a:prstGeom prst="rect">
            <a:avLst/>
          </a:prstGeom>
        </p:spPr>
      </p:pic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2D524A4F-CE4D-2A45-9E2E-5A26B9B57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493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33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3984E3E-F3E9-7D4B-89F5-EE03D43BC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493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33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8BCC0C-FC7F-DE41-94F2-821C6353C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0"/>
            <a:ext cx="7886700" cy="987614"/>
          </a:xfrm>
          <a:prstGeom prst="rect">
            <a:avLst/>
          </a:prstGeom>
        </p:spPr>
        <p:txBody>
          <a:bodyPr/>
          <a:lstStyle>
            <a:lvl1pPr>
              <a:defRPr sz="3600"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8AEC75E1-997E-374B-9A1F-D456F88270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1" y="988252"/>
            <a:ext cx="7886700" cy="342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i="0"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52589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C5D610-6486-0B4C-B4C1-262D1A76A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410"/>
          <a:stretch/>
        </p:blipFill>
        <p:spPr>
          <a:xfrm>
            <a:off x="0" y="988252"/>
            <a:ext cx="9144000" cy="5869748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2822C54F-44AA-4D47-ABC8-24CF3274DB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493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33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94361D6-AC4A-6545-B40D-8BA197EE5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493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33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9DBA37-D58F-8640-BF97-B48ED7B99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0"/>
            <a:ext cx="7886700" cy="987614"/>
          </a:xfrm>
          <a:prstGeom prst="rect">
            <a:avLst/>
          </a:prstGeom>
        </p:spPr>
        <p:txBody>
          <a:bodyPr/>
          <a:lstStyle>
            <a:lvl1pPr>
              <a:defRPr sz="3600"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8703650-4FFE-5345-A9A4-6714933662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1" y="988252"/>
            <a:ext cx="7886700" cy="342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i="0"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57353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97FFEA-A846-5842-9A3E-9AA63D315C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410"/>
          <a:stretch/>
        </p:blipFill>
        <p:spPr>
          <a:xfrm>
            <a:off x="0" y="988252"/>
            <a:ext cx="9144000" cy="5869748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358F7AA-D983-3843-BFDC-391771CC3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493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33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76CEDA2-2A34-D745-8CC6-237206042F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4935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33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209B19-5384-2F47-B13C-E23F62A34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0"/>
            <a:ext cx="7886700" cy="987614"/>
          </a:xfrm>
          <a:prstGeom prst="rect">
            <a:avLst/>
          </a:prstGeom>
        </p:spPr>
        <p:txBody>
          <a:bodyPr/>
          <a:lstStyle>
            <a:lvl1pPr>
              <a:defRPr sz="3600"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4AA5C9E-C8F8-3C41-B4AC-965B340F76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1" y="988252"/>
            <a:ext cx="7886700" cy="342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i="0"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78450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25CACD-EA03-6E44-8D54-139AA4AD27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1B076AE-C09D-B645-9416-477042F61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5758" y="369198"/>
            <a:ext cx="6261902" cy="618848"/>
          </a:xfrm>
          <a:prstGeom prst="rect">
            <a:avLst/>
          </a:prstGeom>
        </p:spPr>
        <p:txBody>
          <a:bodyPr/>
          <a:lstStyle>
            <a:lvl1pPr>
              <a:defRPr sz="48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 err="1"/>
              <a:t>Fnsert</a:t>
            </a:r>
            <a:r>
              <a:rPr lang="en-US" dirty="0"/>
              <a:t> Title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D12051F-49E3-B64C-9174-9686C9F9CB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0180" y="1086782"/>
            <a:ext cx="6261903" cy="4192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en-US" i="0" smtClean="0">
                <a:effectLst/>
              </a:defRPr>
            </a:lvl1pPr>
          </a:lstStyle>
          <a:p>
            <a:r>
              <a:rPr lang="en-US" dirty="0">
                <a:effectLst/>
                <a:latin typeface="Roboto" panose="02000000000000000000" pitchFamily="2" charset="0"/>
              </a:rPr>
              <a:t>Insert Subtitle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C44C62A8-9F56-8347-9CA6-B14D7EDB2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0180" y="1506049"/>
            <a:ext cx="6261903" cy="28561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en-US" sz="1700" b="0" i="1" smtClean="0">
                <a:effectLst/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>
                <a:effectLst/>
                <a:latin typeface="Roboto" panose="02000000000000000000" pitchFamily="2" charset="0"/>
              </a:rPr>
              <a:t>Insert Description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FC4D26-B7FC-B043-8A0D-EC2487A19A06}"/>
              </a:ext>
            </a:extLst>
          </p:cNvPr>
          <p:cNvCxnSpPr>
            <a:cxnSpLocks/>
          </p:cNvCxnSpPr>
          <p:nvPr userDrawn="1"/>
        </p:nvCxnSpPr>
        <p:spPr>
          <a:xfrm>
            <a:off x="2851975" y="988046"/>
            <a:ext cx="56851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747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a city with tall buildings&#10;&#10;Description automatically generated">
            <a:extLst>
              <a:ext uri="{FF2B5EF4-FFF2-40B4-BE49-F238E27FC236}">
                <a16:creationId xmlns:a16="http://schemas.microsoft.com/office/drawing/2014/main" id="{CFB29686-A58C-2542-9A17-4B6DCABF49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CE69EB3-968B-A045-A7EC-69C69E786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2656" y="184470"/>
            <a:ext cx="5692637" cy="618848"/>
          </a:xfrm>
          <a:prstGeom prst="rect">
            <a:avLst/>
          </a:prstGeom>
        </p:spPr>
        <p:txBody>
          <a:bodyPr/>
          <a:lstStyle>
            <a:lvl1pPr>
              <a:defRPr sz="48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6758810-34D6-674F-A737-E1225819A8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7077" y="1092442"/>
            <a:ext cx="5692639" cy="48208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en-US" i="0" smtClean="0">
                <a:effectLst/>
              </a:defRPr>
            </a:lvl1pPr>
          </a:lstStyle>
          <a:p>
            <a:r>
              <a:rPr lang="en-US" dirty="0">
                <a:effectLst/>
                <a:latin typeface="Roboto" panose="02000000000000000000" pitchFamily="2" charset="0"/>
              </a:rPr>
              <a:t>Insert Subtitle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37DDD97-5B71-9D49-934E-D5956A2B06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17077" y="1574527"/>
            <a:ext cx="5692639" cy="33105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en-US" sz="1700" b="0" i="1" smtClean="0">
                <a:effectLst/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>
                <a:effectLst/>
                <a:latin typeface="Roboto" panose="02000000000000000000" pitchFamily="2" charset="0"/>
              </a:rPr>
              <a:t>Insert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269498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F73924-D440-F94E-806B-6C60FC908E30}"/>
              </a:ext>
            </a:extLst>
          </p:cNvPr>
          <p:cNvSpPr txBox="1">
            <a:spLocks/>
          </p:cNvSpPr>
          <p:nvPr userDrawn="1"/>
        </p:nvSpPr>
        <p:spPr>
          <a:xfrm>
            <a:off x="628651" y="6493513"/>
            <a:ext cx="2057400" cy="365125"/>
          </a:xfrm>
          <a:prstGeom prst="rect">
            <a:avLst/>
          </a:prstGeom>
        </p:spPr>
        <p:txBody>
          <a:bodyPr vert="horz" lIns="121920" tIns="60960" rIns="121920" bIns="60960" rtlCol="0" anchor="b"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8F63A3B-78C7-47BE-AE5E-E10140E04643}" type="slidenum">
              <a:rPr lang="en-US" sz="1333" smtClean="0"/>
              <a:pPr algn="l"/>
              <a:t>‹#›</a:t>
            </a:fld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75212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10" r:id="rId2"/>
    <p:sldLayoutId id="2147483713" r:id="rId3"/>
    <p:sldLayoutId id="2147483682" r:id="rId4"/>
    <p:sldLayoutId id="2147483689" r:id="rId5"/>
    <p:sldLayoutId id="2147483687" r:id="rId6"/>
    <p:sldLayoutId id="2147483688" r:id="rId7"/>
    <p:sldLayoutId id="2147483684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F73924-D440-F94E-806B-6C60FC908E30}"/>
              </a:ext>
            </a:extLst>
          </p:cNvPr>
          <p:cNvSpPr txBox="1">
            <a:spLocks/>
          </p:cNvSpPr>
          <p:nvPr userDrawn="1"/>
        </p:nvSpPr>
        <p:spPr>
          <a:xfrm>
            <a:off x="628651" y="6493513"/>
            <a:ext cx="2057400" cy="365125"/>
          </a:xfrm>
          <a:prstGeom prst="rect">
            <a:avLst/>
          </a:prstGeom>
        </p:spPr>
        <p:txBody>
          <a:bodyPr vert="horz" lIns="121920" tIns="60960" rIns="121920" bIns="60960" rtlCol="0" anchor="b"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8F63A3B-78C7-47BE-AE5E-E10140E04643}" type="slidenum">
              <a:rPr lang="en-US" sz="1333" smtClean="0"/>
              <a:pPr algn="l"/>
              <a:t>‹#›</a:t>
            </a:fld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323014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1471EC8-C7C3-4EA7-9537-D665999FF2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ADB1D86-94F8-4E7F-9921-54B2B7429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B4CFC-BA2E-47F2-91E4-3A21F04931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2752A7B-99F0-4A21-96B4-71B8115B179C}" type="datetimeFigureOut">
              <a:rPr lang="en-US"/>
              <a:pPr>
                <a:defRPr/>
              </a:pPr>
              <a:t>7/30/2020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E1E80-DCF2-4294-8378-C58FCAB53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F5490-6821-44DE-901B-EEDCE7D61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9C5FDDB-9996-4927-AB17-0E9D22A0E15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A98D754-EE42-432C-B582-99A33223223C}"/>
              </a:ext>
            </a:extLst>
          </p:cNvPr>
          <p:cNvSpPr txBox="1">
            <a:spLocks/>
          </p:cNvSpPr>
          <p:nvPr userDrawn="1"/>
        </p:nvSpPr>
        <p:spPr>
          <a:xfrm>
            <a:off x="628650" y="6492875"/>
            <a:ext cx="2057400" cy="365125"/>
          </a:xfrm>
          <a:prstGeom prst="rect">
            <a:avLst/>
          </a:prstGeom>
        </p:spPr>
        <p:txBody>
          <a:bodyPr lIns="121920" tIns="60960" rIns="121920" bIns="60960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10C7C5C8-466D-4417-82EF-09B033F9E08C}" type="slidenum">
              <a:rPr lang="en-US" altLang="en-US" sz="1300" b="1">
                <a:solidFill>
                  <a:schemeClr val="bg1"/>
                </a:solidFill>
              </a:rPr>
              <a:pPr eaLnBrk="1" hangingPunct="1"/>
              <a:t>‹#›</a:t>
            </a:fld>
            <a:endParaRPr lang="en-US" altLang="en-US" sz="13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6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1561D-E6C9-CA42-A261-AE77A2A4F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Human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4B4B7-808C-784B-9F2F-3217849EB4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17077" y="1020250"/>
            <a:ext cx="5466523" cy="885332"/>
          </a:xfrm>
        </p:spPr>
        <p:txBody>
          <a:bodyPr>
            <a:normAutofit/>
          </a:bodyPr>
          <a:lstStyle/>
          <a:p>
            <a:r>
              <a:rPr lang="en-US" sz="1700" b="1" dirty="0">
                <a:latin typeface="Arial"/>
                <a:cs typeface="Arial"/>
              </a:rPr>
              <a:t>Request for Proposals for the Voluntary Supplemental Insurance Plans &amp; Human Resources (HR) Consulting Services</a:t>
            </a:r>
          </a:p>
          <a:p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8644C06-BABD-4AA8-96C2-C623ECE2E4FC}"/>
              </a:ext>
            </a:extLst>
          </p:cNvPr>
          <p:cNvSpPr txBox="1">
            <a:spLocks/>
          </p:cNvSpPr>
          <p:nvPr/>
        </p:nvSpPr>
        <p:spPr>
          <a:xfrm>
            <a:off x="83546" y="2322709"/>
            <a:ext cx="2550694" cy="6084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700" b="0" i="1" kern="1200" smtClean="0">
                <a:solidFill>
                  <a:schemeClr val="tx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defRPr/>
            </a:pPr>
            <a:r>
              <a:rPr lang="en-US" sz="1100" b="1" i="0" dirty="0">
                <a:latin typeface="Arial"/>
                <a:cs typeface="Arial"/>
              </a:rPr>
              <a:t>Presented to: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100" b="1" i="0" dirty="0">
                <a:latin typeface="Arial"/>
                <a:cs typeface="Arial"/>
              </a:rPr>
              <a:t>Budget &amp; Fiscal Affairs Committee</a:t>
            </a:r>
            <a:endParaRPr lang="en-US" sz="1100" i="0" dirty="0"/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Medium"/>
              </a:rPr>
              <a:t>Tuesday,</a:t>
            </a:r>
            <a:r>
              <a:rPr lang="en-US" sz="1100" i="0" dirty="0">
                <a:latin typeface="Roboto Medium"/>
              </a:rPr>
              <a:t> 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Medium"/>
              </a:rPr>
              <a:t>August 4, 2020</a:t>
            </a:r>
            <a:r>
              <a:rPr lang="en-US" sz="1100" i="0" dirty="0">
                <a:latin typeface="Roboto Medium"/>
              </a:rPr>
              <a:t> 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Medium"/>
              </a:rPr>
              <a:t>@ 10:00 am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sz="1100" i="0" dirty="0">
              <a:latin typeface="Roboto Medium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sz="16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Medium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2A335B-019A-42EA-8347-4B1A3DB4D630}"/>
              </a:ext>
            </a:extLst>
          </p:cNvPr>
          <p:cNvCxnSpPr>
            <a:cxnSpLocks/>
          </p:cNvCxnSpPr>
          <p:nvPr/>
        </p:nvCxnSpPr>
        <p:spPr>
          <a:xfrm>
            <a:off x="83546" y="3286975"/>
            <a:ext cx="251807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9C0EB2F-2878-BE49-AADD-1E4B63FBB825}"/>
              </a:ext>
            </a:extLst>
          </p:cNvPr>
          <p:cNvSpPr txBox="1">
            <a:spLocks/>
          </p:cNvSpPr>
          <p:nvPr/>
        </p:nvSpPr>
        <p:spPr>
          <a:xfrm>
            <a:off x="51371" y="4284621"/>
            <a:ext cx="2550253" cy="22828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700" b="0" i="1" kern="1200" smtClean="0">
                <a:solidFill>
                  <a:schemeClr val="tx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00" b="1" i="0">
                <a:latin typeface="Arial"/>
                <a:cs typeface="Arial"/>
              </a:rPr>
              <a:t>Presented by:</a:t>
            </a:r>
          </a:p>
          <a:p>
            <a:pPr algn="r"/>
            <a:r>
              <a:rPr lang="en-US" sz="1100" b="1" i="0">
                <a:solidFill>
                  <a:prstClr val="black"/>
                </a:solidFill>
                <a:latin typeface="Arial"/>
                <a:cs typeface="Arial"/>
              </a:rPr>
              <a:t>Jane E. Cheeks</a:t>
            </a:r>
            <a:br>
              <a:rPr lang="en-US" sz="1100" b="1" i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1100" b="1" i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000" i="0">
                <a:solidFill>
                  <a:prstClr val="black"/>
                </a:solidFill>
                <a:latin typeface="Arial"/>
                <a:cs typeface="Arial"/>
              </a:rPr>
              <a:t>Human Resources Director</a:t>
            </a:r>
          </a:p>
          <a:p>
            <a:pPr algn="r">
              <a:defRPr/>
            </a:pPr>
            <a:r>
              <a:rPr lang="en-US" sz="1100" b="1" i="0">
                <a:latin typeface="Arial"/>
                <a:cs typeface="Arial"/>
              </a:rPr>
              <a:t>Jocelyn Wright</a:t>
            </a:r>
            <a:br>
              <a:rPr lang="en-US" sz="1100" b="1" i="0">
                <a:latin typeface="Arial"/>
                <a:cs typeface="Arial"/>
              </a:rPr>
            </a:br>
            <a:r>
              <a:rPr lang="en-US" sz="1000" i="0">
                <a:latin typeface="Arial"/>
                <a:cs typeface="Arial"/>
              </a:rPr>
              <a:t> Deputy Assistant Director</a:t>
            </a:r>
          </a:p>
          <a:p>
            <a:pPr algn="r"/>
            <a:endParaRPr lang="en-US" sz="1100" b="1" i="0">
              <a:latin typeface="Arial"/>
              <a:cs typeface="Arial"/>
            </a:endParaRPr>
          </a:p>
          <a:p>
            <a:pPr algn="r"/>
            <a:endParaRPr lang="en-US" sz="1800">
              <a:latin typeface="Arial"/>
              <a:cs typeface="Arial"/>
            </a:endParaRPr>
          </a:p>
          <a:p>
            <a:pPr algn="r"/>
            <a:endParaRPr lang="en-US" sz="1100" b="1" i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88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5003B7-3F70-4D52-B449-A2801409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Request for Proposal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B929AE-35D4-034A-8AC3-56E22C156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F727C9E-C53C-7E49-BDBA-99049D249F5F}"/>
              </a:ext>
            </a:extLst>
          </p:cNvPr>
          <p:cNvSpPr txBox="1">
            <a:spLocks/>
          </p:cNvSpPr>
          <p:nvPr/>
        </p:nvSpPr>
        <p:spPr>
          <a:xfrm>
            <a:off x="6944828" y="8763605"/>
            <a:ext cx="2057401" cy="649111"/>
          </a:xfrm>
          <a:prstGeom prst="rect">
            <a:avLst/>
          </a:prstGeom>
        </p:spPr>
        <p:txBody>
          <a:bodyPr vert="horz" lIns="121920" tIns="60960" rIns="121920" bIns="60960" rtlCol="0" anchor="b"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27C4A-ED9B-46F2-A948-98713DC450FB}"/>
              </a:ext>
            </a:extLst>
          </p:cNvPr>
          <p:cNvSpPr txBox="1"/>
          <p:nvPr/>
        </p:nvSpPr>
        <p:spPr>
          <a:xfrm>
            <a:off x="748937" y="1498963"/>
            <a:ext cx="7766413" cy="5414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rgbClr val="ED7D31"/>
              </a:buClr>
              <a:buSzPct val="10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City’s Human Resources (HR) Department requires consultants, auditors and actuaries to comply with federal and state regulatory guidelines and assist with major contracts and projects. 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rgbClr val="ED7D31"/>
              </a:buClr>
              <a:buSzPct val="100000"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rgbClr val="ED7D31"/>
              </a:buClr>
              <a:buSzPct val="10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major categories of services needed are:</a:t>
            </a:r>
          </a:p>
          <a:p>
            <a:pPr marL="800100" marR="0" lvl="1" indent="-342900" fontAlgn="auto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Health Benefits Consulting Services</a:t>
            </a:r>
          </a:p>
          <a:p>
            <a:pPr marL="1257300" lvl="2" indent="-34290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Ten (10) Projects</a:t>
            </a:r>
          </a:p>
          <a:p>
            <a:pPr marL="800100" lvl="1" indent="-34290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Other Benefits Consulting Services</a:t>
            </a:r>
          </a:p>
          <a:p>
            <a:pPr marL="1257300" marR="0" lvl="2" indent="-342900" fontAlgn="auto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Three (3) Projects</a:t>
            </a:r>
          </a:p>
          <a:p>
            <a:pPr marL="800100" lvl="1" indent="-34290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Actuarial and Auditing Services</a:t>
            </a:r>
          </a:p>
          <a:p>
            <a:pPr marL="1257300" lvl="2" indent="-34290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Five (5) Projects</a:t>
            </a:r>
          </a:p>
          <a:p>
            <a:pPr marL="1691640" marR="0" lvl="4" indent="-32004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rgbClr val="ED7D31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rgbClr val="ED7D31"/>
              </a:buClr>
              <a:buSzPct val="100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567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5003B7-3F70-4D52-B449-A2801409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Request for Proposal Cont’d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29167C-497F-FF40-B542-98A55E4BF7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F727C9E-C53C-7E49-BDBA-99049D249F5F}"/>
              </a:ext>
            </a:extLst>
          </p:cNvPr>
          <p:cNvSpPr txBox="1">
            <a:spLocks/>
          </p:cNvSpPr>
          <p:nvPr/>
        </p:nvSpPr>
        <p:spPr>
          <a:xfrm>
            <a:off x="6944828" y="8763605"/>
            <a:ext cx="2057401" cy="649111"/>
          </a:xfrm>
          <a:prstGeom prst="rect">
            <a:avLst/>
          </a:prstGeom>
        </p:spPr>
        <p:txBody>
          <a:bodyPr vert="horz" lIns="121920" tIns="60960" rIns="121920" bIns="60960" rtlCol="0" anchor="b"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27C4A-ED9B-46F2-A948-98713DC450FB}"/>
              </a:ext>
            </a:extLst>
          </p:cNvPr>
          <p:cNvSpPr txBox="1"/>
          <p:nvPr/>
        </p:nvSpPr>
        <p:spPr>
          <a:xfrm>
            <a:off x="628650" y="1333614"/>
            <a:ext cx="7886700" cy="354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rgbClr val="ED7D31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800100" lvl="1" indent="-34290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Request for Proposal (RFP) is for a three (3) year contract with two (2) one-year options to renew annually, for a maximum five-year contract term for the HR Department.</a:t>
            </a:r>
          </a:p>
          <a:p>
            <a:pPr marL="800100" lvl="1" indent="-34290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effective contract date is estimated to begin in  September 2020.</a:t>
            </a:r>
          </a:p>
          <a:p>
            <a:pPr marL="1691640" marR="0" lvl="4" indent="-32004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rgbClr val="ED7D31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rgbClr val="ED7D31"/>
              </a:buClr>
              <a:buSzPct val="100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641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7270F5-BE79-4490-9FA2-3D14AB5EC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48F63A3B-78C7-47BE-AE5E-E10140E04643}" type="slidenum">
              <a:rPr lang="en-US" noProof="0" smtClean="0"/>
              <a:pPr lvl="0"/>
              <a:t>12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F081DB-816C-4F43-BE44-B1270B59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Procurement Process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A58B90-B0D6-8245-B8F2-ECD20DE91B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6EA3E-9CAF-4A14-9895-8C0AB8E25D36}"/>
              </a:ext>
            </a:extLst>
          </p:cNvPr>
          <p:cNvSpPr txBox="1"/>
          <p:nvPr/>
        </p:nvSpPr>
        <p:spPr>
          <a:xfrm>
            <a:off x="628650" y="1537124"/>
            <a:ext cx="7966709" cy="394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RFP was released February 7, 2020.  Responses were due February 25, 2020.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Five (5) vendors proposed plans to provide Human Resources Benefits Consulting and/or Advisory Services.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five vendors who proposed were:</a:t>
            </a:r>
          </a:p>
          <a:p>
            <a:pPr marL="800100" marR="0" lvl="1" indent="-342900" fontAlgn="auto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Gallagher</a:t>
            </a:r>
          </a:p>
          <a:p>
            <a:pPr marL="800100" marR="0" lvl="1" indent="-342900" fontAlgn="auto">
              <a:lnSpc>
                <a:spcPts val="1800"/>
              </a:lnSpc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Holmes Murphy</a:t>
            </a:r>
          </a:p>
          <a:p>
            <a:pPr marL="800100" marR="0" lvl="1" indent="-342900" fontAlgn="auto">
              <a:lnSpc>
                <a:spcPts val="1800"/>
              </a:lnSpc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RHI</a:t>
            </a:r>
          </a:p>
          <a:p>
            <a:pPr marL="800100" marR="0" lvl="1" indent="-342900" fontAlgn="auto">
              <a:lnSpc>
                <a:spcPts val="1800"/>
              </a:lnSpc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Segal</a:t>
            </a:r>
          </a:p>
          <a:p>
            <a:pPr marL="800100" marR="0" lvl="1" indent="-342900" fontAlgn="auto">
              <a:lnSpc>
                <a:spcPts val="1800"/>
              </a:lnSpc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624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58DCA3-900A-4784-9946-38608375F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48F63A3B-78C7-47BE-AE5E-E10140E04643}" type="slidenum">
              <a:rPr lang="en-US" noProof="0" smtClean="0"/>
              <a:pPr lvl="0"/>
              <a:t>13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B3882C-D480-4EEA-BACD-8DBD160CF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Procurement Process Cont’d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D8846F-D52D-E547-A1DC-9857CCDB5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9E84AE-35B0-48BC-92BB-03E2E2BC1425}"/>
              </a:ext>
            </a:extLst>
          </p:cNvPr>
          <p:cNvSpPr txBox="1"/>
          <p:nvPr/>
        </p:nvSpPr>
        <p:spPr>
          <a:xfrm>
            <a:off x="708024" y="1497021"/>
            <a:ext cx="772795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Criteria for evaluation of proposals: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quality, comprehensiveness and adequacy of proposed work plan; ability to meet service requirements and capacity to perform the Scopes of Services requested in the RFP</a:t>
            </a:r>
          </a:p>
          <a:p>
            <a:pPr marL="800100" lvl="1" indent="-34290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Qualifications and specialized experience of vendor and their key personnel to successfully provide services by experience with projects of similar scope of magnitude</a:t>
            </a:r>
          </a:p>
          <a:p>
            <a:pPr marL="800100" lvl="1" indent="-34290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ability of the vendor to provide the best value for the dollars that City will expend</a:t>
            </a:r>
          </a:p>
          <a:p>
            <a:pPr marL="800100" lvl="1" indent="-34290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049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43FC86-056A-47FB-8426-2CC66F240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48F63A3B-78C7-47BE-AE5E-E10140E04643}" type="slidenum">
              <a:rPr lang="en-US" noProof="0" smtClean="0"/>
              <a:pPr lvl="0"/>
              <a:t>14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E2A19-859D-4F19-94F3-393BB3633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896E25-230C-6046-950E-C473B5FA67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869200-A28B-4029-B52B-F3DA9360693F}"/>
              </a:ext>
            </a:extLst>
          </p:cNvPr>
          <p:cNvSpPr txBox="1"/>
          <p:nvPr/>
        </p:nvSpPr>
        <p:spPr>
          <a:xfrm>
            <a:off x="370929" y="2373477"/>
            <a:ext cx="76880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fontAlgn="auto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recommended vendor for the Human Resources Benefits Consulting and/or Advisory Services.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CE9C27-8318-4183-ACD7-8CB74F6AE661}"/>
              </a:ext>
            </a:extLst>
          </p:cNvPr>
          <p:cNvSpPr txBox="1"/>
          <p:nvPr/>
        </p:nvSpPr>
        <p:spPr>
          <a:xfrm>
            <a:off x="731883" y="1507107"/>
            <a:ext cx="313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Approve:</a:t>
            </a:r>
          </a:p>
        </p:txBody>
      </p:sp>
    </p:spTree>
    <p:extLst>
      <p:ext uri="{BB962C8B-B14F-4D97-AF65-F5344CB8AC3E}">
        <p14:creationId xmlns:p14="http://schemas.microsoft.com/office/powerpoint/2010/main" val="3903240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480A9-3AA2-6F46-9ADD-C79F75F677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272620" y="129619"/>
            <a:ext cx="6598762" cy="65987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8DA2C-EB4C-7E46-8AEA-C3B30C59066A}"/>
              </a:ext>
            </a:extLst>
          </p:cNvPr>
          <p:cNvSpPr txBox="1"/>
          <p:nvPr/>
        </p:nvSpPr>
        <p:spPr>
          <a:xfrm>
            <a:off x="0" y="2118719"/>
            <a:ext cx="9144000" cy="2308324"/>
          </a:xfrm>
          <a:prstGeom prst="rect">
            <a:avLst/>
          </a:prstGeom>
          <a:noFill/>
          <a:effectLst>
            <a:outerShdw blurRad="63500" dist="596900" dir="3000000" sx="49000" sy="49000" algn="ctr" rotWithShape="0">
              <a:srgbClr val="000000">
                <a:alpha val="61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Questions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746C9-EEC0-0449-9EFE-D944A171695B}"/>
              </a:ext>
            </a:extLst>
          </p:cNvPr>
          <p:cNvSpPr txBox="1">
            <a:spLocks/>
          </p:cNvSpPr>
          <p:nvPr/>
        </p:nvSpPr>
        <p:spPr>
          <a:xfrm>
            <a:off x="141773" y="8763605"/>
            <a:ext cx="2057401" cy="649111"/>
          </a:xfrm>
          <a:prstGeom prst="rect">
            <a:avLst/>
          </a:prstGeom>
        </p:spPr>
        <p:txBody>
          <a:bodyPr vert="horz" lIns="121920" tIns="60960" rIns="121920" bIns="60960" rtlCol="0" anchor="b"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868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996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46AEA5C5-C4B0-4E94-800D-44517A2630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HUMAN RESOURCES</a:t>
            </a:r>
          </a:p>
        </p:txBody>
      </p:sp>
      <p:sp>
        <p:nvSpPr>
          <p:cNvPr id="18434" name="Text Placeholder 8">
            <a:extLst>
              <a:ext uri="{FF2B5EF4-FFF2-40B4-BE49-F238E27FC236}">
                <a16:creationId xmlns:a16="http://schemas.microsoft.com/office/drawing/2014/main" id="{81696528-A33E-4310-B64D-14816BA8FE6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/>
              <a:t>PART 1 - PRESENTATION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1F3C12-10E2-224D-B49A-B164845D4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436" name="Rectangle 10">
            <a:extLst>
              <a:ext uri="{FF2B5EF4-FFF2-40B4-BE49-F238E27FC236}">
                <a16:creationId xmlns:a16="http://schemas.microsoft.com/office/drawing/2014/main" id="{9F285AE3-0300-43DD-AAEF-8E188235A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853" y="2828835"/>
            <a:ext cx="810029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 for Proposal for the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Voluntary Supplemental Insurance Plans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5003B7-3F70-4D52-B449-A2801409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Request for Proposal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B79C0B-8DD6-1B4D-AD51-7D532A4177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F727C9E-C53C-7E49-BDBA-99049D249F5F}"/>
              </a:ext>
            </a:extLst>
          </p:cNvPr>
          <p:cNvSpPr txBox="1">
            <a:spLocks/>
          </p:cNvSpPr>
          <p:nvPr/>
        </p:nvSpPr>
        <p:spPr>
          <a:xfrm>
            <a:off x="6944828" y="8763605"/>
            <a:ext cx="2057401" cy="649111"/>
          </a:xfrm>
          <a:prstGeom prst="rect">
            <a:avLst/>
          </a:prstGeom>
        </p:spPr>
        <p:txBody>
          <a:bodyPr vert="horz" lIns="121920" tIns="60960" rIns="121920" bIns="60960" rtlCol="0" anchor="b"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z="1333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pPr/>
              <a:t>3</a:t>
            </a:fld>
            <a:endParaRPr lang="en-US" sz="1333" dirty="0"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08AFB-7175-4359-A340-9F764EC733B5}"/>
              </a:ext>
            </a:extLst>
          </p:cNvPr>
          <p:cNvSpPr txBox="1"/>
          <p:nvPr/>
        </p:nvSpPr>
        <p:spPr>
          <a:xfrm>
            <a:off x="628652" y="1403168"/>
            <a:ext cx="8053794" cy="4580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SzPct val="100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City will offer three (3) Voluntary Supplemental Insurance Plans that will provide services to active full-time and part-time 30 employees, elected officials and their dependents. </a:t>
            </a:r>
          </a:p>
          <a:p>
            <a:pPr marL="320040" lvl="1" indent="-320040"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Wingdings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SzPct val="100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plans offered will be:</a:t>
            </a:r>
          </a:p>
          <a:p>
            <a:pPr marL="800100" lvl="2" indent="-342900"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Critical Illness Plan</a:t>
            </a:r>
          </a:p>
          <a:p>
            <a:pPr marL="800100" lvl="2" indent="-342900"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Hospital Indemnity Plan</a:t>
            </a:r>
          </a:p>
          <a:p>
            <a:pPr marL="800100" lvl="2" indent="-342900"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Accident/Disability Plan</a:t>
            </a:r>
          </a:p>
          <a:p>
            <a:pPr marL="1691640" lvl="4" indent="-320040"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Wingdings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spcBef>
                <a:spcPts val="600"/>
              </a:spcBef>
              <a:spcAft>
                <a:spcPts val="400"/>
              </a:spcAft>
              <a:buClr>
                <a:schemeClr val="accent2"/>
              </a:buClr>
              <a:buSzPct val="100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plans will be fully funded by the members who elect to participate in the plan.  Only employees’ contributions will fund the program.</a:t>
            </a:r>
          </a:p>
          <a:p>
            <a:pPr marL="320040" lvl="1" indent="-320040">
              <a:spcBef>
                <a:spcPts val="6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Wingdings" pitchFamily="2" charset="2"/>
              <a:buChar char="§"/>
            </a:pPr>
            <a:endParaRPr lang="en-US" sz="2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144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9F61EA-7EF1-4FF5-8512-A938EB73C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910C4C-7767-48D7-9460-F06E90536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Request for Proposal Cont’d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A78946-6DC7-C344-88DB-DB25EA118A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6F0D96-2E4C-43F4-B759-83E27868B7E8}"/>
              </a:ext>
            </a:extLst>
          </p:cNvPr>
          <p:cNvSpPr txBox="1"/>
          <p:nvPr/>
        </p:nvSpPr>
        <p:spPr>
          <a:xfrm>
            <a:off x="628652" y="1442797"/>
            <a:ext cx="788669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0040" lvl="1" indent="-320040">
              <a:spcBef>
                <a:spcPts val="6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an employee retires and participated in a supplemental plan, they may port their active policies as personal individual policies with the carrier.  </a:t>
            </a:r>
          </a:p>
          <a:p>
            <a:pPr marL="0" lvl="1">
              <a:buClr>
                <a:schemeClr val="accent2"/>
              </a:buClr>
              <a:buSzPct val="100000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lvl="1" indent="-320040">
              <a:spcBef>
                <a:spcPts val="6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Voluntary Supplemental Insurance Plans are discretionary benefits which may be utilized as employees desire.  These benefits may be utilized for expenses their health and other insurance may not cover.  </a:t>
            </a:r>
          </a:p>
          <a:p>
            <a:pPr marL="0" lvl="1">
              <a:buClr>
                <a:schemeClr val="accent2"/>
              </a:buClr>
              <a:buSzPct val="100000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lvl="1" indent="-320040">
              <a:spcBef>
                <a:spcPts val="6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proposed plans will provide 100% of administration  from the vendors elected.  </a:t>
            </a:r>
          </a:p>
          <a:p>
            <a:pPr marL="0" lvl="1">
              <a:spcAft>
                <a:spcPts val="600"/>
              </a:spcAft>
              <a:buClr>
                <a:schemeClr val="accent2"/>
              </a:buClr>
              <a:buSzPct val="100000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lvl="1" indent="-320040">
              <a:spcBef>
                <a:spcPts val="6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plans will be effective for coverage May 1, 2021.</a:t>
            </a:r>
          </a:p>
        </p:txBody>
      </p:sp>
    </p:spTree>
    <p:extLst>
      <p:ext uri="{BB962C8B-B14F-4D97-AF65-F5344CB8AC3E}">
        <p14:creationId xmlns:p14="http://schemas.microsoft.com/office/powerpoint/2010/main" val="1686353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AC567E-760D-4A33-94D1-D71A9CFB9C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7CBF82-E6D6-4A9A-A09E-968359D53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Procurement Process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452A41-CB87-9841-9DC6-0E73753F0E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5C68B0-F50F-4504-AB14-C28644D53AA4}"/>
              </a:ext>
            </a:extLst>
          </p:cNvPr>
          <p:cNvSpPr txBox="1"/>
          <p:nvPr/>
        </p:nvSpPr>
        <p:spPr>
          <a:xfrm>
            <a:off x="628651" y="1331152"/>
            <a:ext cx="801896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buSzPct val="100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RFP was released October 25, 2019.  Responses were due December 5, 2019.</a:t>
            </a:r>
          </a:p>
          <a:p>
            <a:pPr>
              <a:spcBef>
                <a:spcPts val="1800"/>
              </a:spcBef>
              <a:buSzPct val="100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Eight (8) vendors proposed plans to provide administration, claims processing, and other related administrative services. </a:t>
            </a:r>
          </a:p>
          <a:p>
            <a:pPr>
              <a:spcBef>
                <a:spcPts val="1800"/>
              </a:spcBef>
              <a:buSzPct val="100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eight vendors who proposed were:</a:t>
            </a:r>
          </a:p>
          <a:p>
            <a:pPr marL="7429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AFLAC/Continental American Insurance Company (CAIC)</a:t>
            </a:r>
          </a:p>
          <a:p>
            <a:pPr marL="7429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Aetna</a:t>
            </a:r>
          </a:p>
          <a:p>
            <a:pPr marL="7429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Allstate Insurance Company</a:t>
            </a:r>
          </a:p>
          <a:p>
            <a:pPr marL="7429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Cigna</a:t>
            </a:r>
          </a:p>
          <a:p>
            <a:pPr marL="7429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Colonial Life</a:t>
            </a:r>
          </a:p>
          <a:p>
            <a:pPr marL="7429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Prudential</a:t>
            </a:r>
          </a:p>
          <a:p>
            <a:pPr marL="7429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Securian/Minnesota Life</a:t>
            </a:r>
          </a:p>
          <a:p>
            <a:pPr marL="7429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UNUM Group </a:t>
            </a:r>
          </a:p>
        </p:txBody>
      </p:sp>
    </p:spTree>
    <p:extLst>
      <p:ext uri="{BB962C8B-B14F-4D97-AF65-F5344CB8AC3E}">
        <p14:creationId xmlns:p14="http://schemas.microsoft.com/office/powerpoint/2010/main" val="1987893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58DCA3-900A-4784-9946-38608375F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B3882C-D480-4EEA-BACD-8DBD160CF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Procurement Process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B4057E-A277-45D5-8CB1-EB3CA25345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Cont’d.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9E84AE-35B0-48BC-92BB-03E2E2BC1425}"/>
              </a:ext>
            </a:extLst>
          </p:cNvPr>
          <p:cNvSpPr txBox="1"/>
          <p:nvPr/>
        </p:nvSpPr>
        <p:spPr>
          <a:xfrm>
            <a:off x="787400" y="1651000"/>
            <a:ext cx="772795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SzTx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Criteria for evaluation of proposals: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ability of the vendor to perform the Scope of Services               requested in the RFP</a:t>
            </a:r>
          </a:p>
          <a:p>
            <a:pPr marL="800100" lvl="1" indent="-34290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Financial competitiveness and guarantees against rate escalation over a multi-year contract</a:t>
            </a:r>
          </a:p>
          <a:p>
            <a:pPr marL="800100" lvl="1" indent="-34290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ability of the vendor to provide the best value for the dollars that employees will expend</a:t>
            </a:r>
          </a:p>
          <a:p>
            <a:pPr marL="800100" lvl="1" indent="-34290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  <a:p>
            <a:pPr lvl="1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SzTx/>
              <a:buFont typeface="Wingdings" pitchFamily="2" charset="2"/>
              <a:buChar char="§"/>
            </a:pPr>
            <a:endParaRPr lang="en-US" sz="2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24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43FC86-056A-47FB-8426-2CC66F240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E2A19-859D-4F19-94F3-393BB3633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460A624-BBFB-9649-B547-118CE41A6F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77062-CC86-4C14-A06E-EC63D5A3EC88}"/>
              </a:ext>
            </a:extLst>
          </p:cNvPr>
          <p:cNvSpPr txBox="1"/>
          <p:nvPr/>
        </p:nvSpPr>
        <p:spPr>
          <a:xfrm>
            <a:off x="731883" y="1507107"/>
            <a:ext cx="313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Approve: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869200-A28B-4029-B52B-F3DA9360693F}"/>
              </a:ext>
            </a:extLst>
          </p:cNvPr>
          <p:cNvSpPr txBox="1"/>
          <p:nvPr/>
        </p:nvSpPr>
        <p:spPr>
          <a:xfrm>
            <a:off x="331833" y="2417124"/>
            <a:ext cx="7886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recommended vendors for the Voluntary Supplemental Insurance Plans contracts.</a:t>
            </a:r>
          </a:p>
          <a:p>
            <a:pPr>
              <a:spcBef>
                <a:spcPts val="1200"/>
              </a:spcBef>
              <a:buSzPct val="100000"/>
            </a:pPr>
            <a:endParaRPr lang="en-US" sz="2000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374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480A9-3AA2-6F46-9ADD-C79F75F677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272620" y="129619"/>
            <a:ext cx="6598762" cy="65987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8DA2C-EB4C-7E46-8AEA-C3B30C59066A}"/>
              </a:ext>
            </a:extLst>
          </p:cNvPr>
          <p:cNvSpPr txBox="1"/>
          <p:nvPr/>
        </p:nvSpPr>
        <p:spPr>
          <a:xfrm>
            <a:off x="0" y="2118719"/>
            <a:ext cx="9144000" cy="2308324"/>
          </a:xfrm>
          <a:prstGeom prst="rect">
            <a:avLst/>
          </a:prstGeom>
          <a:noFill/>
          <a:effectLst>
            <a:outerShdw blurRad="63500" dist="596900" dir="3000000" sx="49000" sy="49000" algn="ctr" rotWithShape="0">
              <a:srgbClr val="000000">
                <a:alpha val="61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Questions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746C9-EEC0-0449-9EFE-D944A171695B}"/>
              </a:ext>
            </a:extLst>
          </p:cNvPr>
          <p:cNvSpPr txBox="1">
            <a:spLocks/>
          </p:cNvSpPr>
          <p:nvPr/>
        </p:nvSpPr>
        <p:spPr>
          <a:xfrm>
            <a:off x="141773" y="8763605"/>
            <a:ext cx="2057401" cy="649111"/>
          </a:xfrm>
          <a:prstGeom prst="rect">
            <a:avLst/>
          </a:prstGeom>
        </p:spPr>
        <p:txBody>
          <a:bodyPr vert="horz" lIns="121920" tIns="60960" rIns="121920" bIns="60960" rtlCol="0" anchor="b"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696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46AEA5C5-C4B0-4E94-800D-44517A2630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HUMAN RESOURCES</a:t>
            </a:r>
          </a:p>
        </p:txBody>
      </p:sp>
      <p:sp>
        <p:nvSpPr>
          <p:cNvPr id="18434" name="Text Placeholder 8">
            <a:extLst>
              <a:ext uri="{FF2B5EF4-FFF2-40B4-BE49-F238E27FC236}">
                <a16:creationId xmlns:a16="http://schemas.microsoft.com/office/drawing/2014/main" id="{81696528-A33E-4310-B64D-14816BA8FE6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dirty="0"/>
              <a:t>PART 2- PRESENTATION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0F762-DE7F-914C-8868-CB17F56E71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436" name="Rectangle 10">
            <a:extLst>
              <a:ext uri="{FF2B5EF4-FFF2-40B4-BE49-F238E27FC236}">
                <a16:creationId xmlns:a16="http://schemas.microsoft.com/office/drawing/2014/main" id="{9F285AE3-0300-43DD-AAEF-8E188235A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810" y="2797221"/>
            <a:ext cx="494237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Request for Proposal for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HR Consulting Services</a:t>
            </a:r>
          </a:p>
        </p:txBody>
      </p:sp>
    </p:spTree>
    <p:extLst>
      <p:ext uri="{BB962C8B-B14F-4D97-AF65-F5344CB8AC3E}">
        <p14:creationId xmlns:p14="http://schemas.microsoft.com/office/powerpoint/2010/main" val="2752821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3686EFD8DC4A45916560BDB24AD298" ma:contentTypeVersion="12" ma:contentTypeDescription="Create a new document." ma:contentTypeScope="" ma:versionID="977317211bbcae95b79b558606562e1a">
  <xsd:schema xmlns:xsd="http://www.w3.org/2001/XMLSchema" xmlns:xs="http://www.w3.org/2001/XMLSchema" xmlns:p="http://schemas.microsoft.com/office/2006/metadata/properties" xmlns:ns3="ccca1bdb-2158-4fe3-bc61-09099838b974" xmlns:ns4="a0bac8b6-cc5b-4e54-a5bc-1e67476aa7bf" targetNamespace="http://schemas.microsoft.com/office/2006/metadata/properties" ma:root="true" ma:fieldsID="5395922092a42852d295356a267cf6fd" ns3:_="" ns4:_="">
    <xsd:import namespace="ccca1bdb-2158-4fe3-bc61-09099838b974"/>
    <xsd:import namespace="a0bac8b6-cc5b-4e54-a5bc-1e67476aa7b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a1bdb-2158-4fe3-bc61-09099838b9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bac8b6-cc5b-4e54-a5bc-1e67476aa7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4A5EC21-9685-46AE-A4E2-8D02671DA4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24C002-7FEC-4894-808E-43E87AC1B6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ca1bdb-2158-4fe3-bc61-09099838b974"/>
    <ds:schemaRef ds:uri="a0bac8b6-cc5b-4e54-a5bc-1e67476aa7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F461B2-E0FB-4144-AEE7-89E77F51070A}">
  <ds:schemaRefs>
    <ds:schemaRef ds:uri="http://schemas.microsoft.com/office/2006/documentManagement/types"/>
    <ds:schemaRef ds:uri="http://purl.org/dc/dcmitype/"/>
    <ds:schemaRef ds:uri="a0bac8b6-cc5b-4e54-a5bc-1e67476aa7bf"/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ccca1bdb-2158-4fe3-bc61-09099838b97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1895</TotalTime>
  <Words>560</Words>
  <Application>Microsoft Office PowerPoint</Application>
  <PresentationFormat>On-screen Show (4:3)</PresentationFormat>
  <Paragraphs>125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Georgia</vt:lpstr>
      <vt:lpstr>Roboto</vt:lpstr>
      <vt:lpstr>Roboto Medium</vt:lpstr>
      <vt:lpstr>Wingdings</vt:lpstr>
      <vt:lpstr>Office Theme</vt:lpstr>
      <vt:lpstr>1_Office Theme</vt:lpstr>
      <vt:lpstr>2_Office Theme</vt:lpstr>
      <vt:lpstr>Human Resources</vt:lpstr>
      <vt:lpstr>HUMAN RESOURCES</vt:lpstr>
      <vt:lpstr>Overview of Request for Proposal</vt:lpstr>
      <vt:lpstr>Overview of Request for Proposal Cont’d</vt:lpstr>
      <vt:lpstr>Procurement Process</vt:lpstr>
      <vt:lpstr>Procurement Process</vt:lpstr>
      <vt:lpstr>Recommendation</vt:lpstr>
      <vt:lpstr>PowerPoint Presentation</vt:lpstr>
      <vt:lpstr>HUMAN RESOURCES</vt:lpstr>
      <vt:lpstr>Overview of Request for Proposal</vt:lpstr>
      <vt:lpstr>Overview of Request for Proposal Cont’d</vt:lpstr>
      <vt:lpstr>Procurement Process</vt:lpstr>
      <vt:lpstr>Procurement Process Cont’d</vt:lpstr>
      <vt:lpstr>RECOMMENDATION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Nicholson, Ron - HR</dc:creator>
  <cp:lastModifiedBy>Franklin-Brocks, Alisa - HR</cp:lastModifiedBy>
  <cp:revision>271</cp:revision>
  <cp:lastPrinted>2020-07-29T17:42:08Z</cp:lastPrinted>
  <dcterms:created xsi:type="dcterms:W3CDTF">2020-03-26T19:13:16Z</dcterms:created>
  <dcterms:modified xsi:type="dcterms:W3CDTF">2020-07-30T16:18:16Z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0x010100AF3686EFD8DC4A45916560BDB24AD298</vt:lpwstr>
  </property>
</Properties>
</file>